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T Sans Narrow" panose="020F0502020204030204" pitchFamily="3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816c0717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816c0717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b9230d0a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b9230d0a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16c071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16c0717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16c0717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16c0717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16c0717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16c0717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2b9230d0a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2b9230d0a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3f7617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3f7617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3f7617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3f7617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3f76175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3f76175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usercontent.com/kf/48457719/eyJhbGciOiJkaXIiLCJlbmMiOiJBMTI4Q0JDLUhTMjU2In0..C-mHiDPXfF1n1GEC2_yYGA.btGcFCSfmZvzhsnF_otesPPnnIlS510obS6Ir7Zj3-PYjzO9CmYbMVByJjbvlwlJlmA8eEXw262f_RzQ2HzW6V7cCGrtXOXGtXJU8nFwZTDtc-sHH3ofP3Y5JjXsQgfdZ7gSWJ9Q_81qKW9MDy6_9_aH0aAU49GnqcwRmcn9z1894JZ_pV0a4s_91WrnKluPh1KSCe9OWDISkfClefCeptJT_WpZL44-lyykiXV25-Gt2WH_7x8qXGvVV-KcV2wzRGr9OaHAO9exc-HqDmlRMqo4KnpOJTLw_s4b5CFTIzITxUVZr37lWolW35Mg0dAu4g0wUiKOt0JMC4C8QvEm3xkYJlgYZVj55C4hzL_Wtxunpwd_mfoeqmHxEVYEQUNRdOhlcUH15vvjUPIlmAyP7KlxDpbVZ9wCT-ExvyyDCmg2Kif4osXog46Pvh-PJxgv4HnMBf9V8iFj34R0YMudHU_DliRyr_df__4-KBIi0kzYf9TdyKmqk1ZAfTTtmIUxxB_XF2vRgL6QTWyRCy7sHJSJcvdZQ1DpjllOJ-cHBfh6auasODfcMaBmUN857S6KJ06VQk6x6eWBQRr8k2TH0mqeu6mE41qpNC5NzlPfcBc-jQi3kZXacB3I354zzCLNrK3CBn1IXX_S5HAzV6ETb_2TLLhNdpeQEGmm9BHNIY8RrX4B4X4OfXRyV_MhfSOd.mfPVBVYoBOGc_lUqvdBs3Q/DisasterTweetsScattertextRankDat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13978"/>
          <a:stretch/>
        </p:blipFill>
        <p:spPr>
          <a:xfrm>
            <a:off x="2429700" y="0"/>
            <a:ext cx="6714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ctrTitle" idx="4294967295"/>
          </p:nvPr>
        </p:nvSpPr>
        <p:spPr>
          <a:xfrm>
            <a:off x="0" y="877200"/>
            <a:ext cx="2429700" cy="31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Real or Not? </a:t>
            </a:r>
            <a:endParaRPr sz="43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NLP with Disaster Tweets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102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Team’s Takeaway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761450"/>
            <a:ext cx="8520600" cy="17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implemented many interesting things like scatter text, the BERT model.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tried different libraries and explored many new topics in NLP despite us being new to NLP.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fun!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253228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Work &amp; Real World Use Cases</a:t>
            </a:r>
            <a:endParaRPr sz="340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3182025"/>
            <a:ext cx="8520600" cy="20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analysis, emotion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in dealing with disaster relief and recovery. Many disaster relief organizations monitor Twitter’s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in providing insights about people’s emotions and                               how they are related to occurrences of natural disasters.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 &amp; Team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project is about using machine learning and natural language processing to predict which Tweets are actually about a real disaster and which are not.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dataset contain about over 10,000 tweets.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Our Team</a:t>
            </a:r>
            <a:endParaRPr lang="en-IN"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Siddharth Pratap Singh	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Srushti Vijay	Jamnerkar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5" y="2571750"/>
            <a:ext cx="7815751" cy="21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00" y="234050"/>
            <a:ext cx="756560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 Processing and Visualization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were the steps we performed for understanding the data better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 (Histograms, Bar charts 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Embeddings/ Vectorisation (count vectors, TF-IDF vectorization , Continuous Bag of words, GloVe, Fasttext)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modelling (Latent Dirichlet allocation)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Cloud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Scatter text (a special type of interactive visualization)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Link to a sample scatter text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scattertext_html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5" y="91525"/>
            <a:ext cx="3384325" cy="24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r="-4275"/>
          <a:stretch/>
        </p:blipFill>
        <p:spPr>
          <a:xfrm>
            <a:off x="292975" y="2699813"/>
            <a:ext cx="3384325" cy="2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700" y="152400"/>
            <a:ext cx="5161899" cy="3598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829700" y="3618175"/>
            <a:ext cx="5214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Word cloud after topic modelling and data cleaning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after Data Exploration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088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observed the most frequent words in unigrams and bigrams are different. Bigram seems more meaningful than unigram for most frequent words in disaster tweets.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observed that http links are also playing important part in tweet for disaster analysis. Based on set of links we can say that this tweet is related to disaster.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hashtags are also important.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NLP Stop Words mislead the prediction. Not necessary for our use case.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Methods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our implementation methods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Linear Classification - Logistic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multinomial naïve-bayes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Bidirectional LSTM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(Bidirectional Encoder Representations from Transformers)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+ K- Fold Cross Validation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256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from error analysis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9585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detailed error analysis we made the following conclusions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Ambiguity and subjectivity play an important role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need more contexts to fully understand, e.g.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Non-ascii words and Emoji missing.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misconstrue (Sarcastic, metaphoric...)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influence or Misleading hashtag (#)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misclassified messages are news, which is less useful than Tweets from disaster eye-witnesses and the usage of which is debatable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events may not really happen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is too short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114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337750" y="1218050"/>
            <a:ext cx="2742900" cy="20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Current Leaderboard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 the 188th rank out of the 1419 teams, with an accuracy of 0.83573.</a:t>
            </a:r>
            <a:endParaRPr/>
          </a:p>
        </p:txBody>
      </p:sp>
      <p:grpSp>
        <p:nvGrpSpPr>
          <p:cNvPr id="118" name="Google Shape;118;p21"/>
          <p:cNvGrpSpPr/>
          <p:nvPr/>
        </p:nvGrpSpPr>
        <p:grpSpPr>
          <a:xfrm>
            <a:off x="424675" y="852825"/>
            <a:ext cx="5830300" cy="3793225"/>
            <a:chOff x="424675" y="722200"/>
            <a:chExt cx="5830300" cy="3793225"/>
          </a:xfrm>
        </p:grpSpPr>
        <p:pic>
          <p:nvPicPr>
            <p:cNvPr id="119" name="Google Shape;11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675" y="722200"/>
              <a:ext cx="5830300" cy="379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1"/>
            <p:cNvSpPr txBox="1"/>
            <p:nvPr/>
          </p:nvSpPr>
          <p:spPr>
            <a:xfrm>
              <a:off x="2353400" y="1060350"/>
              <a:ext cx="10917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BERT + GloVe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722400" y="3736000"/>
              <a:ext cx="5270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Roboto"/>
                  <a:ea typeface="Roboto"/>
                  <a:cs typeface="Roboto"/>
                  <a:sym typeface="Roboto"/>
                </a:rPr>
                <a:t>&lt;-----Logistic Reg, NB, SVM, LSTM----&gt; &lt;----- BERT with diff embeddings + K Fold cross val-----&gt;</a:t>
              </a:r>
              <a:endParaRPr sz="9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1C4587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PT Sans Narrow</vt:lpstr>
      <vt:lpstr>Open Sans</vt:lpstr>
      <vt:lpstr>Arial</vt:lpstr>
      <vt:lpstr>Tropic</vt:lpstr>
      <vt:lpstr>Real or Not?  NLP with Disaster Tweets</vt:lpstr>
      <vt:lpstr>Topic &amp; Team</vt:lpstr>
      <vt:lpstr>PowerPoint Presentation</vt:lpstr>
      <vt:lpstr>Data Pre Processing and Visualization</vt:lpstr>
      <vt:lpstr>PowerPoint Presentation</vt:lpstr>
      <vt:lpstr>Findings after Data Exploration</vt:lpstr>
      <vt:lpstr>Implementation Methods</vt:lpstr>
      <vt:lpstr>Observation from error analysis</vt:lpstr>
      <vt:lpstr>Scores</vt:lpstr>
      <vt:lpstr>Team’s 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or Not?  NLP with Disaster Tweets</dc:title>
  <dc:creator>Jay</dc:creator>
  <cp:lastModifiedBy>Jay</cp:lastModifiedBy>
  <cp:revision>1</cp:revision>
  <dcterms:modified xsi:type="dcterms:W3CDTF">2024-03-27T11:51:59Z</dcterms:modified>
</cp:coreProperties>
</file>