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82" r:id="rId4"/>
    <p:sldId id="276" r:id="rId5"/>
    <p:sldId id="269" r:id="rId6"/>
    <p:sldId id="274" r:id="rId7"/>
    <p:sldId id="273" r:id="rId8"/>
    <p:sldId id="283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0B7D7-14D4-41D0-B8CA-EB5AC11DE26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7A8C3-51DF-4B23-AD22-966B0233D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9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7A8C3-51DF-4B23-AD22-966B0233DD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9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2F90-2DE5-D818-AAFA-C5A8A779A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DA69E-C413-346B-9FE7-D3313AE31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D06B9-C560-6287-8077-69A21451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CC59-F608-4149-89E4-A535533B966A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DE92E-CC6B-0C51-D415-C7E7E970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9EB0C-CDFB-9ED9-A087-AD2E7D5C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7BD-B9E8-4062-A75B-886369C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2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B8E-D785-D8BA-6EF7-B42B2FA5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8988D-23E7-11DE-1823-EF4838AB8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E7C2B-E382-8623-BFD3-F33F47EB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7B35-94DE-4429-887A-2FC11BDF3F75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6251-445A-4993-D7F8-CEC166B4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9294-7B00-0502-6C1C-FE35C9E1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7BD-B9E8-4062-A75B-886369C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6E14A-BCFB-8570-C40B-F65F7D3B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A3E19-0723-11B9-D6D8-17AA2A68A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7D6E-B425-39B6-E62A-E2E636CE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9CD7-BD87-4BE6-A34C-2F9CCBF6BD41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4B46-5E1E-12AB-4936-E6C81E69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A469-4020-B5C4-CEE4-BEDC3653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7BD-B9E8-4062-A75B-886369C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0C05-5BF9-2A9F-263E-CB1CE7FB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A84F-3DDA-3D6F-6A8E-557B5C08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87A-0ED6-DFD0-8058-175ADFAE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7E1B-E34E-4EF6-AA9D-79F3625B5F64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8EBD-8D6A-8992-5281-A5CDE43B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B0E4F-F578-BE32-2E0E-C4A189E5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7BD-B9E8-4062-A75B-886369C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8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25A1-1DAF-A46A-AF18-2FA3FADE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375D9-51F7-2024-B02D-2E664781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5B92D-E058-C587-A41C-53839B37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A44A-DDFF-4AD6-9212-981697BEAD0A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D6286-8D9F-B672-0150-B289835B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8154-2F9A-62AC-9DF4-CCEF72CE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7BD-B9E8-4062-A75B-886369C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37CA-4C96-D328-BB5C-9DC2D5CB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6133-76F0-0F3C-3A3A-89078E58E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EA915-A348-0104-BEF8-93F84A09C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27E46-AFEB-A041-BD13-807CF214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945-7DF5-4ABA-BECD-F1EC40D02ED2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2E0F1-3D90-1D3B-F0EC-0EDA1B74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AB84E-4DED-F932-5E2B-C09DCC7C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7BD-B9E8-4062-A75B-886369C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EDE9-F3DC-B169-C767-35A6F6BE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E3AC-35A9-6F6E-28BC-55E68F5C4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8169B-5126-76F7-5066-4DA0CE400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30FFB-66FE-39C6-79E0-6B9450661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3F17B-11AF-28B1-9B14-CE09FDECE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2A4F0-0498-7787-229F-EEA441A1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109-ABF4-4666-A3CE-8503895AFDBD}" type="datetime1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4B624-0539-D8FB-94FB-73C8E54A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79E3B-6636-1F09-7635-4F41B84B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7BD-B9E8-4062-A75B-886369C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0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1D79-51F5-0AFE-1453-CCA71AA5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8BCBC-B024-430F-46C6-406877B7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8536-094D-4916-AB36-4D3505D8DCEA}" type="datetime1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6D966-2A28-C177-31E6-30975B08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475D2-FF69-0EEB-439A-49806B9A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7BD-B9E8-4062-A75B-886369C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9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BD923-973D-E8F8-CEDC-9BA82C0A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986A-3986-4597-A1D5-607DB1EA679F}" type="datetime1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35D4C-6975-0A5F-DB4A-3F57F51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064D5-0840-B27D-1EB7-2FE04865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7BD-B9E8-4062-A75B-886369C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8ED3-6BB7-2845-B0E7-F3457A20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704B-3A0B-17DD-C649-AA076A991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CB386-B19B-49AB-5A26-16D2E9E97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145E6-DD55-83D2-9D27-144B808F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FF8D-1861-4446-987C-C6A13663D39D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D2007-DEF6-AA1F-3E28-D6E7A09B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1FCDD-3F88-016E-B8B1-0D730E66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7BD-B9E8-4062-A75B-886369C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5CB5-43CF-14AC-2596-0DB00338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8EF76-4806-3B51-5033-07394A514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98DA5-B96A-C47D-61A5-9CE0C7B69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1029F-D7A1-8C1F-59D0-44DBBBA6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8255-EEA6-4216-8213-E6FEB36909E5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4113A-8D13-B6E8-D4DC-A45D7DBA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556A7-16E7-6994-7551-8DE1774C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7BD-B9E8-4062-A75B-886369C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4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1F888-9A62-308B-46FE-DF9C692B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539D2-F382-3FE9-28E0-D7E12AE1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ADEC-ED92-59FE-C82A-61D5381EC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E7E46-A669-4F4A-BEE4-C5B10789A9FC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7CF1E-9D89-4E45-DA49-10D0FB623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2B140-0C76-A10F-B52A-7EC2D5F89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927BD-B9E8-4062-A75B-886369C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0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8.png"/><Relationship Id="rId7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D76D-ED2B-2938-3795-673DA54FD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Motion Capture Hand Postures Data Set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56FC8-CE04-DF98-2F5A-99F013A04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Semester Project Part2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E643B1-640B-0AA8-5638-8980D96C1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381660"/>
              </p:ext>
            </p:extLst>
          </p:nvPr>
        </p:nvGraphicFramePr>
        <p:xfrm>
          <a:off x="3950898" y="4485736"/>
          <a:ext cx="4252823" cy="1940943"/>
        </p:xfrm>
        <a:graphic>
          <a:graphicData uri="http://schemas.openxmlformats.org/drawingml/2006/table">
            <a:tbl>
              <a:tblPr/>
              <a:tblGrid>
                <a:gridCol w="4252823">
                  <a:extLst>
                    <a:ext uri="{9D8B030D-6E8A-4147-A177-3AD203B41FA5}">
                      <a16:colId xmlns:a16="http://schemas.microsoft.com/office/drawing/2014/main" val="2466498339"/>
                    </a:ext>
                  </a:extLst>
                </a:gridCol>
              </a:tblGrid>
              <a:tr h="19409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#8</a:t>
                      </a:r>
                    </a:p>
                    <a:p>
                      <a:pPr algn="ctr"/>
                      <a:r>
                        <a:rPr lang="en-US" sz="2000" dirty="0" err="1"/>
                        <a:t>Enjam</a:t>
                      </a:r>
                      <a:r>
                        <a:rPr lang="en-US" sz="2000" dirty="0"/>
                        <a:t>, Siddharth Reddy</a:t>
                      </a:r>
                    </a:p>
                    <a:p>
                      <a:pPr algn="ctr"/>
                      <a:r>
                        <a:rPr lang="en-US" sz="2000" dirty="0" err="1"/>
                        <a:t>Chirumamilla</a:t>
                      </a:r>
                      <a:r>
                        <a:rPr lang="en-US" sz="2000" dirty="0"/>
                        <a:t>, Manoj Kumar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Gubba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Vinod Kumar</a:t>
                      </a:r>
                    </a:p>
                    <a:p>
                      <a:pPr algn="ctr"/>
                      <a:r>
                        <a:rPr lang="en-US" sz="2000" dirty="0"/>
                        <a:t>Antony, Shaji</a:t>
                      </a:r>
                    </a:p>
                    <a:p>
                      <a:r>
                        <a:rPr lang="en-US" sz="2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488591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7BD-B9E8-4062-A75B-886369CD8B89}" type="slidenum">
              <a:rPr lang="en-US" sz="1600" b="1" smtClean="0"/>
              <a:t>1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7565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99EB-A7DB-DD7C-78D0-61A84246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76" y="398495"/>
            <a:ext cx="10515600" cy="130935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1236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Project information and </a:t>
            </a:r>
            <a:br>
              <a:rPr lang="en-US" sz="3200" b="1" dirty="0">
                <a:solidFill>
                  <a:srgbClr val="1236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1236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dataset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3BFB-ED79-8E4D-9CEC-E6322D601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19" y="1923515"/>
            <a:ext cx="10515600" cy="4365318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selected: Motion Captured Hand Posture Data Set(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MoCap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Vicon motion captured system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posture type :5 types, 11 markers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 Classification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Characteristic: Multivariate  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Instances:78,095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Attributes: 38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Classes: 5 (Fist, Grab, Stop, </a:t>
            </a:r>
          </a:p>
          <a:p>
            <a:pPr marL="1828800" lvl="4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point 1, point 2)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the preprocessing of Data and Stored into a CSV file.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229C025-51A2-2B00-0D88-DEAD4696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7BD-B9E8-4062-A75B-886369CD8B89}" type="slidenum">
              <a:rPr lang="en-US" sz="1600" b="1" smtClean="0"/>
              <a:t>2</a:t>
            </a:fld>
            <a:endParaRPr lang="en-US" sz="1600" b="1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856FCED8-F13A-C7D2-F6DB-4E240C538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851" y="2374170"/>
            <a:ext cx="4791949" cy="312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96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70" y="2871765"/>
            <a:ext cx="4950451" cy="5833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+mn-lt"/>
                <a:cs typeface="Times New Roman" panose="02020603050405020304" pitchFamily="18" charset="0"/>
              </a:rPr>
              <a:t>The Correlation Heat Map for the cleaned Data</a:t>
            </a:r>
            <a:endParaRPr lang="en-IN" sz="1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7BD-B9E8-4062-A75B-886369CD8B89}" type="slidenum">
              <a:rPr lang="en-US" sz="1600" b="1" smtClean="0"/>
              <a:t>3</a:t>
            </a:fld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225555" y="309884"/>
            <a:ext cx="7532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cs typeface="Times New Roman" panose="02020603050405020304" pitchFamily="18" charset="0"/>
              </a:rPr>
              <a:t> Models used For Linear Classification</a:t>
            </a:r>
            <a:endParaRPr lang="en-IN" sz="3200" b="1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1846" y="866070"/>
            <a:ext cx="99318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We have performed the following 4 modeling technique for the preprocessed dataset.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cs typeface="Times New Roman" panose="02020603050405020304" pitchFamily="18" charset="0"/>
              </a:rPr>
              <a:t>Linear Classification 	3. Random Forest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cs typeface="Times New Roman" panose="02020603050405020304" pitchFamily="18" charset="0"/>
              </a:rPr>
              <a:t>KNN				4. Decision Tree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16ED90-01F3-A187-88F4-820853593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70" y="3429000"/>
            <a:ext cx="4148094" cy="32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4C814B-12A9-6F0C-F7F2-F7ECB025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121" y="3409269"/>
            <a:ext cx="6191732" cy="24995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2779CA-05F0-9FA6-13B0-9B3A5D481D12}"/>
              </a:ext>
            </a:extLst>
          </p:cNvPr>
          <p:cNvSpPr txBox="1"/>
          <p:nvPr/>
        </p:nvSpPr>
        <p:spPr>
          <a:xfrm>
            <a:off x="5394121" y="2840250"/>
            <a:ext cx="619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Separating the data to input and output variables X and Y. Splitting the data into train and test set.</a:t>
            </a:r>
          </a:p>
        </p:txBody>
      </p:sp>
    </p:spTree>
    <p:extLst>
      <p:ext uri="{BB962C8B-B14F-4D97-AF65-F5344CB8AC3E}">
        <p14:creationId xmlns:p14="http://schemas.microsoft.com/office/powerpoint/2010/main" val="308545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EFD5-0DEA-82F1-7395-0B90761D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674"/>
            <a:ext cx="10515600" cy="6355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Linear Classification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F9CF8-682E-EF10-750E-04FE7453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7BD-B9E8-4062-A75B-886369CD8B89}" type="slidenum">
              <a:rPr lang="en-US" sz="1600" b="1" smtClean="0"/>
              <a:t>4</a:t>
            </a:fld>
            <a:endParaRPr lang="en-US" sz="1600" b="1" dirty="0"/>
          </a:p>
        </p:txBody>
      </p:sp>
      <p:sp>
        <p:nvSpPr>
          <p:cNvPr id="5" name="AutoShape 7" descr="data:image/png;base64,iVBORw0KGgoAAAANSUhEUgAAAY4AAAEaCAYAAAAG87ApAAAAOXRFWHRTb2Z0d2FyZQBNYXRwbG90bGliIHZlcnNpb24zLjUuMSwgaHR0cHM6Ly9tYXRwbG90bGliLm9yZy/YYfK9AAAACXBIWXMAAAsTAAALEwEAmpwYAAAxqklEQVR4nO3deXxV1bn/8c9DmOcZAiEkIgoRETEGAW2dxako1gFFkEGlt3q1197Wa1u1069cb72tbW2tAgFxQJwqdbjW2loEZAgQZlRKAgQChDFAICHJ8/vjbOwxBnICOZyT5Pt+vfbLs/dea+9nny3nydrDWubuiIiIRKpBrAMQEZHaRYlDRESqRYlDRESqRYlDRESqRYlDRESqRYlDRESqRYlDpB4zs1wzu7ymy0rdpsQhtYKZfWRme8ysSaxjqW3MrIWZHTCzd2Mdi9QNShwS98wsBbgIcOAbp3jfDU/l/qLkm0AxcKWZJcY6GKn9lDikNhgNLACmAWPCV5hZDzN7w8wKzGyXmf0ubN3dZrbWzPab2RozGxgsdzM7PazcNDP7WfD5YjPLM7Pvm9k2INPM2pnZ28E+9gSfk8LqtzezTDPbGqz/U7B8lZldH1aukZntNLMBFQ8wiPO6sPmGQdmBZtbUzF4Ijm+vmS02sy7V+P7GAM8AK4A7jlXIzB43s9fM7JXgO1tqZudUKDbAzFaY2b6gXNOg7nG/I6lblDikNhgNvBhMVx390TSzBOBtYCOQAnQHZgbrbgYeD+q2JtRS2RXh/roC7YGewD2E/p1kBvPJwCHgd2HlZwDNgbOAzsCvguXPA6PCyl0D5Lt7diX7fBkYGTZ/FbDT3ZcS+uFvA/QAOgATgxiqZGbJwMX86/sbXUWV4cCrhI7/JeBPZtYobP0twDAgFegP3BUsr+o7krrE3TVpitsJuBA4AnQM5tcB3wk+DwYKgIaV1HsfeOAY23Tg9LD5acDPgs8XAyVA0+PENADYE3xOBMqBdpWU6wbsB1oH868B3zvGNk8PyjYP5l8EHg0+jwPmA/1P4Pv7IZAdFk8ZcG7Y+lzg8uDz48CCsHUNgHzgorCyo8LWPwE8U9V3pKnuTWpxSLwbA/zF3XcG8y/xr8tVPYCN7l5aSb0ewD9PcJ8F7n746IyZNTezP5rZRjMrBOYAbYMWTw9gt7vvqbgRd98KzANuMrO2wNWEEsJXuPt6YC1wvZk1J9RCeilYPYNQIpwZXA57okIr4HiOttaOxvMPKlzuq2BzWEzlQB6hhHPUtrDPRUBLqPI7kjqmLtz4kzrKzJoRujSSENxvAGhC6AfpHEI/cslm1rCS5LEZ6HWMTRcRurR0VFdCP5BHVewy+iHgTGCQu28L7lEsAyzYT3sza+vueyvZ13RgAqF/a5+4+5ZjHS//ulzVAFgTJBPc/QjwY+DHwYMC7wKfAlOOsy3MbAjQG/gvM3soWNwKOMvMvnuchHu0fgMgCdh6vP0EjvcdSR2jFofEsxsIXVpJI3TpYwDQF/iY0F/SiwhdSpkUPHLa1MyGBnUnA981s/Ms5HQz6xmsywZuN7MEMxsGfL2KOFoRuma/18zaA48dXeHu+cB7wO+DG8SNzOxrYXX/BAwEHiB0z+N4ZgJXAt/iX60NzOwSMzs7+Ou9kNClu7IqtgWhlsUHfPn760coaV59jDrnmdmI4GmyBwk9jbUggn0d8zuSukeJQ+LZGCDT3Te5+7ajE6GbrncQ+mv2ekL3BzYRajXcCuDurwI/J/QDvJ/QD3j7YLsPBPX2Btv5UxVx/BpoBuwk9CP6fxXW30nox3wdsIPQDy5BHIeA1wndTH7jeDsJktAnwBDglbBVXQndHykkdDnrH8ALAGb2jJk9U3FbwdNOtwC/Df/u3D2H0KWvY12ueovQd7gnOK4RQYunKr/m+N+R1CHmroGcRKLJzB4FznD3UVUWjiEze5zQQwNxHafEnu5xiERRcNlmPKG/3kXqBF2qEokSM7ub0M3z99x9TqzjEakpulQlIiLVohaHiIhUixKHiIhUS724Od6xY0dPSUmJdRgiIrXKkiVLdrp7p4rL60XiSElJISsrK9ZhiIjUKma2sbLlulQlIiLVosQhIiLVosQhIiLVosQhIiLVosQhIiLVosQhIiLVosQhIlIHlZSW86dlWygujWToluqpF+9xiIjUF7sPlvDigo08v2AjBfuLaZhwLtf171Z1xWpQ4hARqQPW79jPlLm5vLE0j+LScr5+RifG35zKRb071vi+lDhERGopd2fu+p1M/jiHf3xWQJOGDRgxsDvjhqbSu0urqO1XiUNEpJY5fKSMt7K3MHVuLp9u30+nVk146IozuH1QMh1aNon6/pU4RERqiYL9xcxYsJEXF2xk18ES+ia25pc3n8P15yTSpGHCKYtDiUNEJM6t21bIlI9zeCt7KyVl5VzWpzPjL0pl8GkdMLNTHo8Sh4hIHCovdz76bAdT5uYwb/0umjVK4NbzezB2aAqndWoZ09iUOERE4sihkjJeX5rH1Hk5bCg4SNfWTfn+sD6MzOhB2+aNYx0eoMQhIhIXthceZvr8XF5atIm9RUfon9SGp24bwDVnJ9IoIb7e1VbiEBGJoVVb9jFlbg5vr9hKablzZVoXJlx0Guk928Xk/kUklDhERE6xsnLnr2u3M2VuDotydtOicQKjLujJ2CGpJHdoHuvwqqTEISJyihwsLuXVrM1kzs9l464iurdtxg+v7cst5/egddNGsQ4vYlFNHGY2DHgKSAAmu/ukCuvbAVOBXsBhYJy7rwpbnwBkAVvc/bpgWXvgFSAFyAVucfc90TwOEZGTsXXvoS/uX+w/XMrA5LZ876o+XHVWFxrG2f2LSEQtcQQ/+k8DVwB5wGIzm+3ua8KKPQJku/uNZtYnKH9Z2PoHgLVA67BlDwMfuvskM3s4mP9+tI5DRORELdu0hylzc3hv1TYAhvXryvgLUxmY3C7GkZ2caLY4MoD17r4BwMxmAsOB8MSRBvwCwN3XmVmKmXVx9+1mlgRcC/wc+I+wOsOBi4PP04GPUOIQkThRWlbOX9ZsZ/LHG1i6aS+tmjZk/IWpjBmSQve2zWIdXo2IZuLoDmwOm88DBlUosxwYAcw1swygJ5AEbAd+DXwPqNhTVxd3zwdw93wz61zZzs3sHuAegOTk5JM6EBGRqhQePsKsxZvJnJfLlr2HSG7fnMeuT+Pm9B60bFK3bidH82gqe47MK8xPAp4ys2xgJbAMKDWz64Ad7r7EzC4+kZ27+7PAswDp6ekV9ysiUiM27y4ic14us7I2c6C4lIzU9jx6fRqX9+1CQoP4fJz2ZEUzceQBPcLmk4Ct4QXcvRAYC2ChB5Zzguk24Btmdg3QFGhtZi+4+yhgu5klBq2NRGBHFI9BROQr3J2sjXuY8nEOf1mzjQZmXNc/kfEXnsbZSW1iHV7URTNxLAZ6m1kqsIVQMrg9vICZtQWK3L0EmADMCZLJfwUTQYvju0HSAJgNjCHUWhkDvBXFYxAR+cKRsnLeXZnPlLk5rMjbR5tmjZj49V6MHpxC1zZNYx3eKRO1xOHupWZ2H/A+ocdxp7r7ajObGKx/BugLPG9mZYRumo+PYNOTgFlmNh7YBNwclQMQEQnsKzrCS4s28fwnueTvO8xpHVvw0xv6cdPA7jRvXLfuX0TC3Ov+5f/09HTPysqKdRgiUsvk7DxI5rwcXs3K49CRMoae3oHxF6Zy8RmdaVBH71+EM7Ml7p5ecXn9S5UiIsfh7nyyYRdT5+bw4bodNGrQgG8M6Ma4oamkdWtd9QbqASUOERGgpLScPy/fypS5OazJL6R9i8bcf2lvRl2QTOdW9ef+RSSUOESkXtt9sIQXF2zk+QUbKdhfTO/OLZk04mxuOLc7TRuduuFYaxMlDhGpl9bv2M+Uubm8sTSP4tJyvnZGJ568OZWLeneM2+7M44USh4jUG+7O3PU7mfxxDv/4rIAmDRswYmB3xg1NpXeXip1UyLEocYhInXf4SBlvZW9h6txcPt2+n44tm/AfV5zBHYOS6dCySazDq3WUOESkzirYX8yMBRt5ccFGdh0soW9ia3558zlcf04iTRrq/sWJUuIQkTpn3bZCpnycw1vZWykpK+eyPp0Zf1Eqg0/roPsXNUCJQ0TqhPJy56PPdjBlbg7z1u+iWaMEbj2/B2OHpnBap5axDq9OUeIQkVrtUEkZry/NY+q8HDYUHKRr66Z8b9iZ3J6RTNvmjWMdXp2kxCEitdL2wsNfDMe6t+gI/ZPa8NRtA7jm7EQa1cLhWGsTJQ4RqVVWbdnHlLk5vL1iK6XlzpVpXZhw0Wmk92yn+xeniBKHiMS9snLnr2u3M2VuDotydtOicQKjLujJ2CGpJHdoHuvw6h0lDhGJWweLS3k1azOZ83PZuKuI7m2b8YNr+nJrRg9aN20U6/DqLSUOEYk7W/ce+uL+xf7DpQxMbsv3rurDVWd1oaHuX8ScEoeIxI1lm/YwZW4O763aBsCwfl0Zf2EqA5PbxTgyCafEISIxVVpWzl/WbGfyxxtYumkvrZo0ZNzQFMYMSSGpne5fxCMlDhGJicLDR5i1eDOZ83LZsvcQye2b89j1adyc3oOWTfTTFM+ienbMbBjwFKExxye7+6QK69sBU4FewGFgnLuvMrOmwBygSRDja+7+WFDnceBuoCDYzCPu/m40j0NEas7m3UVkzstlVtZmDhSXkpHSnkevT+Pyvl1IqAfDsdYFUUscZpYAPA1cAeQBi81struvCSv2CJDt7jeaWZ+g/GVAMXCpux8ws0bAXDN7z90XBPV+5e6/jFbsIlKz3J2sjXuY8nEOf1mzjQZmXNc/kfEXnsbZSW1iHZ5UUzRbHBnAenffAGBmM4HhQHjiSAN+AeDu68wsxcy6uPt24EBQplEweRRjFZEoOFJWzrsr85kyN4cVefto06wR9369F2MGp9C1jYZjra2imTi6A5vD5vOAQRXKLAdGEGpRZAA9gSRge9BiWQKcDjzt7gvD6t1nZqOBLOAhd99Tcedmdg9wD0BycnLNHJGIRGRf0RFeWrSJ5z/JJX/fYU7r2IKf3tCPmwZ2p3lj3b+o7aJ5Biu7WFmx1TAJeMrMsoGVwDKgFMDdy4ABZtYWeNPM+rn7KuAPwE+Dbf0UeBIY95UduT8LPAuQnp6u1orIKZCz8yCZ83J4NSuPQ0fKGNKrAz+7oR+XnNmZBrp/UWdEM3HkAT3C5pOAreEF3L0QGAtgoU5mcoIpvMxeM/sIGAasCi5jEdR5Dng7GsGLSGTcnU827GLq3Bw+XLeDRg0a8I0B3Rg3NJW0bq1jHZ5EQTQTx2Kgt5mlAluA24DbwwsErYkidy8BJgBz3L3QzDoBR4Kk0Qy4HPjvoE6iu+cHm7gRWBXFYxCRYzh8pIzZ2VuZOi+Hddv2075FY+6/5HRGDe5J51a6f1GXRS1xuHupmd0HvE/ocdyp7r7azCYG658B+gLPm1kZoZvm44PqicD04D5HA2CWux9tWTxhZgMIXarKBe6N1jGIyFdtLzzMCws28tLCTew6WEKfrq3475vOZviA7jRtpOFY6wNzr/uX/9PT0z0rKyvWYYjUass37yVzXg7vrMyntNy5rE8Xxg1NYXAvDcdaV5nZEndPr7hcjzeIyDGVlpXzf6u3kTkvlyUb99CySUNGXdCTu4ak0LNDi1iHJzGixCEiX7G3qISXF21mxie5bN13mJ4dmvPodWncnJ5EK3VnXu8pcYjIFz7fvp/M+bm8sTSPw0fKGdKrAz8e3o9L+3RWdyDyBSUOkXquvNz5x+cFTJ2bw8ef76RxwwbcMKAbY4em0jdRj9PKVylxiNRTB4tLeWNpHpnzc9lQcJDOrZrw3SvPYGRGMh1aNol1eBLHlDhE6pm8PUU8/8lGXg5G1zsnqQ1P3TaAq/sl0rihRteTqilxiNQD7s7i3D1kzsvh/dXbMDOG9evKuKGpDExuq8dppVqUOETqsOLSMt5enk/m/BxWbSmkTbNG3PO1Xowe3JNubZvFOjyppZQ4ROqggv3FvLhwIy8s2MTOA8Wc3rklP7+xHyPOTaJZY73dLSdHiUOkDlm1ZR+Z83L58/KtlJSVc8mZnRg7NJWLenfU5SipMUocIrVcWbnzwZrtTJ2Xw6Kc3TRvnMBtGT0YMySFXp1axjo8qYOUOERqqX2HjvBq1mamzc8lb88hurdtxg+u6cst5/egTTO93S3Ro8QhUstsKDjA9Pm5vLokj6KSMjJS2vPDa/tyed8uNEzQ47QSfUocIrWAuzN3/U6mzs3h758W0DihAdef042xQ1Po171NrMOTekaJQySOHSop481lW8icl8PnOw7QsWVjHry8N3cM6kmnVnq7W2JDiUMkDuXvO/TF2917i45wVrfW/PLmc7j+nESaNNTjtBJbShwicWTppj1MnZvDe6u24e5cmdaVsUNTyEhtr8dpJW4ocYjEWElpOe+tymfqvFyWb95Lq6YNGTc0hdGDU+jRvnmswxP5iqgmDjMbBjxFaMzxye4+qcL6dsBUoBdwGBjn7qvMrCkwB2gSxPiauz8W1GkPvAKkEBpz/BZ33xPN4xCJht0HS3hp4UZmLNjI9sJiTuvYgp8MP4ubBibRoon+ppP4FbX/O80sAXgauALIAxab2Wx3XxNW7BEg291vNLM+QfnLgGLgUnc/YGaNgLlm9p67LwAeBj5090lm9nAw//1oHYdITft0234y5+Xw5rItFJeWc1Hvjkwa0Z+vn9GJBhosSWqBaP5ZkwGsd/cNAGY2ExgOhCeONOAXAO6+zsxSzKyLu28HDgRlGgWTB/PDgYuDz9OBj1DikDhXXu78bd0OMufnMG/9Lpo2asBN5yUxdkgKvbu0inV4ItUSzcTRHdgcNp8HDKpQZjkwglCLIgPoCSQB24MWyxLgdOBpd18Y1Oni7vkA7p5vZp0r27mZ3QPcA5CcnFwzRyRSTQeKS794u3vjriIS2zTle8POZOT5ybRr0TjW4YmckGgmjsra3F5hfhLwlJllAyuBZUApgLuXAQPMrC3wppn1c/dVke7c3Z8FngVIT0+vuF+RqNq0q4hp83OZlbWZA8WlDExuy39edSZXndWVRnq7W2q5aCaOPKBH2HwSsDW8gLsXAmMBLPSsYU4whZfZa2YfAcOAVYRaI4lBayMR2BG1IxCpBnfnkw27yJyXy1/XbifBjGv7JzJ2aCoDerSNdXgiNSaaiWMx0NvMUoEtwG3A7eEFgtZEkbuXABOAOe5eaGadgCNB0mgGXA78d1BtNjCGUGtlDPBWFI9BpEqHj5QxO3srU+flsG7bftq3aMy3Lz6dOwf3pEvrprEOT6TGRS1xuHupmd0HvE/ocdyp7r7azCYG658B+gLPm1kZoZvm44PqicD04D5HA2CWu78drJsEzDKz8cAm4OZoHYPI8ewoPMyMBRt5aeEmdh0soU/XVvz3TWczfEB3mjbS291Sd5l73b/8n56e7llZWbEOQ+qIFXl7mTo3h3dW5lNa7lzWpwvjhqYwuFcHvd0tdYqZLXH39IrL9ZaRSARKy8p5f3VosKQlG/fQsklDRl3QkzGDU0jp2CLW4YmcUkocIsext6iEmYs38/z8XLbuO0xy++Y8el0aN6cn0aqpBkuS+kmJQ6QS63fsJ3NeLq8vzePwkXIGn9aBHw/vx6V9OpOgt7ulnlPiEAmUlzv/+LyAzHm5zPmsgMYNG3DDgG6MHZpK38TWsQ5PJG5UmTjM7DrgXXcvPwXxiJxyB4tLeWNpHpnzc9lQcJDOrZrw3SvPYGRGMh1aarAkkYoiaXHcRujt7teBTHdfG+WYRE6JvD1FPP/JRmYu2kTh4VL6J7XhqdsGcHW/RBo31NvdIsdSZeJw91Fm1hoYCWSamQOZwMvuvj/aAYrUJHcna2NosKT3V2/DzBjWryvjhqYwMLmdHqcViUBE9ziCt7lfB5oBDwI3Av9pZr9x999GMT6RGlFcWsbby/PJnJ/Dqi2FtGnWiHu+1ovRg3vSrW2zWIcnUqtEco/jemAcocGWZgAZ7r7DzJoDawElDolbBfuLeXHhRl5YsImdB4o5vXNLfn5jP248tzvNG+vZEJETEcm/nJuBX7n7nPCF7l5kZuOiE5bIyVm9dR+Z83KZnb2VkrJyLjmzE2OHpnJR7466HCVykiJJHI8B+Udngk4Hu7h7rrt/GLXIRKqprNz5YM12MuflsDBnN80bJ3BbRg/GDEmhV6eWsQ5PpM6IJHG8CgwJmy8Llp0flYhEqqnw8BFmLQ4NlpS35xDd2zbjB9f05Zbze9Cmmd7uFqlpkSSOhkG35wC4e4mZaegyibmcnQeZNi+HV5fkUVRSRkZKe354bV8u79uFhhosSSRqIkkcBWb2DXefDWBmw4Gd0Q1L5Njm/3Mnkz/O4W/rdtA4oQHXnZPIuKGp9OveJtahidQLkSSOicCLZvY7QsPBbgZGRzUqkWOYsWAjP/rTKjq2bMwDl/XmjguS6dxKgyWJnEqRvAD4T+ACM2tJaPwOvfQnMfFW9hYefWsVl/XpzNN3DNRgSSIxEtGD7GZ2LXAW0PToo4zu/pMoxiXyJR+u3c5/zFpORkp7JQ2RGKvyDqKZPQPcCtxP6FLVzUDPKMcl8oUFG3bxby8u5axurZk8Jl1JQyTGInn0ZIi7jwb2uPuPgcFAj0g2bmbDzOxTM1tvZg9Xsr6dmb1pZivMbJGZ9QuW9zCzv5vZWjNbbWYPhNV53My2mFl2MF0T2aFKbbQiby8TpmfRo31zpo3N0OBJInEgksRxOPhvkZl1A44AqVVVMrME4GngaiANGGlmaRWKPQJku3t/QjfcnwqWlwIPuXtf4ALg2xXq/srdBwTTuxEcg9RC63fsZ8zURbRp1ogZ4zNo30JPgYvEg0gSx5/NrC3wP8BSIBd4OYJ6GcB6d98QvAcyExheoUwa8CGAu68DUsysi7vnu/vSYPl+Qn1idY9gn1JHbN5dxKjJi0ho0IAXJwwisY06IhSJF8dNHGbWAPjQ3fe6++uE7m30cfdHI9h2d0KP7h6Vx1d//JcDI4J9ZQTbT6oQQwpwLrAwbPF9weWtqWbW7hix32NmWWaWVVBQEEG4Ei927D/MnVMWUlRSyozxGaR0bBHrkEQkzHETRzDq35Nh88Xuvi/CbVfWk5xXmJ8EtDOzbEI335cRukwV2kDoEeDXgQfdvTBY/AdCPfUOINSH1pNUwt2fdfd0d0/v1KlThCFLrO0rOsLoKYvYXlhM5tgMDdkqEocieRz3L2Z2E/CGu1f84T+ePL58Ez0J2BpeIEgGYwEs9JxvTjBhZo0IJY0X3f2NsDrbj342s+eAt6sRk8SxopJSxk5bxIaCg0y5K53zelbamBSRGIskcfwH0AIoNbPDhFoS7u5V/Sm4GOhtZqnAFkJD0N4eXiC4d1IU3AOZAMwJBo0yYAqw1t3/t0KdRHc/2lvvjcCqCI5B4lxxaRn3zlhC9ua9/P6OgVzUW61EkXgVyZvjrU5kw+5eamb3Ae8DCcBUd19tZhOD9c8AfYHnzawMWAOMD6oPBe4EVgaXsQAeCZ6gesLMBhC67JUL3Hsi8Un8KC0r58GZ2Xz8+U6e+GZ/hvVLjHVIInIcVtXVJzP7WmXLKw7sFM/S09M9Kysr1mFIJdyd77++gllZefzw2r5MuOi0WIckIgEzW+Lu6RWXR3Kp6j/DPjcl9JjtEuDSGopN6il35+fvrGVWVh7/funpShoitUQkl6quD583sx7AE1GLSOqN3/1tPZPn5nDXkBS+c8UZsQ5HRCJ0IqPd5AH9ajoQqV+mz8/lyQ8+Y8S53Xn0ujSNAy5Si1TZ4jCz3/Kv9y8aEHp/YnkUY5I67s1leTw2ezVXpHXhiW/2p0EDJQ2R2iSSexzhd5VLgZfdfV6U4pE67oM12/nuqysY0qsDvx15roZ4FamFIkkcrwGH3b0MQp0Xmllzdy+KbmhS18z/506+/dJS+nVvw7Oj1T26SG0VyZ97HwLhPcw1A/4anXCkrsrevJe7p2eR0qE50+46n5ZNIhpDTETiUCSJo6m7Hzg6E3xuHr2QpK75bPt+7spcRPuWjZkxfhDt1D26SK0WSeI4aGYDj86Y2XnAoeiFJHXJ5t1F3DllIY0SGvDC+EF0ad001iGJyEmK5HrBg8CrZna0g8JEQkPJihzXjsLD3DF5IYePlDPr3sH07KDu0UXqgkheAFxsZn2AMwl1cLjO3Y9EPTKp1fYWlXDnlEXsPFDMixMGcWbXE+ryTETiUJWXqszs20ALd1/l7iuBlmb2b9EPTWqrg8Wl3JW5mJydB3ludDrnJqt7dJG6JJJ7HHe7+96jM+6+B7g7ahFJrVZcWsY9M7JYuWUfv739XIae3jHWIYlIDYskcTSwsP4gzCwB0GMx8hWlZeX8+8vLmLd+F0/c1J+rzuoa65BEJAoiuTn+PjDLzJ4h1PXIROC9qEYltU55ufPwGyt5f/V2Hrs+jZvOS6q6kojUSpEkju8D9wDfInRzfBmhJ6tEgFD36D99Zw2vLcnjwct7M3ZoaqxDEpEoqvJSlbuXAwuADUA6cBmwNspxSS3y1Iefkzkvl7FDU3jgst6xDkdEouyYLQ4zO4PQOOEjgV3AKwDufsmpCU1qg6lzc/j1Xz/nm+cl8aNr1T26SH1wvBbHOkKti+vd/UJ3/y1QVp2Nm9kwM/vUzNab2cOVrG9nZm+a2QozW2Rm/YLlPczs72a21sxWm9kDYXXam9kHZvZ58F896xkjry3J4ydvr+Gqs7owacTZ6h5dpJ44XuK4CdgG/N3MnjOzywjd44hI8PTV08DVQBow0szSKhR7BMh29/7AaOCpYHkp8JC79wUuAL4dVvdh4EN3702oA8avJCSJvvdXb+P7r6/gwtM78ht1jy5SrxzzX7u7v+nutwJ9gI+A7wBdzOwPZnZlBNvOANa7+wZ3LwFmAsMrlEkj9OOPu68DUsysi7vnu/vSYPl+QvdUugd1hgPTg8/TgRsiiEVq0Lz1O7n/pWX0T2rDH+88jyYN1T26SH0Syc3xg+7+ortfByQB2UT2V353YHPYfB7/+vE/ajkwAsDMMoCewT6+YGYpwLnAwmBRF3fPD2LLBzpXtnMzu8fMsswsq6CgIIJwJRLLNu3h7uezSO3Ygsy7zqeFukcXqXeqdX3B3Xe7+x/d/dIIild2WcsrzE8C2plZNnA/oUd9S7/YgFlL4HXgQXcvrGasz7p7urund+rUqTpV5Rg+3bafuzIX06lVE2aMz6Btc70HKlIfRfPPxTygR9h8ErA1vECQDMYCBG+n5wQTZtaIUNJ40d3fCKu23cwS3T3fzBKBHdE7BDlq466DjJqykKaNQt2jd1b36CL1VjTvaC4GeptZqpk1JvRo7+zwAmbWNlgHMAGY4+6FQRKZAqx19/+tsN3ZwJjg8xjgragdgQCwvfAwo6Ys5EhZOTPGD6JHe43jJVKfRS1xuHspcB+hLkvWArPcfbWZTTSziUGxvsBqM1tH6Omro4/dDgXuBC41s+xguiZYNwm4wsw+B64I5iVK9hwsYdTkhew+UML0sRmc0UXdo4vUd+Ze8bZD3ZOenu5ZWVmxDqPWOVBcyh3PLWDttv1MG3s+Q3qpp1uR+sTMlrh7esXlevheKnX4SBl3T89i1dZCfn/7QCUNEfmCEod8RWlZOfe/vIxPNuzilzf35/K0LrEOSUTiiBKHfEl5ufO911bwwZrt/GT4Wdx4rrpHF5EvU+KQL7g7P3l7DW8s28JDV5zB6MEpsQ5JROKQEod84Vd//Zxp83OZcGEq9116eqzDEZE4pcQhAEz+eAO/+fBzbklP4gfX9lX36CJyTEocwqzFm/nZO2u5ul9XfjGiv5KGiByXEkc9997KfB5+YwUX9e7Ir28bQILG1BCRKihx1GMff17AAzOzOTe5nbpHF5GIKXHUU0s27uGe55dwWqcWTB1zPs0bq3t0EYmMEkc9tDa/kLGZi+jSugkzxg+iTfNGsQ5JRGoRJY56JnfnQe6csojmjRvywoRBdGrVJNYhiUgto8RRj+TvO8QdkxdS7s4LEzJIaqfu0UWk+pQ46ondB0u4c8oi9h06wvSxGZzeWd2ji8iJUeKoB/YfPsKYqYvYvLuIyWPSOTupTaxDEpFaTImjjjt8pIwJ07NYm1/IH0YN5ILTOsQ6JBGp5fQMZh12pKycb7+4lEW5u/n1rQO4tI+6RxeRk6cWRx1VXu5899XlfLhuBz8d3o/hA7rHOiQRqSOimjjMbJiZfWpm683s4UrWtzOzN81shZktMrN+YeummtkOM1tVoc7jZralkrHIJeDuPDZ7NW9lb+U/rzqTURf0jHVIIlKHRC1xmFkC8DRwNZAGjDSztArFHgGy3b0/MBp4KmzdNGDYMTb/K3cfEEzv1mzktd+Tf/mMGQs2cu/XTuPfLu4V63BEpI6JZosjA1jv7hvcvQSYCQyvUCYN+BDA3dcBKWbWJZifA+yOYnx10nNzNvC7v69nZEYPHr66j3q6FZEaF83E0R3YHDafFywLtxwYAWBmGUBPIJKxSu8LLm9NNbN2lRUws3vMLMvMsgoKCqoffS00c9Emfv7uWq7tn8jPbjhbSUNEoiKaiaOyXy2vMD8JaGdm2cD9wDKgtIrt/gHoBQwA8oEnKyvk7s+6e7q7p3fq1KkaYddO76zI57/eXMnXz+jEr25R9+giEj3RfBw3D+gRNp8EbA0v4O6FwFgAC/15nBNMx+Tu249+NrPngLdrKN5a66NPd/DgK8tI79mOZ0adR+OGelhORKInmr8wi4HeZpZqZo2B24DZ4QXMrG2wDmACMCdIJsdkZolhszcCq45Vtj7Iyt3NxBeW0LtzKyaPOZ9mjTWmhohEV9RaHO5eamb3Ae8DCcBUd19tZhOD9c8AfYHnzawMWAOMP1rfzF4GLgY6mlke8Ji7TwGeMLMBhC575QL3RusY4t3qrfsYO20x3do04/nxGbRppu7RRST6zL3ibYe6Jz093bOysmIdRo3aUHCAW/74CY0TGvDqt4bQvW2zWIckInWMmS1x9/SKy3UxvBbauvcQd05ZhDvMmDBISUNETikljlpm14FiRk1ZSOGhI0wfl0GvTi1jHZKI1DPq5LAWKTx8hDGZi9iy5xAzxg+iX3d1jy4ip55aHLXEoZIyJkzLYl3+fp658zwyUtvHOiQRqafU4qgFSkrL+bcXl7B4425+c9u5XHJm51iHJCL1mFocca6s3Hno1eX8/dMC/t+NZ3P9Od1iHZKI1HNKHHHM3fnRW6v48/KtPHx1H0ZmJMc6JBERJY549sT7n/LSwk186+JeTPy6ukcXkfigxBGnnvnHP/nDR//kjkHJfO+qM2MdjojIF5Q44tBLCzcx6b11XH9ON34yvJ+6RxeRuKLEEWf+vHwrP/jTSi45sxP/e8s56h5dROKOEkcc+fu6HXznlWzOT2nP7+84j0YJOj0iEn/0yxQnFuWEukfvk9iKKWPS1T26iMQtJY44sGrLPsZPW0xSu2ZMH5tBq6bqHl1E4pcSR4z9s+AAY6YuonWzRswYP4gOLZvEOiQRkeNS4oihLXsPcefkhZjBCxMG0U3do4tILaC+qmJk54Fi7py8kP3Fpbxyz2BSO7aIdUgiIhGJaovDzIaZ2admtt7MHq5kfTsze9PMVpjZIjPrF7ZuqpntMLNVFeq0N7MPzOzz4L/tonkM0bDv0BFGT1nE1n2HyLzrfNK6tY51SCIiEYta4jCzBOBp4GogDRhpZmkVij0CZLt7f2A08FTYumnAsEo2/TDwobv3Bj4M5muNQyVlTJi+mM937OePd6aTnqLu0UWkdolmiyMDWO/uG9y9BJgJDK9QJo3Qjz/uvg5IMbMuwfwcYHcl2x0OTA8+TwduqPnQo6OktJyJLyxhycY9/PrWc/n6GZ1iHZKISLVFM3F0BzaHzecFy8ItB0YAmFkG0BNIqmK7Xdw9HyD4b60YnKKs3PnOrGz+8VkBvxhxNtf2T4x1SCIiJySaiaOyvjK8wvwkoJ2ZZQP3A8uA0hrZudk9ZpZlZlkFBQU1sckT5u784M2VvLMinx9c05dbz1f36CJSe0Xzqao8oEfYfBKwNbyAuxcCYwEs1JNfTjAdz3YzS3T3fDNLBHZUVsjdnwWeBUhPT6+YsE4Zd2fSe+uYuXgz911yOnd/7bRYhSIiUiOi2eJYDPQ2s1QzawzcBswOL2BmbYN1ABOAOUEyOZ7ZwJjg8xjgrRqMucb9/qN/8sc5Gxg9uCcPXXlGrMMRETlpUUsc7l4K3Ae8D6wFZrn7ajObaGYTg2J9gdVmto7Q01cPHK1vZi8DnwBnmlmemY0PVk0CrjCzz4Ergvm4NGPBRv7n/U+5YUA3Hr/+LHWPLiJ1grnH7CrOKZOenu5ZWVmndJ9vZW/hwVeyuaxPZ/4wSj3dikjtY2ZL3D294nL9mkXB39Zt56FZy8lIac/vbh+opCEidYp+0WrYgg27+NYLS0nr1prJY9Jp2kjdo4tI3aLEUYNW5u1jwvQskts3Z5q6RxeROkqJo4as37Gf0VMX0rZ5qHv09i0aV11JRKQWUuKoAZt3FzFq8iISGjTghfGD6NqmaaxDEhGJGiWOk7Rj/2HunLKQopJSZozPIEXdo4tIHafxOE7CvqJQ9+jbC4t5YcIg+iaqe3QRqfvU4jhBRSWljJ22iA0FB3l29Hmc17PWDQsiInJClDhOQHFpGffOWEL25r38ZuQALuqt7tFFpP7QpapqKit3vvNKNh9/vpMnvtmfYf3UPbqI1C9qcVSDu/PIGyt5d+U2fnRdGrek96i6kohIHaPEESF35+fvrOWVrM38+2W9GX9haqxDEhGJCSWOCP3ub+uZPDeHu4ak8J3Le8c6HBGRmFHiiMD0+bk8+cFnjBjYnUevS1P36CJSrylxVOHNZXk8Nns1V6R14Ymb+tOggZKGiNRvShzH8cGa7Xz31RUM6dWB3448l4bqHl1ERInjeFZt2Ue/7m14drS6RxcROUrvcRzHd644g29d3EtJQ0QkTFRbHGY2zMw+NbP1ZvZwJevbmdmbZrbCzBaZWb+q6prZ42a2xcyyg+maaB6DkoaIyJdFLXGYWQLwNHA1kAaMNLO0CsUeAbLdvT8wGngqwrq/cvcBwfRutI5BRES+KpotjgxgvbtvcPcSYCYwvEKZNOBDAHdfB6SYWZcI64qISAxEM3F0BzaHzecFy8ItB0YAmFkG0BNIiqDufcHlralmpm5pRUROoWgmjspeePAK85OAdmaWDdwPLANKq6j7B6AXMADIB56sdOdm95hZlpllFRQUVDt4ERGpXDSfqsoDwnsBTAK2hhdw90JgLICFXsfOCabmx6rr7tuPLjSz54C3K9u5uz8LPAuQnp5eMWGJiMgJimaLYzHQ28xSzawxcBswO7yAmbUN1gFMAOYEyeSYdc0svB/zG4FVUTwGERGpIGotDncvNbP7gPeBBGCqu682s4nB+meAvsDzZlYGrAHGH69usOknzGwAoUtXucC90ToGERH5KnOv+1dxzKwA2FhhcRtgXyXFKy7vCOyMUmhVOVaM0d5OpOWrKne89ZF+/8daFqvzEqtzUp06J3peaus5gZo5L/F4To637lScl57u/tUhTt29Xk7As5EsB7LiLcZobyfS8lWVO976SL//4yyLyXmJ1Tk5Feeltp6Tmjov8XhO4vW81Oe+qv5czeWxUFOxVHc7kZavqtzx1lfn+9c5qV6dEz0vtfWcQM3EE4/n5HjrYnZe6sWlqpNhZlnunh7rOOTLdF7ij85JfIrGeanPLY5IPRvrAKRSOi/xR+ckPtX4eVGLQ0REqkUtDhERqRYlDhERqRYlDhERqRYljpNkZi3MbImZXRfrWATMrK+ZPWNmr5nZt2Idj4SY2Q1m9pyZvWVmV8Y6HgEzO83MppjZa9WtW28TR9Al+w4zW1Vh+XFHLazE94FZ0YmyfqmJc+Lua919InALoEdDa0ANnZc/ufvdwF3ArVEMt16ooXOywd3Hn9D+6+tTVWb2NeAA8Ly79wuWJQCfAVcQ6t13MTCSUH9Zv6iwiXFAf0Kv8zcFdrp7pT31SmRq4py4+w4z+wbwMPA7d3/pVMVfV9XUeQnqPQm86O5LT1H4dVINn5PX3P2b1dl/NLtVj2vuPsfMUios/mLkQQAzmwkMd/dfAF+5FGVmlwAtCI1keMjM3nX38uhGXnfVxDkJtjMbmG1m7wBKHCephv6tGKHxd95T0jh5NfVv5UTV28RxDJWNPDjoWIXd/QcAZnYXoRaHkkbNq9Y5MbOLCY0q2QTQePTRU63zQmigtsuBNmZ2uod6x5aaVd1/Kx2AnwPnmtl/BQkmIkocXxbJqIVfLeA+reZDkUC1zom7fwR8FK1g5AvVPS+/AX4TvXCE6p+TXcDEE9lRvb05fgxVjloop5zOSXzSeYk/p+ycKHF8WZWjFsopp3MSn3Re4s8pOyf1NnGY2cvAJ8CZZpZnZuPdvRQ4OvLgWmCW/2vkQYkynZP4pPMSf2J9Turt47giInJi6m2LQ0RETowSh4iIVIsSh4iIVIsSh4iIVIsSh4iIVIsSh4iIVIsSh0gNMrMbzczNrE8wn1Kx6+tK6lRZRiSeKHGI1KyRwFxCb+2K1ElKHCI1xMxaAkOB8VSSOMzsrmAEvP8LBtt5LGx1QjBC3moz+4uZNQvq3G1mi81suZm9bmbNT83RiBybEodIzbkB+D93/wzYbWYDKymTAdwBDABuNrOjoxT2Bp5297OAvcBNwfI33P18dz+HUDcSJzRim0hNUuIQqTkjgZnB55nBfEUfuPsudz8EvAFcGCzPcffs4PMSICX43M/MPjazlYQSzlnRCFykOjQeh0gNCAbFuZTQD70TGq7Tgd9XKFqxc7ij88Vhy8qAZsHnacAN7r48GDDs4pqLWuTEqMUhUjO+SWj8557unuLuPYAcQmMihLvCzNoH9zBuAOZVsd1WQL6ZNSLU4hCJOSUOkZoxEnizwrLXgUcqLJsLzACygdfdPauK7f4IWAh8AKw7+TBFTp66VRc5RYJLTenufl+sYxE5GWpxiIhItajFISIi1aIWh4iIVIsSh4iIVIsSh4iIVIsSh4iIVIsSh4iIVIsSh4iIVMv/B/oCLbb/Q7P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655" y="3974864"/>
            <a:ext cx="3002851" cy="276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ED1B8C-D97F-6EEB-713B-FF3B65347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12084"/>
            <a:ext cx="4649790" cy="31627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D41835-8E71-8A67-0601-5716D024F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42" y="3429000"/>
            <a:ext cx="5340327" cy="33121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B16185-488E-AA12-70B0-315D4A0C6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010" y="804858"/>
            <a:ext cx="4649790" cy="262414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3EC6939-DEB4-FC32-6AD4-A0003EA4F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840" y="4162158"/>
            <a:ext cx="3113972" cy="244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9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EFD5-0DEA-82F1-7395-0B90761D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55" y="297925"/>
            <a:ext cx="10515600" cy="6355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 using KNN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6A47AE-2E9C-70C0-75E4-F786E7FA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7BD-B9E8-4062-A75B-886369CD8B89}" type="slidenum">
              <a:rPr lang="en-US" sz="1600" b="1" smtClean="0"/>
              <a:t>5</a:t>
            </a:fld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D921C-C25C-AB01-C278-FF03AECA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15" y="955833"/>
            <a:ext cx="4606713" cy="3089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E28B97-6B4F-E762-AFDB-1E627E75E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14" y="4045781"/>
            <a:ext cx="4606713" cy="2675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5A72D9-8E3D-C27E-1AA5-B77864C11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689" y="933463"/>
            <a:ext cx="4152550" cy="3075044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5BE8810-B575-DF24-905C-11A9717BA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958" y="4018740"/>
            <a:ext cx="3160255" cy="219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4058DB-4505-BBD5-C35A-3D3C0B7C3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043" y="4045780"/>
            <a:ext cx="3071324" cy="241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90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4E69-509C-F77B-3343-56524AAB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161615"/>
            <a:ext cx="10515600" cy="89715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 using Random Forest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E44B-F89A-1329-6E82-87256702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7BD-B9E8-4062-A75B-886369CD8B89}" type="slidenum">
              <a:rPr lang="en-US" sz="1600" b="1" smtClean="0"/>
              <a:t>6</a:t>
            </a:fld>
            <a:endParaRPr lang="en-US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8A87E-1E0D-E6F0-F6BC-60D0F015E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450"/>
          <a:stretch/>
        </p:blipFill>
        <p:spPr>
          <a:xfrm>
            <a:off x="884872" y="1058765"/>
            <a:ext cx="4249190" cy="1365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8CB36-F3A7-D2A3-BF29-743DC5FA3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587508"/>
            <a:ext cx="5286375" cy="3613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DDC6B5-1528-8045-2997-3DA895E38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247" y="1058765"/>
            <a:ext cx="5429118" cy="3177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CCB52E-2264-4930-5695-5EA7F0351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25604"/>
            <a:ext cx="3117646" cy="22133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7CD3C8-3226-87AE-16DB-AF74515A9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354" y="4141782"/>
            <a:ext cx="3117646" cy="245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88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4E69-509C-F77B-3343-56524AAB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8840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 using Decision Tree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E44B-F89A-1329-6E82-87256702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7BD-B9E8-4062-A75B-886369CD8B89}" type="slidenum">
              <a:rPr lang="en-US" sz="1600" b="1" smtClean="0"/>
              <a:t>7</a:t>
            </a:fld>
            <a:endParaRPr lang="en-US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D322C-71F9-1596-0860-E4CA03EE2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94" y="924933"/>
            <a:ext cx="5301843" cy="1310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19E65-583E-743F-DCAA-6BBBDEC2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28" y="2160805"/>
            <a:ext cx="4965217" cy="4374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A82DAB-E7F4-382F-D514-8D2E95EE6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972" y="924933"/>
            <a:ext cx="5678280" cy="34205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AC8C36-3E40-29ED-CA97-6967CEE2C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779" y="4336782"/>
            <a:ext cx="3440378" cy="202828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1C2D542-CC1F-1219-D34D-4DDB6F6AC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100" y="4232393"/>
            <a:ext cx="3033930" cy="238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06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69A00-0693-CC54-D523-EA97AD59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7BD-B9E8-4062-A75B-886369CD8B8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572341-F3FD-31C1-BC50-1088FDF3F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26" y="680569"/>
            <a:ext cx="6037243" cy="2735241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D400F58-5ADA-9A33-6056-218F632C6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193" y="680570"/>
            <a:ext cx="4416853" cy="274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5BDFFD5-CFB4-D5C0-4E11-73ACF503F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876" y="3429000"/>
            <a:ext cx="4252170" cy="274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27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4E69-509C-F77B-3343-56524AAB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01" y="202469"/>
            <a:ext cx="10905931" cy="75454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Comparison with Naive and test Results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E44B-F89A-1329-6E82-87256702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7BD-B9E8-4062-A75B-886369CD8B89}" type="slidenum">
              <a:rPr lang="en-US" sz="1600" b="1" smtClean="0"/>
              <a:t>9</a:t>
            </a:fld>
            <a:endParaRPr lang="en-US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1B9FF-B0D1-B8FE-C21F-F15CD555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65" y="2780952"/>
            <a:ext cx="3481463" cy="1623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974E7-F61F-E8A8-F9C4-2A9C468A2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65" y="957016"/>
            <a:ext cx="3481463" cy="1842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D1D82F-B400-15AA-1F4B-652F770FB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65" y="4404655"/>
            <a:ext cx="3328555" cy="1988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9FEEC3-1A8D-054D-0887-F91B872AD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384" y="957016"/>
            <a:ext cx="3433345" cy="18239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8A7CC5-9D5E-90CA-74A5-B2AEE34E8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4986" y="957016"/>
            <a:ext cx="3410452" cy="174423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B5CA587-59DF-42B1-865A-D37C687AD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934" y="3237889"/>
            <a:ext cx="4025621" cy="337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0278D5C-BC28-605A-4FF1-DFF3ACAE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044" y="3404425"/>
            <a:ext cx="4025622" cy="295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9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204</Words>
  <Application>Microsoft Office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Motion Capture Hand Postures Data Set</vt:lpstr>
      <vt:lpstr>Summary of Project information and  Classification of dataset</vt:lpstr>
      <vt:lpstr>The Correlation Heat Map for the cleaned Data</vt:lpstr>
      <vt:lpstr>Linear Classification </vt:lpstr>
      <vt:lpstr>Classification using KNN</vt:lpstr>
      <vt:lpstr>Classification using Random Forest</vt:lpstr>
      <vt:lpstr>Classification using Decision Tree</vt:lpstr>
      <vt:lpstr>PowerPoint Presentation</vt:lpstr>
      <vt:lpstr>Comparison with Naive and test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Enjam Siddharth Reddy</dc:creator>
  <cp:lastModifiedBy>Enjam Siddharth Reddy</cp:lastModifiedBy>
  <cp:revision>62</cp:revision>
  <dcterms:created xsi:type="dcterms:W3CDTF">2023-02-13T17:32:24Z</dcterms:created>
  <dcterms:modified xsi:type="dcterms:W3CDTF">2023-03-20T18:50:00Z</dcterms:modified>
</cp:coreProperties>
</file>