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F2D3-0A37-40A3-948D-2F9C7264F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3A197-9658-4CB0-A3EB-04E9E773D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44E19-9F77-4D1A-8B3A-E76C47BA2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2661-0996-40AA-A8EB-CF8B802DF4CF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5FF8D-7BC0-4777-AA42-914213336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E7A94-8C2D-471F-803E-617B49CD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51F6-D277-4185-9173-242F3F9BA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3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7C3A-353C-43F1-A41F-3CF06C033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AEB14-E29F-4B34-8591-E5D882087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BF929-F4F1-4EF1-8474-EE5D8C90C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2661-0996-40AA-A8EB-CF8B802DF4CF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42391-6C38-4134-A813-7A6141F7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CD99C-E0FA-40C7-8AD6-3427FC82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51F6-D277-4185-9173-242F3F9BA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9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6ECF3E-8ED8-4CE5-8565-2B47F3C60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E4309-4A70-464E-A129-3B5EE7E57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6933E-94CF-4571-8FBC-996D7DA4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2661-0996-40AA-A8EB-CF8B802DF4CF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4889B-54B9-438F-9620-8FA6BD2C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ED6EC-91DE-4B70-9E36-2DA14BD3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51F6-D277-4185-9173-242F3F9BA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59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D5DAA-1F3E-400F-B107-ACF3684E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BCB9B-A52C-4B7B-A18D-D24B17A1D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8860C-8834-4F83-84BD-A35B9ACC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2661-0996-40AA-A8EB-CF8B802DF4CF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0C653-2FFD-47D4-AD8A-16A39CC1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1DF03-F040-4FCC-8207-8EA5AF27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51F6-D277-4185-9173-242F3F9BA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4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BA04-EC2C-489A-A307-ED858534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6246F-4A0F-4BFB-B3EE-AF1A920F6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6B651-0D72-436D-9E95-4BD5C22BF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2661-0996-40AA-A8EB-CF8B802DF4CF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2ACE8-C08D-426C-91BE-371E8AB5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91838-DFA0-4A67-93D4-B8E2289A4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51F6-D277-4185-9173-242F3F9BA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274D-9763-405D-B3A8-98AACCF3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977EF-37D3-44D2-B381-EB626D198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B0F79-1FF1-449D-A972-7986061AD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58AFA-4469-4942-A6AB-12D2282D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2661-0996-40AA-A8EB-CF8B802DF4CF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820E2-18D3-4E5D-A400-6DCFA6A23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E8439-57DE-4A1B-BBF6-E0597ADC0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51F6-D277-4185-9173-242F3F9BA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76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A0ADC-C358-4873-B312-F1832991B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7861F-DEC3-490D-81B7-9DE04DDC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CD097-B0B6-4FAD-A17C-D20CE2A02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923A4-E671-4A78-9A74-4E9D0C576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F5F03-383C-4B48-91CE-2291011AE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0D758D-8B80-4849-BBAD-000C1BEA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2661-0996-40AA-A8EB-CF8B802DF4CF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6E6E0-A982-4B45-8591-9E315071B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56C4F-A914-4C2B-ABC1-8397C17D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51F6-D277-4185-9173-242F3F9BA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8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C6BE-E6E3-48DF-B253-728AB45CD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3C4C36-4288-4E2C-AE15-E9965DE6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2661-0996-40AA-A8EB-CF8B802DF4CF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A0DA0-ECF9-467B-9697-CC8C662B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96FCA-C886-4FA9-B142-E1F66A79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51F6-D277-4185-9173-242F3F9BA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5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4BAC81-6FC8-4676-B75E-3A9D5EBA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2661-0996-40AA-A8EB-CF8B802DF4CF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E5E2B0-FB3C-4328-AB66-113172D3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13C75-91D5-4DA0-9827-6F3DBE6F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51F6-D277-4185-9173-242F3F9BA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0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DB22-E9F1-421F-85B5-9354D9DF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55078-3F72-4465-9938-210782D8A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E3263-51E3-4A5B-82E2-CA336DDB1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08055-9CDB-4D02-B61A-F2FEEC09E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2661-0996-40AA-A8EB-CF8B802DF4CF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65008-5CB1-47D5-905C-66B97E8D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8CD74-0798-4E1D-8D62-FCF5BE70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51F6-D277-4185-9173-242F3F9BA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0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66F0C-E4FA-450F-9A25-6EFCF0166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5DDD26-D6E1-48D7-B370-CF47776FD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C3E2A-7120-40A4-B780-0E43ACE07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10746-F334-4A82-8B84-38785D45E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2661-0996-40AA-A8EB-CF8B802DF4CF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B5199-CC41-42A9-A63D-76C632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64181-BFB6-42CC-937D-4235518A0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51F6-D277-4185-9173-242F3F9BA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8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894DEA-FF70-44E7-8F5E-F70D8C2D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D81C5-49FC-4BFF-9207-17AD98FFF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F1B9B-7D01-44DD-AE08-4676681E25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22661-0996-40AA-A8EB-CF8B802DF4CF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071EB-30CD-4478-9114-E2930564C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0FC0D-9950-40AF-B6F5-41D196325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051F6-D277-4185-9173-242F3F9BA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9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74E9F67-2423-4660-B0A1-EB32885F6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021" y="1656818"/>
            <a:ext cx="2461679" cy="4186418"/>
          </a:xfrm>
        </p:spPr>
        <p:txBody>
          <a:bodyPr anchor="t">
            <a:normAutofit lnSpcReduction="10000"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Input Message-1</a:t>
            </a:r>
          </a:p>
          <a:p>
            <a:r>
              <a:rPr lang="en-US" sz="2000" dirty="0"/>
              <a:t>Input text message in the text box and then click on the classify message button.</a:t>
            </a:r>
          </a:p>
          <a:p>
            <a:r>
              <a:rPr lang="en-US" sz="2000" dirty="0"/>
              <a:t>The ML model will then classify the input message to various categories and display the categories under Result section as shown in the picture here.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AAC90D26-A354-4363-9A84-E548225A52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" t="363" r="7941" b="-597"/>
          <a:stretch/>
        </p:blipFill>
        <p:spPr>
          <a:xfrm>
            <a:off x="3629025" y="2591653"/>
            <a:ext cx="7743826" cy="4186418"/>
          </a:xfrm>
          <a:prstGeom prst="rect">
            <a:avLst/>
          </a:prstGeom>
        </p:spPr>
      </p:pic>
      <p:pic>
        <p:nvPicPr>
          <p:cNvPr id="5" name="Content Placeholder 4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1B24173A-32B9-474E-95EA-958581E07B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4" t="3" r="11944" b="8257"/>
          <a:stretch/>
        </p:blipFill>
        <p:spPr>
          <a:xfrm>
            <a:off x="3629025" y="1"/>
            <a:ext cx="7743826" cy="2838450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FE73734-5706-4BDA-9D6C-6A11730A0DB0}"/>
              </a:ext>
            </a:extLst>
          </p:cNvPr>
          <p:cNvCxnSpPr>
            <a:cxnSpLocks/>
          </p:cNvCxnSpPr>
          <p:nvPr/>
        </p:nvCxnSpPr>
        <p:spPr>
          <a:xfrm flipV="1">
            <a:off x="2847975" y="1638300"/>
            <a:ext cx="3048000" cy="69532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789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5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74E9F67-2423-4660-B0A1-EB32885F6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1" y="1156596"/>
            <a:ext cx="3052232" cy="467270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Input Message-2</a:t>
            </a:r>
          </a:p>
          <a:p>
            <a:r>
              <a:rPr lang="en-US" sz="2000" dirty="0"/>
              <a:t>Input text message in the text box and then click on the classify message button.</a:t>
            </a:r>
          </a:p>
          <a:p>
            <a:r>
              <a:rPr lang="en-US" sz="2000" dirty="0"/>
              <a:t>The ML model will then classify the input message to various categories and display the categories under Result section as shown in the picture here.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5D6074E1-E527-46C4-91FA-4E62B113B6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2" t="6940" r="11843" b="11062"/>
          <a:stretch/>
        </p:blipFill>
        <p:spPr>
          <a:xfrm>
            <a:off x="3543300" y="2413740"/>
            <a:ext cx="8557682" cy="4449870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Content Placeholder 4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A983A3BF-67FD-4CE9-9CD9-40E05D10F1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9" t="-836" r="7667" b="7046"/>
          <a:stretch/>
        </p:blipFill>
        <p:spPr>
          <a:xfrm>
            <a:off x="3931064" y="1216"/>
            <a:ext cx="7482958" cy="2640673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FE73734-5706-4BDA-9D6C-6A11730A0DB0}"/>
              </a:ext>
            </a:extLst>
          </p:cNvPr>
          <p:cNvCxnSpPr>
            <a:cxnSpLocks/>
          </p:cNvCxnSpPr>
          <p:nvPr/>
        </p:nvCxnSpPr>
        <p:spPr>
          <a:xfrm flipV="1">
            <a:off x="3324225" y="1457325"/>
            <a:ext cx="2514600" cy="69737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359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Sabat, Siddharth</dc:creator>
  <cp:lastModifiedBy>Sabat, Siddharth</cp:lastModifiedBy>
  <cp:revision>2</cp:revision>
  <dcterms:created xsi:type="dcterms:W3CDTF">2021-03-13T08:32:07Z</dcterms:created>
  <dcterms:modified xsi:type="dcterms:W3CDTF">2021-03-13T09:42:32Z</dcterms:modified>
</cp:coreProperties>
</file>