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Deloitte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Finer Foods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DE412-CCA9-185A-D315-DB058E61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16" y="2120427"/>
            <a:ext cx="10113702" cy="1308573"/>
          </a:xfrm>
        </p:spPr>
        <p:txBody>
          <a:bodyPr/>
          <a:lstStyle/>
          <a:p>
            <a:r>
              <a:rPr lang="en-US" dirty="0"/>
              <a:t>Company Profile</a:t>
            </a:r>
          </a:p>
          <a:p>
            <a:r>
              <a:rPr lang="en-US" dirty="0"/>
              <a:t>Business Challenges</a:t>
            </a:r>
          </a:p>
          <a:p>
            <a:r>
              <a:rPr lang="en-US" dirty="0"/>
              <a:t>Solution and Services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6CE8-4A16-BA83-00FF-4D17E78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B3E6-B8F9-6F74-D8AA-E5A40DD9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50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Finer Foods is a well-known UK supermarket chain. It has its stores across North, South as well as Midlands.</a:t>
            </a:r>
          </a:p>
          <a:p>
            <a:pPr marL="0" indent="0">
              <a:buNone/>
            </a:pPr>
            <a:r>
              <a:rPr lang="en-US" dirty="0"/>
              <a:t>It had a strong position in the market but over the past few years it has started facing some issues.</a:t>
            </a:r>
          </a:p>
          <a:p>
            <a:pPr marL="0" indent="0">
              <a:buNone/>
            </a:pPr>
            <a:r>
              <a:rPr lang="en-US" dirty="0"/>
              <a:t>The main issue which we are seeing is that its profit margin has been falling from past 3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0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BD4-73E9-9BE0-ECAF-3A53D8E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D006-70A6-C99F-6E9E-FA985901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1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Few of the challenges that we have identified are as follows :</a:t>
            </a:r>
          </a:p>
          <a:p>
            <a:r>
              <a:rPr lang="en-US" dirty="0"/>
              <a:t>Decline in incomes alongside the cost of living increasing(Economic turbulence).</a:t>
            </a:r>
          </a:p>
          <a:p>
            <a:r>
              <a:rPr lang="en-US" dirty="0"/>
              <a:t>Systems and practices are outdated.</a:t>
            </a:r>
          </a:p>
          <a:p>
            <a:r>
              <a:rPr lang="en-US" dirty="0"/>
              <a:t>Decision making process is too slow.</a:t>
            </a:r>
          </a:p>
          <a:p>
            <a:r>
              <a:rPr lang="en-US" dirty="0"/>
              <a:t>Poor data quality and organization.</a:t>
            </a:r>
          </a:p>
          <a:p>
            <a:r>
              <a:rPr lang="en-US" dirty="0"/>
              <a:t> Approach to surveying customers is not robust.</a:t>
            </a:r>
          </a:p>
          <a:p>
            <a:r>
              <a:rPr lang="en-US" dirty="0"/>
              <a:t>New competitors in the market.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FCA5-1FFA-C51A-809E-B58DD051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41A4-0C26-ED7D-625F-8A55AADE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previous slide we have seen the challenges that Finer Foods is facing. Here are the services that </a:t>
            </a:r>
            <a:r>
              <a:rPr lang="en-US"/>
              <a:t>Deloitte will offer:</a:t>
            </a:r>
            <a:endParaRPr lang="en-US" dirty="0"/>
          </a:p>
          <a:p>
            <a:r>
              <a:rPr lang="en-US" dirty="0"/>
              <a:t>Deloitte is the right place where businesses get the solution for their  problem.</a:t>
            </a:r>
          </a:p>
          <a:p>
            <a:r>
              <a:rPr lang="en-US" dirty="0"/>
              <a:t>We will help you with all the issues related to data and predict the outcomes which will be the key to future strategies. </a:t>
            </a:r>
          </a:p>
          <a:p>
            <a:r>
              <a:rPr lang="en-IN" dirty="0"/>
              <a:t>We will help the firm to setup a better IT infra through which information collection will become easier and decision making process will be a lot faster than before.</a:t>
            </a:r>
          </a:p>
          <a:p>
            <a:r>
              <a:rPr lang="en-IN" dirty="0"/>
              <a:t>Our team will analyse the risks and build a model that mitigates the risk of falling market shares and also the key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178554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EA20-5304-49F8-1C8F-6CF3AF07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2018604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THANk</a:t>
            </a:r>
            <a:r>
              <a:rPr lang="en-US" sz="5400" dirty="0"/>
              <a:t> you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37293-5E18-20F5-8401-0D5936839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67" y="4866247"/>
            <a:ext cx="10993546" cy="5903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92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184</TotalTime>
  <Words>259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Deloitte</vt:lpstr>
      <vt:lpstr>AGENDA</vt:lpstr>
      <vt:lpstr>Company profile</vt:lpstr>
      <vt:lpstr>CHallenges</vt:lpstr>
      <vt:lpstr>Proposed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</dc:title>
  <dc:creator>siddharth shelke</dc:creator>
  <cp:lastModifiedBy>siddharth shelke</cp:lastModifiedBy>
  <cp:revision>3</cp:revision>
  <dcterms:created xsi:type="dcterms:W3CDTF">2022-08-23T09:41:56Z</dcterms:created>
  <dcterms:modified xsi:type="dcterms:W3CDTF">2022-08-25T11:49:35Z</dcterms:modified>
</cp:coreProperties>
</file>