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5" autoAdjust="0"/>
    <p:restoredTop sz="94660"/>
  </p:normalViewPr>
  <p:slideViewPr>
    <p:cSldViewPr snapToGrid="0">
      <p:cViewPr>
        <p:scale>
          <a:sx n="66" d="100"/>
          <a:sy n="66" d="100"/>
        </p:scale>
        <p:origin x="90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DC14-419F-4A47-8F65-EACF59301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87B13-F103-471D-9BD0-DE2526CCE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C9BA-49A3-4C35-92F2-0634394F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BD21-EC8F-418A-998B-8DE581DE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3D5E-D1F7-48F8-B2A1-78C537A9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48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ABBA-2E27-4A4A-9DD4-E146A4FC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6CFD9-F6F8-46DE-B511-825CD0CB3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E263-7A23-436D-9D68-8DA42A8C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FA25-57F7-4A5D-AE3C-24E92898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255-95BD-4CFA-ADE2-B619EF77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9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369DE-9CDB-4B11-9789-2D142FC16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513AC-0C97-41C9-813C-F83B057B3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2AA1-4A22-49A2-8EF7-3FBBC06F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08D8-D081-4AF7-A7ED-1554D780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B5CB-6AF1-4FCD-9097-C0EE5DD7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0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E465-3D93-460A-8E54-ECD010BD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B4D0-6469-40E2-B0DB-DCE9E649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75277-5CB2-4FCA-815C-C91CB333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0A13-42A4-4BA5-9C9D-F4AADF83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8916-A52F-4320-8306-B6694735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0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E3A6-DEB2-4A8B-B0B2-BF4558BC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0057F-5E51-4CDF-B41C-A41A5CDC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D287-9DAE-4BFC-8598-2FBFB480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6682-8C7B-4F47-8CF9-CE090DA4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48A96-BFA4-4220-9F26-21BC698D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2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751D-43E5-495F-8712-B814DADC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2AD2-BEC5-4B17-B867-47C77CD38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35CC3-3166-4460-B3CD-CDA66E73B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2F892-2322-497E-924D-74151AE0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AAB37-BF95-4B63-9E2F-0A2DF088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374AA-FD88-4FAE-98AE-6B19250B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5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B168-56E5-4559-A755-2EB51385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5A4C-BD33-43B1-AF11-4DD1448D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53CF-211B-433A-86E1-47B945A1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260E7-4FD3-489A-A907-A6A9D6862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DB3B6-8C61-4800-A58E-093085A01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D2483-BF6D-4B88-8B51-B2DC77C2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98B15-0F51-4C92-935D-3B7EAD58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6F78B-C716-40C1-9C62-FBD30AD8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4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F068-C94B-41EE-BCF3-C7D573A9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5C3C7-5666-4D28-8978-ADF776F6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CB40D-BE9A-4707-A9A7-3A143223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499D8-8DF7-49D5-BB2D-CD1FFA51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1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CF22E-C23F-4F74-8B13-7CC722B1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96A02-F029-4701-AA14-1D045F69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83486-BAAE-4496-8B61-59BE2A43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9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83E-2055-4E81-96A1-445FECC5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14AD-AF7C-4360-B9F2-9BF9269B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0F8DC-F314-411C-8133-AE5A1988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9868D-156E-4973-93E6-4EE06097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15052-2CB1-4497-B3B4-034C3803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8AE32-5054-46CA-BA5A-BADF70B0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6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3CD4-9FF4-411D-A182-A8820519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9C079-0C23-4AA0-8DB9-2987C5F93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228E9-5F30-43BB-B296-C502D1FAD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28814-E403-4190-A102-F3807B51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C7E78-41DB-4FD1-B11A-ABD01250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9B931-9910-43F4-8BAC-2D79D9E6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9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500F5-1723-41AC-96C1-2A860369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B7E2B-3E02-4317-BACE-37628F771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E279-696F-4859-BE05-26F9570EA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53E0-0100-4A05-8C13-2A2E4F3CAA63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D0E27-31AE-4B9D-95DD-644DDE27F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B618-8BCA-465E-914D-1FD263EDE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6251-6578-43CA-84DB-0F68F4748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7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67C413-50E9-4692-B56A-49F534F24E37}"/>
              </a:ext>
            </a:extLst>
          </p:cNvPr>
          <p:cNvSpPr/>
          <p:nvPr/>
        </p:nvSpPr>
        <p:spPr>
          <a:xfrm>
            <a:off x="1023970" y="5385"/>
            <a:ext cx="2851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710D5-CEF9-4779-98D6-9D038D31A347}"/>
              </a:ext>
            </a:extLst>
          </p:cNvPr>
          <p:cNvSpPr txBox="1"/>
          <p:nvPr/>
        </p:nvSpPr>
        <p:spPr>
          <a:xfrm>
            <a:off x="1148779" y="890991"/>
            <a:ext cx="3003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Need for Eureka server</a:t>
            </a:r>
          </a:p>
          <a:p>
            <a:pPr marL="342900" indent="-342900">
              <a:buAutoNum type="arabicPeriod"/>
            </a:pPr>
            <a:r>
              <a:rPr lang="en-US" dirty="0"/>
              <a:t>Spring cloud config</a:t>
            </a:r>
          </a:p>
          <a:p>
            <a:pPr marL="342900" indent="-342900">
              <a:buAutoNum type="arabicPeriod"/>
            </a:pPr>
            <a:r>
              <a:rPr lang="en-US" dirty="0"/>
              <a:t>Using spring cloud config for eureka</a:t>
            </a:r>
          </a:p>
          <a:p>
            <a:pPr marL="342900" indent="-342900">
              <a:buAutoNum type="arabicPeriod"/>
            </a:pPr>
            <a:r>
              <a:rPr lang="en-US" dirty="0"/>
              <a:t>Basic of rabbit </a:t>
            </a:r>
            <a:r>
              <a:rPr lang="en-US" dirty="0" err="1"/>
              <a:t>mq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Need for spring cloud bus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43FA0-EC7D-48FE-AD8B-36488CEF60E9}"/>
              </a:ext>
            </a:extLst>
          </p:cNvPr>
          <p:cNvSpPr/>
          <p:nvPr/>
        </p:nvSpPr>
        <p:spPr>
          <a:xfrm>
            <a:off x="1979802" y="3546532"/>
            <a:ext cx="175329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E79A98-3EA3-47F2-A8CC-05A2E5F37DF3}"/>
              </a:ext>
            </a:extLst>
          </p:cNvPr>
          <p:cNvSpPr/>
          <p:nvPr/>
        </p:nvSpPr>
        <p:spPr>
          <a:xfrm rot="10800000" flipV="1">
            <a:off x="7524925" y="3462642"/>
            <a:ext cx="186235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BA0FC-C9CC-408B-9973-13AD05D85FB0}"/>
              </a:ext>
            </a:extLst>
          </p:cNvPr>
          <p:cNvSpPr/>
          <p:nvPr/>
        </p:nvSpPr>
        <p:spPr>
          <a:xfrm>
            <a:off x="4479721" y="5861166"/>
            <a:ext cx="2231472" cy="955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15839A-2CF9-436A-9179-F15AA368DB1E}"/>
              </a:ext>
            </a:extLst>
          </p:cNvPr>
          <p:cNvCxnSpPr/>
          <p:nvPr/>
        </p:nvCxnSpPr>
        <p:spPr>
          <a:xfrm>
            <a:off x="3053918" y="4108973"/>
            <a:ext cx="1278385" cy="221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A3A961-CD11-492B-8CCA-6ABCA5F3AEEE}"/>
              </a:ext>
            </a:extLst>
          </p:cNvPr>
          <p:cNvCxnSpPr/>
          <p:nvPr/>
        </p:nvCxnSpPr>
        <p:spPr>
          <a:xfrm flipH="1">
            <a:off x="6871317" y="4260819"/>
            <a:ext cx="2041864" cy="193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5E2128-8753-46C0-BEB3-3575BFA63749}"/>
              </a:ext>
            </a:extLst>
          </p:cNvPr>
          <p:cNvSpPr/>
          <p:nvPr/>
        </p:nvSpPr>
        <p:spPr>
          <a:xfrm>
            <a:off x="2418825" y="3421660"/>
            <a:ext cx="175329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1678C-325D-4932-ADE9-EE83D6AFAE51}"/>
              </a:ext>
            </a:extLst>
          </p:cNvPr>
          <p:cNvSpPr/>
          <p:nvPr/>
        </p:nvSpPr>
        <p:spPr>
          <a:xfrm rot="10800000" flipV="1">
            <a:off x="7524925" y="3414319"/>
            <a:ext cx="186235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Producer 8090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7E2BC-9A11-4C42-A2BE-D2F61DAFBB1B}"/>
              </a:ext>
            </a:extLst>
          </p:cNvPr>
          <p:cNvSpPr/>
          <p:nvPr/>
        </p:nvSpPr>
        <p:spPr>
          <a:xfrm>
            <a:off x="4580389" y="5016430"/>
            <a:ext cx="2231472" cy="955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92A742-F3CD-45C0-8751-DB41A81869E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878973" y="4060650"/>
            <a:ext cx="1577130" cy="143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B133E-0E6A-433B-83C5-29DEDB218AEC}"/>
              </a:ext>
            </a:extLst>
          </p:cNvPr>
          <p:cNvCxnSpPr>
            <a:cxnSpLocks/>
          </p:cNvCxnSpPr>
          <p:nvPr/>
        </p:nvCxnSpPr>
        <p:spPr>
          <a:xfrm>
            <a:off x="3238150" y="4060650"/>
            <a:ext cx="1275127" cy="143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D94E551-26AF-4735-9ECC-69652D31E2E6}"/>
              </a:ext>
            </a:extLst>
          </p:cNvPr>
          <p:cNvSpPr/>
          <p:nvPr/>
        </p:nvSpPr>
        <p:spPr>
          <a:xfrm>
            <a:off x="4320287" y="2387140"/>
            <a:ext cx="2592199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Cloud-config-server 8888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13CE69-27A2-4803-A4D3-17BFDD6E1307}"/>
              </a:ext>
            </a:extLst>
          </p:cNvPr>
          <p:cNvSpPr/>
          <p:nvPr/>
        </p:nvSpPr>
        <p:spPr>
          <a:xfrm>
            <a:off x="4681056" y="394284"/>
            <a:ext cx="1870663" cy="645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I have 8099 config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0CD200-6C65-48B2-ADB9-E1E505EE939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595458" y="1040235"/>
            <a:ext cx="20930" cy="127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DAA2BA-D907-4957-A050-A46537F21431}"/>
              </a:ext>
            </a:extLst>
          </p:cNvPr>
          <p:cNvCxnSpPr>
            <a:cxnSpLocks/>
          </p:cNvCxnSpPr>
          <p:nvPr/>
        </p:nvCxnSpPr>
        <p:spPr>
          <a:xfrm flipV="1">
            <a:off x="3036815" y="2751496"/>
            <a:ext cx="1135309" cy="66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5D1E8C-E438-42D5-9BF8-4817ADB57EEC}"/>
              </a:ext>
            </a:extLst>
          </p:cNvPr>
          <p:cNvCxnSpPr/>
          <p:nvPr/>
        </p:nvCxnSpPr>
        <p:spPr>
          <a:xfrm flipH="1" flipV="1">
            <a:off x="6878973" y="2751496"/>
            <a:ext cx="1191236" cy="66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AC954E-DE29-4F55-A183-FC4B0D27B86C}"/>
              </a:ext>
            </a:extLst>
          </p:cNvPr>
          <p:cNvSpPr/>
          <p:nvPr/>
        </p:nvSpPr>
        <p:spPr>
          <a:xfrm>
            <a:off x="7667538" y="5211319"/>
            <a:ext cx="2231472" cy="955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Eureka2 8099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3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7F8D-7401-4B9B-AA5A-DB0E3A76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Cloud Stream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09F93-E0D6-42CC-AE7E-C22D0BE08C48}"/>
              </a:ext>
            </a:extLst>
          </p:cNvPr>
          <p:cNvSpPr/>
          <p:nvPr/>
        </p:nvSpPr>
        <p:spPr>
          <a:xfrm>
            <a:off x="1753299" y="2319557"/>
            <a:ext cx="2600587" cy="264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F8387C-7489-4308-8A7F-C599912CB62F}"/>
              </a:ext>
            </a:extLst>
          </p:cNvPr>
          <p:cNvCxnSpPr/>
          <p:nvPr/>
        </p:nvCxnSpPr>
        <p:spPr>
          <a:xfrm flipV="1">
            <a:off x="4353886" y="2357306"/>
            <a:ext cx="2139193" cy="89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7DAB4A-13DA-48F0-869A-28728A918EE5}"/>
              </a:ext>
            </a:extLst>
          </p:cNvPr>
          <p:cNvCxnSpPr/>
          <p:nvPr/>
        </p:nvCxnSpPr>
        <p:spPr>
          <a:xfrm>
            <a:off x="4353886" y="4089326"/>
            <a:ext cx="2600587" cy="39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462667-B5B7-452C-8CDB-CEF91791C0D0}"/>
              </a:ext>
            </a:extLst>
          </p:cNvPr>
          <p:cNvSpPr/>
          <p:nvPr/>
        </p:nvSpPr>
        <p:spPr>
          <a:xfrm>
            <a:off x="6647734" y="1967218"/>
            <a:ext cx="847288" cy="80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F7389B-174F-41BF-9FEC-AA88EE70BEFF}"/>
              </a:ext>
            </a:extLst>
          </p:cNvPr>
          <p:cNvSpPr/>
          <p:nvPr/>
        </p:nvSpPr>
        <p:spPr>
          <a:xfrm>
            <a:off x="7071378" y="4160633"/>
            <a:ext cx="947956" cy="80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90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509941-C52F-411A-BE28-060C8450321D}"/>
              </a:ext>
            </a:extLst>
          </p:cNvPr>
          <p:cNvSpPr/>
          <p:nvPr/>
        </p:nvSpPr>
        <p:spPr>
          <a:xfrm>
            <a:off x="1113075" y="1632741"/>
            <a:ext cx="2600587" cy="264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7FCFF3-D876-4F90-B620-A14A143ACACD}"/>
              </a:ext>
            </a:extLst>
          </p:cNvPr>
          <p:cNvSpPr/>
          <p:nvPr/>
        </p:nvSpPr>
        <p:spPr>
          <a:xfrm>
            <a:off x="9045677" y="1126560"/>
            <a:ext cx="847288" cy="80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E155BB-A693-4616-97B3-AFEF771E5870}"/>
              </a:ext>
            </a:extLst>
          </p:cNvPr>
          <p:cNvSpPr/>
          <p:nvPr/>
        </p:nvSpPr>
        <p:spPr>
          <a:xfrm>
            <a:off x="9045677" y="4009138"/>
            <a:ext cx="947956" cy="80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EC643A-D71E-4D4D-8985-E561FBDE5316}"/>
              </a:ext>
            </a:extLst>
          </p:cNvPr>
          <p:cNvSpPr/>
          <p:nvPr/>
        </p:nvSpPr>
        <p:spPr>
          <a:xfrm>
            <a:off x="6104118" y="2505196"/>
            <a:ext cx="1827943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RabbitMQ 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57234C-0E48-4382-AF56-B570A863ECBE}"/>
              </a:ext>
            </a:extLst>
          </p:cNvPr>
          <p:cNvCxnSpPr>
            <a:stCxn id="13" idx="2"/>
          </p:cNvCxnSpPr>
          <p:nvPr/>
        </p:nvCxnSpPr>
        <p:spPr>
          <a:xfrm flipH="1">
            <a:off x="7506929" y="1527288"/>
            <a:ext cx="1538748" cy="73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217E17-ADA1-4B94-AC60-08D2B3212D14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7801897" y="3580881"/>
            <a:ext cx="1243780" cy="82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BDEE17-92CD-4950-B9AB-2D300F9E4A82}"/>
              </a:ext>
            </a:extLst>
          </p:cNvPr>
          <p:cNvCxnSpPr/>
          <p:nvPr/>
        </p:nvCxnSpPr>
        <p:spPr>
          <a:xfrm>
            <a:off x="3805084" y="2954007"/>
            <a:ext cx="2074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174A6F-35A1-41E8-B9A1-ADC532C66EBD}"/>
              </a:ext>
            </a:extLst>
          </p:cNvPr>
          <p:cNvSpPr txBox="1"/>
          <p:nvPr/>
        </p:nvSpPr>
        <p:spPr>
          <a:xfrm>
            <a:off x="4159045" y="2158054"/>
            <a:ext cx="136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4F385A-E2F7-45B6-85FE-F01E5616D72C}"/>
              </a:ext>
            </a:extLst>
          </p:cNvPr>
          <p:cNvSpPr txBox="1"/>
          <p:nvPr/>
        </p:nvSpPr>
        <p:spPr>
          <a:xfrm>
            <a:off x="4383449" y="2545841"/>
            <a:ext cx="136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62EB69-4CC1-47E7-B127-F401988CD226}"/>
              </a:ext>
            </a:extLst>
          </p:cNvPr>
          <p:cNvSpPr txBox="1"/>
          <p:nvPr/>
        </p:nvSpPr>
        <p:spPr>
          <a:xfrm>
            <a:off x="7248707" y="3986100"/>
            <a:ext cx="136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30C32-007D-453E-ADD7-E6F7430E86C0}"/>
              </a:ext>
            </a:extLst>
          </p:cNvPr>
          <p:cNvSpPr txBox="1"/>
          <p:nvPr/>
        </p:nvSpPr>
        <p:spPr>
          <a:xfrm>
            <a:off x="7248707" y="1570013"/>
            <a:ext cx="136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97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-cloud-stream-rabbitmq-architectural">
            <a:extLst>
              <a:ext uri="{FF2B5EF4-FFF2-40B4-BE49-F238E27FC236}">
                <a16:creationId xmlns:a16="http://schemas.microsoft.com/office/drawing/2014/main" id="{775E882B-2034-4660-8EB6-32F4759D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0" y="1119341"/>
            <a:ext cx="11741482" cy="45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44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6E001-A32F-4AAB-B2DE-74159C8803FD}"/>
              </a:ext>
            </a:extLst>
          </p:cNvPr>
          <p:cNvSpPr/>
          <p:nvPr/>
        </p:nvSpPr>
        <p:spPr>
          <a:xfrm>
            <a:off x="1189703" y="1338416"/>
            <a:ext cx="2993923" cy="921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5F507-2EA0-41FA-B242-F3D2BD41817E}"/>
              </a:ext>
            </a:extLst>
          </p:cNvPr>
          <p:cNvSpPr/>
          <p:nvPr/>
        </p:nvSpPr>
        <p:spPr>
          <a:xfrm>
            <a:off x="7900219" y="1364225"/>
            <a:ext cx="3102078" cy="369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 </a:t>
            </a:r>
            <a:r>
              <a:rPr lang="en-US" dirty="0" err="1"/>
              <a:t>mq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2748E-C0AE-4DCD-8C15-CC4176BD9C80}"/>
              </a:ext>
            </a:extLst>
          </p:cNvPr>
          <p:cNvSpPr/>
          <p:nvPr/>
        </p:nvSpPr>
        <p:spPr>
          <a:xfrm>
            <a:off x="1189703" y="3676036"/>
            <a:ext cx="2993923" cy="921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A32EFA-B1EC-48EA-BAD1-5C1D56FA2645}"/>
              </a:ext>
            </a:extLst>
          </p:cNvPr>
          <p:cNvCxnSpPr>
            <a:cxnSpLocks/>
          </p:cNvCxnSpPr>
          <p:nvPr/>
        </p:nvCxnSpPr>
        <p:spPr>
          <a:xfrm>
            <a:off x="4183626" y="1799303"/>
            <a:ext cx="1605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E17E0CF-C3DC-40D7-A4A4-AB5101DF521A}"/>
              </a:ext>
            </a:extLst>
          </p:cNvPr>
          <p:cNvSpPr/>
          <p:nvPr/>
        </p:nvSpPr>
        <p:spPr>
          <a:xfrm>
            <a:off x="5864941" y="3939663"/>
            <a:ext cx="1959078" cy="67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Channel/queue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8293A-8C28-43D7-A04E-E0F67163DC11}"/>
              </a:ext>
            </a:extLst>
          </p:cNvPr>
          <p:cNvSpPr/>
          <p:nvPr/>
        </p:nvSpPr>
        <p:spPr>
          <a:xfrm>
            <a:off x="5788742" y="1494503"/>
            <a:ext cx="1959077" cy="540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468A2C-595C-4DCF-84C3-16DD4EC1D2A7}"/>
              </a:ext>
            </a:extLst>
          </p:cNvPr>
          <p:cNvCxnSpPr>
            <a:cxnSpLocks/>
          </p:cNvCxnSpPr>
          <p:nvPr/>
        </p:nvCxnSpPr>
        <p:spPr>
          <a:xfrm flipH="1">
            <a:off x="4183626" y="4277032"/>
            <a:ext cx="1605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27A4B4-718F-4AA1-8C52-A8B1B3B60AC3}"/>
              </a:ext>
            </a:extLst>
          </p:cNvPr>
          <p:cNvSpPr/>
          <p:nvPr/>
        </p:nvSpPr>
        <p:spPr>
          <a:xfrm>
            <a:off x="4078514" y="5588000"/>
            <a:ext cx="1959077" cy="93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88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6160A-4F7F-4187-995A-6745C112988C}"/>
              </a:ext>
            </a:extLst>
          </p:cNvPr>
          <p:cNvSpPr/>
          <p:nvPr/>
        </p:nvSpPr>
        <p:spPr>
          <a:xfrm>
            <a:off x="2418825" y="3421660"/>
            <a:ext cx="175329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C45F6-463D-40B7-BE07-F3577F012DB2}"/>
              </a:ext>
            </a:extLst>
          </p:cNvPr>
          <p:cNvSpPr/>
          <p:nvPr/>
        </p:nvSpPr>
        <p:spPr>
          <a:xfrm rot="10800000" flipV="1">
            <a:off x="2418825" y="5874987"/>
            <a:ext cx="175329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8090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76022-0796-4C47-9EAC-69CAB3732E07}"/>
              </a:ext>
            </a:extLst>
          </p:cNvPr>
          <p:cNvSpPr/>
          <p:nvPr/>
        </p:nvSpPr>
        <p:spPr>
          <a:xfrm>
            <a:off x="9489814" y="3748515"/>
            <a:ext cx="2231472" cy="955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A03EB-E873-41A3-BD50-47C0314D6B29}"/>
              </a:ext>
            </a:extLst>
          </p:cNvPr>
          <p:cNvSpPr/>
          <p:nvPr/>
        </p:nvSpPr>
        <p:spPr>
          <a:xfrm>
            <a:off x="4320287" y="2387140"/>
            <a:ext cx="2592199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Cloud-config-server 8888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8CB72E-896F-4D10-A64E-2628197E8692}"/>
              </a:ext>
            </a:extLst>
          </p:cNvPr>
          <p:cNvSpPr/>
          <p:nvPr/>
        </p:nvSpPr>
        <p:spPr>
          <a:xfrm>
            <a:off x="4681056" y="394284"/>
            <a:ext cx="1870663" cy="645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I have 8099 config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0C42D-AFB3-4F26-BA87-34BCE50E184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595458" y="1040235"/>
            <a:ext cx="20930" cy="127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3AF45-838A-4597-9298-66F5A2E32CEC}"/>
              </a:ext>
            </a:extLst>
          </p:cNvPr>
          <p:cNvSpPr/>
          <p:nvPr/>
        </p:nvSpPr>
        <p:spPr>
          <a:xfrm>
            <a:off x="9489814" y="5397004"/>
            <a:ext cx="2231472" cy="955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Eureka2 8099 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0FDB8F-E251-4D56-842D-772EEF781DD8}"/>
              </a:ext>
            </a:extLst>
          </p:cNvPr>
          <p:cNvSpPr/>
          <p:nvPr/>
        </p:nvSpPr>
        <p:spPr>
          <a:xfrm>
            <a:off x="182880" y="394284"/>
            <a:ext cx="1300614" cy="592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rabbitmq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A99B42-75B9-40FA-A995-6CE7753E7206}"/>
              </a:ext>
            </a:extLst>
          </p:cNvPr>
          <p:cNvSpPr/>
          <p:nvPr/>
        </p:nvSpPr>
        <p:spPr>
          <a:xfrm>
            <a:off x="2418825" y="4683903"/>
            <a:ext cx="1753299" cy="603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Producer2</a:t>
            </a:r>
            <a:endParaRPr lang="en-IN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E22252B8-03F8-45BC-ADEB-1FD1DB2A9A2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>
            <a:off x="2418824" y="2833790"/>
            <a:ext cx="1753299" cy="911036"/>
          </a:xfrm>
          <a:prstGeom prst="curvedConnector3">
            <a:avLst>
              <a:gd name="adj1" fmla="val -1303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339A5C2-BC2C-418A-B04C-A95A74D1E5F8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4320287" y="2710116"/>
            <a:ext cx="12700" cy="2275394"/>
          </a:xfrm>
          <a:prstGeom prst="bentConnector4">
            <a:avLst>
              <a:gd name="adj1" fmla="val -1800000"/>
              <a:gd name="adj2" fmla="val 57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284AC1E-45FC-4D09-A179-DCBEE9132149}"/>
              </a:ext>
            </a:extLst>
          </p:cNvPr>
          <p:cNvCxnSpPr/>
          <p:nvPr/>
        </p:nvCxnSpPr>
        <p:spPr>
          <a:xfrm rot="5400000">
            <a:off x="3345070" y="4178742"/>
            <a:ext cx="3165061" cy="873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18AC2D-2C93-4C2B-B5C0-4A3FD1E56BF3}"/>
              </a:ext>
            </a:extLst>
          </p:cNvPr>
          <p:cNvCxnSpPr/>
          <p:nvPr/>
        </p:nvCxnSpPr>
        <p:spPr>
          <a:xfrm flipV="1">
            <a:off x="4172123" y="6319520"/>
            <a:ext cx="5317691" cy="33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6C1655-9098-4110-A694-6748469C823C}"/>
              </a:ext>
            </a:extLst>
          </p:cNvPr>
          <p:cNvCxnSpPr>
            <a:cxnSpLocks/>
          </p:cNvCxnSpPr>
          <p:nvPr/>
        </p:nvCxnSpPr>
        <p:spPr>
          <a:xfrm>
            <a:off x="4172123" y="3640219"/>
            <a:ext cx="5154757" cy="204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4B4ACE-5EF0-4AE7-A684-56F3145C9006}"/>
              </a:ext>
            </a:extLst>
          </p:cNvPr>
          <p:cNvCxnSpPr>
            <a:cxnSpLocks/>
          </p:cNvCxnSpPr>
          <p:nvPr/>
        </p:nvCxnSpPr>
        <p:spPr>
          <a:xfrm>
            <a:off x="4172123" y="5069684"/>
            <a:ext cx="5154757" cy="833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4D9DC4-A6AA-478D-AB42-746D1A9A0487}"/>
              </a:ext>
            </a:extLst>
          </p:cNvPr>
          <p:cNvCxnSpPr/>
          <p:nvPr/>
        </p:nvCxnSpPr>
        <p:spPr>
          <a:xfrm>
            <a:off x="1483494" y="2540000"/>
            <a:ext cx="26886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EF604A-86D1-4617-A6E5-D59D0740A9C2}"/>
              </a:ext>
            </a:extLst>
          </p:cNvPr>
          <p:cNvCxnSpPr/>
          <p:nvPr/>
        </p:nvCxnSpPr>
        <p:spPr>
          <a:xfrm flipV="1">
            <a:off x="4324523" y="6471920"/>
            <a:ext cx="5317691" cy="33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0DC1D5-051C-48C9-80A5-6613B9986B55}"/>
              </a:ext>
            </a:extLst>
          </p:cNvPr>
          <p:cNvCxnSpPr>
            <a:cxnSpLocks/>
          </p:cNvCxnSpPr>
          <p:nvPr/>
        </p:nvCxnSpPr>
        <p:spPr>
          <a:xfrm>
            <a:off x="1635894" y="6198153"/>
            <a:ext cx="6566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C34B7C-9B8C-41B9-874D-4B547214DF14}"/>
              </a:ext>
            </a:extLst>
          </p:cNvPr>
          <p:cNvCxnSpPr>
            <a:cxnSpLocks/>
          </p:cNvCxnSpPr>
          <p:nvPr/>
        </p:nvCxnSpPr>
        <p:spPr>
          <a:xfrm>
            <a:off x="1672152" y="5056697"/>
            <a:ext cx="6203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7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76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Spring Cloud Stream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Singh</dc:creator>
  <cp:lastModifiedBy>siddharth singh</cp:lastModifiedBy>
  <cp:revision>19</cp:revision>
  <dcterms:created xsi:type="dcterms:W3CDTF">2020-11-17T09:25:24Z</dcterms:created>
  <dcterms:modified xsi:type="dcterms:W3CDTF">2020-11-23T13:03:39Z</dcterms:modified>
</cp:coreProperties>
</file>