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2"/>
  </p:notesMasterIdLst>
  <p:sldIdLst>
    <p:sldId id="257" r:id="rId2"/>
    <p:sldId id="258" r:id="rId3"/>
    <p:sldId id="259" r:id="rId4"/>
    <p:sldId id="260" r:id="rId5"/>
    <p:sldId id="275" r:id="rId6"/>
    <p:sldId id="276" r:id="rId7"/>
    <p:sldId id="277" r:id="rId8"/>
    <p:sldId id="261" r:id="rId9"/>
    <p:sldId id="262" r:id="rId10"/>
    <p:sldId id="264" r:id="rId11"/>
    <p:sldId id="265" r:id="rId12"/>
    <p:sldId id="266" r:id="rId13"/>
    <p:sldId id="267" r:id="rId14"/>
    <p:sldId id="268" r:id="rId15"/>
    <p:sldId id="269" r:id="rId16"/>
    <p:sldId id="270" r:id="rId17"/>
    <p:sldId id="271" r:id="rId18"/>
    <p:sldId id="274" r:id="rId19"/>
    <p:sldId id="272"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p:scale>
          <a:sx n="91" d="100"/>
          <a:sy n="91" d="100"/>
        </p:scale>
        <p:origin x="428"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1.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17:59.527"/>
    </inkml:context>
    <inkml:brush xml:id="br0">
      <inkml:brushProperty name="width" value="0.05" units="cm"/>
      <inkml:brushProperty name="height" value="0.05" units="cm"/>
    </inkml:brush>
  </inkml:definitions>
  <inkml:trace contextRef="#ctx0" brushRef="#br0">22 4188 455 0 0,'-5'12'465'0'0,"3"-9"-230"0"0,1 0-1 0 0,-1 0 0 0 0,1 1 1 0 0,-1-1-1 0 0,0 0 0 0 0,-4 4 1177 0 0,6-10-987 0 0,0 0-1 0 0,0-1 1 0 0,0 1 0 0 0,0 0 0 0 0,1 0-1 0 0,-1 0 1 0 0,1 0 0 0 0,1-5 0 0 0,1-3 256 0 0,5-27 729 0 0,2 0-1 0 0,27-70 1 0 0,44-68 221 0 0,-45 109-1386 0 0,2 2 0 0 0,68-86 0 0 0,118-101-162 0 0,133-93 62 0 0,-142 140-86 0 0,-147 139-111 0 0,3 3 0 0 0,127-87-1 0 0,10-7 8 0 0,-99 69 28 0 0,-88 72 19 0 0,227-166 86 0 0,-63 47 5 0 0,-101 70-18 0 0,141-81 0 0 0,186-81-202 0 0,-199 126 84 0 0,-56 29 16 0 0,204-75-27 0 0,-246 106 46 0 0,65-34-3 0 0,38-14 14 0 0,72-18 299 0 0,126-40-146 0 0,136-13 58 0 0,-435 126-142 0 0,238-65 433 0 0,-153 43-142 0 0,27-6-155 0 0,560-83 1014 0 0,-782 144-1202 0 0,561-59-475 0 0,-502 54 437 0 0,273-21 1730 0 0,-4 15-2584 0 0,-289 11 1268 0 0,170 4-1092 0 0,-137 1 255 0 0,-40-2 292 0 0,56 5 134 0 0,19 4 16 0 0,-16 1 12 0 0,-57-7 36 0 0,58 9-36 0 0,29 10 42 0 0,-42-7-44 0 0,19 2-10 0 0,8 2 0 0 0,3 0 0 0 0,-5 2 0 0 0,-4 1 0 0 0,0-1 0 0 0,4 6 0 0 0,3 5 0 0 0,-9-3 0 0 0,-6 2 0 0 0,2 4 0 0 0,4 7 0 0 0,-2 7 0 0 0,-1 1 0 0 0,9 9-60 0 0,-35-17 48 0 0,15 9 12 0 0,5 3 0 0 0,0 0 0 0 0,-6-5 0 0 0,-7-1 0 0 0,0 0 0 0 0,-1 2 0 0 0,0 5 0 0 0,-4 5 0 0 0,-13-7 11 0 0,-40-32 32 0 0,34 36-21 0 0,10 15 26 0 0,0-2-36 0 0,-2-2-12 0 0,2 6 0 0 0,5 1 0 0 0,1-1 0 0 0,0-2 0 0 0,-8-2 0 0 0,-4-6 11 0 0,-2-4 32 0 0,-3-2-22 0 0,-3 0 22 0 0,8 11 21 0 0,-18-18-43 0 0,8 11 38 0 0,-1 4 31 0 0,-35-48-58 0 0,21 37 104 0 0,-1 4 8 0 0,-6-7 26 0 0,-13-20-68 0 0,-12-26 2 0 0,0 3 6 0 0,17 33 22 0 0,-17-33 10 0 0,-1-3 2 0 0,8 16-64 0 0,32 58 472 0 0,-34-121-7544 0 0,-5 27 2120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8.535"/>
    </inkml:context>
    <inkml:brush xml:id="br0">
      <inkml:brushProperty name="width" value="0.1" units="cm"/>
      <inkml:brushProperty name="height" value="0.1" units="cm"/>
      <inkml:brushProperty name="color" value="#004F8B"/>
    </inkml:brush>
  </inkml:definitions>
  <inkml:trace contextRef="#ctx0" brushRef="#br0">1821 60 6447 0 0,'1'-1'29'0'0,"2"-2"31"0"0,1 0 0 0 0,-1 1 0 0 0,0-1 0 0 0,1 1 0 0 0,0 0 0 0 0,-1-1 0 0 0,1 2 0 0 0,0-1-1 0 0,0 0 1 0 0,8-1 0 0 0,-4 1-83 0 0,0-1 0 0 0,-1 1-1 0 0,11-7 1 0 0,-14 7 4 0 0,0-1 0 0 0,0 1 0 0 0,0 1 0 0 0,1-1 0 0 0,-1 0 0 0 0,0 1 0 0 0,1 0 0 0 0,-1 0 0 0 0,1 0-1 0 0,-1 1 1 0 0,1-1 0 0 0,-1 1 0 0 0,8 1 0 0 0,-12-1 9 0 0,0 0-1 0 0,1 0 1 0 0,-1 0-1 0 0,0 0 1 0 0,1 0-1 0 0,-1 1 1 0 0,0-1-1 0 0,0 0 1 0 0,1 0-1 0 0,-1 0 0 0 0,0 1 1 0 0,1-1-1 0 0,-1 0 1 0 0,0 0-1 0 0,0 0 1 0 0,0 1-1 0 0,1-1 1 0 0,-1 0-1 0 0,0 1 1 0 0,0-1-1 0 0,0 0 0 0 0,1 0 1 0 0,-1 1-1 0 0,0-1 1 0 0,0 0-1 0 0,0 1 1 0 0,0-1-1 0 0,0 0 1 0 0,0 1-1 0 0,0-1 1 0 0,0 0-1 0 0,0 1 0 0 0,0-1 1 0 0,0 1-1 0 0,-6 15-327 0 0,-16 14-188 0 0,21-29 503 0 0,-353 368 3465 0 0,107-121-1468 0 0,-174 189-1496 0 0,3 30-1023 0 0,353-390 460 0 0,-370 481-1697 0 0,420-536-1508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8.965"/>
    </inkml:context>
    <inkml:brush xml:id="br0">
      <inkml:brushProperty name="width" value="0.1" units="cm"/>
      <inkml:brushProperty name="height" value="0.1" units="cm"/>
      <inkml:brushProperty name="color" value="#004F8B"/>
    </inkml:brush>
  </inkml:definitions>
  <inkml:trace contextRef="#ctx0" brushRef="#br0">1401 1 8287 0 0,'-9'2'126'0'0,"1"0"0"0"0,-1 1-1 0 0,1 0 1 0 0,0 1 0 0 0,0-1-1 0 0,0 2 1 0 0,-12 8 0 0 0,-48 43-254 0 0,53-43 184 0 0,-274 279-1665 0 0,81-75 2631 0 0,-41 44 1617 0 0,-16 16-2883 0 0,249-262 57 0 0,-163 168-2210 0 0,161-163 297 0 0,3-4-638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9.448"/>
    </inkml:context>
    <inkml:brush xml:id="br0">
      <inkml:brushProperty name="width" value="0.1" units="cm"/>
      <inkml:brushProperty name="height" value="0.1" units="cm"/>
      <inkml:brushProperty name="color" value="#004F8B"/>
    </inkml:brush>
  </inkml:definitions>
  <inkml:trace contextRef="#ctx0" brushRef="#br0">434 1 11055 0 0,'-26'14'200'0'0,"0"2"0"0"0,0 1 0 0 0,2 1 0 0 0,0 1 0 0 0,-31 33 0 0 0,-96 122-1377 0 0,79-85-1266 0 0,42-56-1257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17.574"/>
    </inkml:context>
    <inkml:brush xml:id="br0">
      <inkml:brushProperty name="width" value="0.1" units="cm"/>
      <inkml:brushProperty name="height" value="0.1" units="cm"/>
      <inkml:brushProperty name="color" value="#004F8B"/>
    </inkml:brush>
  </inkml:definitions>
  <inkml:trace contextRef="#ctx0" brushRef="#br0">377 86 3679 0 0,'-26'-15'1953'0'0,"22"13"-1635"0"0,0-1 0 0 0,0 0 0 0 0,0 1 0 0 0,-1 0-1 0 0,1 0 1 0 0,-1 0 0 0 0,1 0 0 0 0,-1 1 0 0 0,0 0 0 0 0,1 0 0 0 0,-1 0 0 0 0,0 0 0 0 0,0 1-1 0 0,0 0 1 0 0,0 0 0 0 0,0 0 0 0 0,-6 2 0 0 0,-37 2 1367 0 0,74-11-85 0 0,3 1-1583 0 0,0 1 0 0 0,1 2 0 0 0,-1 1 0 0 0,38 3 0 0 0,51-4-134 0 0,-57-6 299 0 0,-26 4 51 0 0,45-1 0 0 0,-78 6-233 0 0,-10-2 81 0 0,-1 0 0 0 0,1 0 0 0 0,-1 1 0 0 0,1 0 0 0 0,-1 1 0 0 0,-14 0 0 0 0,18 0-72 0 0,-147 12-117 0 0,0 0-44 0 0,-114-2-60 0 0,248-7 140 0 0,30 0 0 0 0,9-2-55 0 0,0-1-1 0 0,26-4 0 0 0,4 0-89 0 0,59 1 40 0 0,195-12-454 0 0,-299 15 641 0 0,-9 0 14 0 0,-22 1 48 0 0,-31 1 22 0 0,-26-2-42 0 0,-1 4 0 0 0,1 3 0 0 0,-134 31 0 0 0,210-37-76 0 0,-1 1-417 0 0,1 0 0 0 0,-1 0 0 0 0,0-1-1 0 0,0 0 1 0 0,0-1 0 0 0,0 1 0 0 0,0-1 0 0 0,-10-2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18.306"/>
    </inkml:context>
    <inkml:brush xml:id="br0">
      <inkml:brushProperty name="width" value="0.1" units="cm"/>
      <inkml:brushProperty name="height" value="0.1" units="cm"/>
      <inkml:brushProperty name="color" value="#004F8B"/>
    </inkml:brush>
  </inkml:definitions>
  <inkml:trace contextRef="#ctx0" brushRef="#br0">105 39 3223 0 0,'-105'-39'4130'0'0,"130"45"749"0"0,21-2-3536 0 0,-20-2-656 0 0,-26-2-677 0 0,517 41 1605 0 0,-508-41-1619 0 0,-7-1-12 0 0,1 1-1 0 0,-1 0 1 0 0,0 0-1 0 0,1 0 1 0 0,-1 0-1 0 0,0 0 1 0 0,1 0-1 0 0,-1 1 1 0 0,0-1-1 0 0,3 2 1 0 0,-28 3-2568 0 0,13-3 1585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18.694"/>
    </inkml:context>
    <inkml:brush xml:id="br0">
      <inkml:brushProperty name="width" value="0.1" units="cm"/>
      <inkml:brushProperty name="height" value="0.1" units="cm"/>
      <inkml:brushProperty name="color" value="#004F8B"/>
    </inkml:brush>
  </inkml:definitions>
  <inkml:trace contextRef="#ctx0" brushRef="#br0">186 0 10591 0 0,'2'2'83'0'0,"0"-1"-1"0"0,-1 1 1 0 0,1-1 0 0 0,0 1-1 0 0,0 0 1 0 0,-1-1-1 0 0,1 1 1 0 0,-1 0-1 0 0,0 0 1 0 0,0 0 0 0 0,1 0-1 0 0,-1 0 1 0 0,0 1-1 0 0,1 2 1 0 0,0 3-279 0 0,0 0 0 0 0,0-1-1 0 0,-1 1 1 0 0,0 0 0 0 0,-1 0 0 0 0,0 14 0 0 0,-2 42 157 0 0,1-40 61 0 0,-5 41 369 0 0,-6 19 417 0 0,-4 0-58 0 0,-1-9-108 0 0,-1-7 94 0 0,4-20-544 0 0,10-36 7 0 0,0-3 28 0 0,3-7-226 0 0,-6 14 233 0 0,-1-1 0 0 0,-16 26 0 0 0,22-37-243 0 0,-1-1 0 0 0,1 0 0 0 0,0 0 1 0 0,-1 0-1 0 0,0 0 0 0 0,1 0 0 0 0,-1-1 0 0 0,0 1 0 0 0,0-1 0 0 0,-1 1 0 0 0,1-1 0 0 0,0 0 0 0 0,-1 0 0 0 0,0-1 0 0 0,1 1 0 0 0,-1-1 0 0 0,0 0 0 0 0,0 0 0 0 0,1 0 0 0 0,-1 0 0 0 0,-4-1 0 0 0,-1-1-411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19.591"/>
    </inkml:context>
    <inkml:brush xml:id="br0">
      <inkml:brushProperty name="width" value="0.1" units="cm"/>
      <inkml:brushProperty name="height" value="0.1" units="cm"/>
      <inkml:brushProperty name="color" value="#004F8B"/>
    </inkml:brush>
  </inkml:definitions>
  <inkml:trace contextRef="#ctx0" brushRef="#br0">112 175 8287 0 0,'-1'-3'135'0'0,"0"1"-1"0"0,1 0 1 0 0,0 0-1 0 0,-1-1 1 0 0,1 1-1 0 0,0 0 1 0 0,0-1-1 0 0,0 1 1 0 0,0 0-1 0 0,1 0 1 0 0,-1-1-1 0 0,0 1 1 0 0,1 0-1 0 0,1-3 1 0 0,-1 1-502 0 0,0 0 1 0 0,0 0 0 0 0,0 0-1 0 0,1 0 1 0 0,0 0 0 0 0,0 0-1 0 0,0 0 1 0 0,3-3-1 0 0,-4 41 1925 0 0,-3-23-1333 0 0,-10 32 334 0 0,4-20-461 0 0,-6 22-112 0 0,-10 28-70 0 0,20-60 24 0 0,0-2-39 0 0,-21 60-217 0 0,20-54 306 0 0,1 0 25 0 0,-1 1 0 0 0,-11 21 0 0 0,16-39-5 0 0,0 1 1 0 0,0-1 0 0 0,0 0-1 0 0,0 0 1 0 0,0 0-1 0 0,0 0 1 0 0,0 0 0 0 0,0 0-1 0 0,0 0 1 0 0,0 0-1 0 0,0 0 1 0 0,0 0 0 0 0,0 0-1 0 0,0 0 1 0 0,0 0 0 0 0,0 0-1 0 0,0 0 1 0 0,0 0-1 0 0,0 0 1 0 0,0 0 0 0 0,0 0-1 0 0,0 0 1 0 0,-1 1-1 0 0,1-1 1 0 0,0 0 0 0 0,0 0-1 0 0,0 0 1 0 0,0 0 0 0 0,0 0-1 0 0,0 0 1 0 0,0 0-1 0 0,0 0 1 0 0,0 0 0 0 0,0 0-1 0 0,0 0 1 0 0,0 0-1 0 0,0 0 1 0 0,0 0 0 0 0,0 0-1 0 0,-1-1 1 0 0,1 1 0 0 0,0 0-1 0 0,0 0 1 0 0,0 0-1 0 0,0 0 1 0 0,0 0 0 0 0,0 0-1 0 0,0 0 1 0 0,0 0-1 0 0,0 0 1 0 0,0 0 0 0 0,0 0-1 0 0,0 0 1 0 0,0 0 0 0 0,0 0-1 0 0,0 0 1 0 0,0 0-1 0 0,0 0 1 0 0,0 0 0 0 0,0 0-1 0 0,0 0 1 0 0,0-1-1 0 0,0 1 1 0 0,0 0 0 0 0,0 0-1 0 0,0 0 1 0 0,-3-8 523 0 0,0-8 450 0 0,7-42 789 0 0,2 0 1 0 0,21-90-1 0 0,-26 147-1761 0 0,3-22 43 0 0,1 1-1 0 0,1-1 1 0 0,1 1 0 0 0,1 1 0 0 0,12-23-1 0 0,-18 39-93 0 0,1 1 0 0 0,0-1 0 0 0,0 0 0 0 0,1 1 0 0 0,-1 0 0 0 0,1 0 0 0 0,0 0-1 0 0,0 0 1 0 0,0 1 0 0 0,0-1 0 0 0,1 1 0 0 0,-1 0 0 0 0,1 1 0 0 0,0-1 0 0 0,0 1 0 0 0,0 0-1 0 0,0 0 1 0 0,0 0 0 0 0,1 1 0 0 0,-1 0 0 0 0,0 0 0 0 0,1 0 0 0 0,-1 0 0 0 0,1 1 0 0 0,-1 0-1 0 0,1 0 1 0 0,5 2 0 0 0,-1 0-261 0 0,0 0 0 0 0,0 1 0 0 0,0 0 0 0 0,-1 0 0 0 0,0 1 0 0 0,0 1 0 0 0,0 0 0 0 0,12 8 0 0 0,-18-11 180 0 0,1 1-1 0 0,0 0 1 0 0,-1 0-1 0 0,0 1 1 0 0,0-1 0 0 0,0 1-1 0 0,0 0 1 0 0,0-1-1 0 0,2 7 1 0 0,-4-8 115 0 0,0 0 0 0 0,0 0 1 0 0,0 0-1 0 0,-1 1 0 0 0,1-1 0 0 0,-1 1 1 0 0,0-1-1 0 0,1 0 0 0 0,-1 1 0 0 0,0-1 1 0 0,0 0-1 0 0,-1 1 0 0 0,1-1 0 0 0,0 1 1 0 0,-1-1-1 0 0,0 0 0 0 0,1 0 0 0 0,-3 5 1 0 0,0-3 35 0 0,0 1 0 0 0,0-1-1 0 0,-1 1 1 0 0,1-1 0 0 0,-1 0 0 0 0,0 0 0 0 0,-1-1 0 0 0,1 1 0 0 0,0-1 0 0 0,-1 0 0 0 0,0 0 0 0 0,0-1 0 0 0,0 1 0 0 0,0-1 0 0 0,-5 1 0 0 0,-10 4 46 0 0,0-1 0 0 0,-33 5 0 0 0,50-10-55 0 0,-17 2 62 0 0,-39 2 0 0 0,54-5 69 0 0,0 0 1 0 0,0 0 0 0 0,0-1-1 0 0,0 1 1 0 0,0-1-1 0 0,0-1 1 0 0,0 1 0 0 0,0-1-1 0 0,0 1 1 0 0,1-1-1 0 0,-1-1 1 0 0,1 1 0 0 0,-6-4-1 0 0,7 3-59 0 0,-6-2 955 0 0,10 18-304 0 0,-1-12-703 0 0,0 0-1 0 0,0-1 0 0 0,1 1 0 0 0,-1 0 1 0 0,0-1-1 0 0,1 1 0 0 0,-1-1 0 0 0,0 1 1 0 0,1 0-1 0 0,-1-1 0 0 0,1 1 0 0 0,-1-1 1 0 0,1 1-1 0 0,-1-1 0 0 0,1 0 1 0 0,-1 1-1 0 0,1-1 0 0 0,0 1 0 0 0,-1-1 1 0 0,1 0-1 0 0,-1 0 0 0 0,1 1 0 0 0,0-1 1 0 0,-1 0-1 0 0,1 0 0 0 0,0 0 0 0 0,0 0 1 0 0,-1 1-1 0 0,1-1 0 0 0,0 0 1 0 0,-1 0-1 0 0,1-1 0 0 0,0 1 0 0 0,-1 0 1 0 0,1 0-1 0 0,0 0 0 0 0,-1 0 0 0 0,1 0 1 0 0,0-1-1 0 0,-1 1 0 0 0,1 0 0 0 0,0-1 1 0 0,0 0-1 0 0,0 1 20 0 0,0 0 0 0 0,0-1 1 0 0,0 1-1 0 0,0 0 0 0 0,0-1 0 0 0,0 1 0 0 0,0 0 1 0 0,1 0-1 0 0,-1 0 0 0 0,0 0 0 0 0,0 0 1 0 0,0 0-1 0 0,0 0 0 0 0,0 1 0 0 0,0-1 0 0 0,0 0 1 0 0,0 1-1 0 0,1-1 0 0 0,0 1 0 0 0,5 5-73 0 0,-2 0 0 0 0,1 0 0 0 0,-1 1-1 0 0,0 0 1 0 0,0 0 0 0 0,4 9 0 0 0,11 18-78 0 0,-8-9 50 0 0,3 12-63 0 0,7 14-1 0 0,-17-38-35 0 0,1 1-12 0 0,27 68-305 0 0,-30-75 400 0 0,11 27-493 0 0,11 42 1 0 0,-25-75 504 0 0,1 2-39 0 0,0 0-1 0 0,0 0 1 0 0,0 0 0 0 0,-1 0 0 0 0,1 0 0 0 0,-1 0-1 0 0,0 0 1 0 0,0 0 0 0 0,0 0 0 0 0,0 0 0 0 0,-1 0-1 0 0,1 0 1 0 0,-1 0 0 0 0,-1 3 0 0 0,0-4-440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20.244"/>
    </inkml:context>
    <inkml:brush xml:id="br0">
      <inkml:brushProperty name="width" value="0.1" units="cm"/>
      <inkml:brushProperty name="height" value="0.1" units="cm"/>
      <inkml:brushProperty name="color" value="#004F8B"/>
    </inkml:brush>
  </inkml:definitions>
  <inkml:trace contextRef="#ctx0" brushRef="#br0">118 146 2759 0 0,'11'-12'125'0'0,"6"-10"5462"0"0,-55 71-2811 0 0,23-20-2358 0 0,14-26-154 0 0,-4 7 6 0 0,-1 2-172 0 0,1-4 90 0 0,1 1-1 0 0,0 0 1 0 0,-4 15-1 0 0,-9 23 101 0 0,13-35-16 0 0,1 0-65 0 0,-10 38-23 0 0,9-38 156 0 0,2 1-235 0 0,1-3-109 0 0,-4 26 79 0 0,-1 40 1 0 0,2-117 821 0 0,6 8-481 0 0,1-1-1 0 0,2 0 0 0 0,2 1 1 0 0,1 0-1 0 0,15-40 0 0 0,-14 49 412 0 0,35-81-1288 0 0,-37 89 318 0 0,2 1-1 0 0,0 0 0 0 0,0 0 1 0 0,16-18-1 0 0,-23 30 136 0 0,1 1 0 0 0,-1 0 0 0 0,0-1 0 0 0,1 1 0 0 0,0 0 1 0 0,-1 0-1 0 0,1 1 0 0 0,0-1 0 0 0,0 0 0 0 0,0 1 0 0 0,0 0 0 0 0,0 0 0 0 0,0 0 0 0 0,0 0 0 0 0,1 0 0 0 0,3 0 0 0 0,-5 1 0 0 0,0 0 0 0 0,0 0 0 0 0,0 1 0 0 0,0-1 0 0 0,0 1 0 0 0,0-1 0 0 0,0 1-1 0 0,0 0 1 0 0,0 0 0 0 0,0-1 0 0 0,0 1 0 0 0,0 1 0 0 0,-1-1 0 0 0,1 0 0 0 0,0 0 0 0 0,-1 1 0 0 0,1-1 0 0 0,-1 1 0 0 0,0-1-1 0 0,1 1 1 0 0,-1 0 0 0 0,0-1 0 0 0,0 1 0 0 0,0 0 0 0 0,0 0 0 0 0,1 2 0 0 0,9 23-67 0 0,-6-8 22 0 0,19 76-24 0 0,-8-37 53 0 0,-6-29-19 0 0,19 46 32 0 0,10 12 22 0 0,-6-19 46 0 0,14 18 27 0 0,-38-70-90 0 0,-7-12-5 0 0,1 0 1 0 0,-1 0 0 0 0,0 0-1 0 0,0 0 1 0 0,-1 0 0 0 0,1 1 0 0 0,-1-1-1 0 0,0 1 1 0 0,1 7 0 0 0,-2-11-2 0 0,0-1 0 0 0,0 1 0 0 0,-1-1 1 0 0,1 1-1 0 0,0-1 0 0 0,-1 1 0 0 0,1-1 0 0 0,0 1 1 0 0,-1-1-1 0 0,1 1 0 0 0,0-1 0 0 0,-1 0 0 0 0,1 1 0 0 0,-1-1 1 0 0,1 0-1 0 0,-1 1 0 0 0,1-1 0 0 0,0 0 0 0 0,-1 0 1 0 0,0 1-1 0 0,1-1 0 0 0,-1 0 0 0 0,1 0 0 0 0,-1 0 0 0 0,1 0 1 0 0,-1 0-1 0 0,1 1 0 0 0,-1-1 0 0 0,1 0 0 0 0,-1 0 1 0 0,0-1-1 0 0,1 1 0 0 0,-1 0 0 0 0,0 0 0 0 0,-23-3-1122 0 0,22 3 706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20.631"/>
    </inkml:context>
    <inkml:brush xml:id="br0">
      <inkml:brushProperty name="width" value="0.1" units="cm"/>
      <inkml:brushProperty name="height" value="0.1" units="cm"/>
      <inkml:brushProperty name="color" value="#004F8B"/>
    </inkml:brush>
  </inkml:definitions>
  <inkml:trace contextRef="#ctx0" brushRef="#br0">3 126 5063 0 0,'-1'0'23'0'0,"1"-1"0"0"0,0 0 0 0 0,-1 1-1 0 0,1-1 1 0 0,0 0 0 0 0,0 0 0 0 0,0 1-1 0 0,-1-1 1 0 0,1 0 0 0 0,0 0 0 0 0,0 0-1 0 0,0 1 1 0 0,0-1 0 0 0,0 0 0 0 0,1 0-1 0 0,-1 1 1 0 0,0-1 0 0 0,0 0 0 0 0,0 0-1 0 0,1 1 1 0 0,-1-1 0 0 0,0 0 0 0 0,1 1-1 0 0,-1-1 1 0 0,1-1 0 0 0,1 0-45 0 0,0 0 0 0 0,0-1 0 0 0,0 1 0 0 0,1 0 0 0 0,-1 0 0 0 0,0 0 0 0 0,4-1 0 0 0,2-2-307 0 0,0 1 0 0 0,0 0-1 0 0,1 0 1 0 0,8-2 0 0 0,-4 4 1475 0 0,0 0 0 0 0,-1 1 0 0 0,1 0 0 0 0,0 1 0 0 0,0 1 0 0 0,0 0 0 0 0,23 5 0 0 0,-19-3-367 0 0,0 0 0 0 0,0-2 1 0 0,31-1-1 0 0,-4-4-1224 0 0,43-11 1 0 0,-69 10-503 0 0,0 0 0 0 0,-1-1 0 0 0,1 0 0 0 0,-1-2 0 0 0,17-9 0 0 0,-25 10-649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21.312"/>
    </inkml:context>
    <inkml:brush xml:id="br0">
      <inkml:brushProperty name="width" value="0.1" units="cm"/>
      <inkml:brushProperty name="height" value="0.1" units="cm"/>
      <inkml:brushProperty name="color" value="#004F8B"/>
    </inkml:brush>
  </inkml:definitions>
  <inkml:trace contextRef="#ctx0" brushRef="#br0">236 313 10591 0 0,'-10'-11'1488'0'0,"-4"-2"1091"0"0,10 17-1934 0 0,3 11-827 0 0,1 9 1272 0 0,-4 30 1 0 0,3-52-708 0 0,-1 13-237 0 0,-9 59-26 0 0,-8 9-96 0 0,-3-9-24 0 0,-25 47 0 0 0,46-120-2 0 0,1 0 0 0 0,0 0-1 0 0,0 0 1 0 0,-1 0 0 0 0,1-1-1 0 0,0 1 1 0 0,-1 0 0 0 0,1 0-1 0 0,-1 0 1 0 0,1 0 0 0 0,-1-1-1 0 0,1 1 1 0 0,-1 0 0 0 0,0-1-1 0 0,1 1 1 0 0,-1 0 0 0 0,0-1 0 0 0,1 1-1 0 0,-1-1 1 0 0,0 1 0 0 0,0-1-1 0 0,0 1 1 0 0,0-1 0 0 0,1 0-1 0 0,-1 1 1 0 0,0-1 0 0 0,0 0-1 0 0,0 0 1 0 0,-1 0 0 0 0,1 0 20 0 0,0-1 0 0 0,0 0 0 0 0,1 0 1 0 0,-1 0-1 0 0,0 0 0 0 0,1 0 0 0 0,-1 0 1 0 0,1 0-1 0 0,-1 0 0 0 0,1 0 0 0 0,-1 0 0 0 0,1 0 1 0 0,0 0-1 0 0,-1 0 0 0 0,1 0 0 0 0,0 0 1 0 0,0 0-1 0 0,0 0 0 0 0,0-1 0 0 0,0 1 1 0 0,0 0-1 0 0,0 0 0 0 0,1-2 0 0 0,15-171 1882 0 0,3-64-1098 0 0,-18 194-763 0 0,5-69 91 0 0,-5 99-119 0 0,1 1-1 0 0,1 0 0 0 0,0 0 1 0 0,1 0-1 0 0,1 0 1 0 0,6-14-1 0 0,-8 22-44 0 0,0 0 1 0 0,0 0-1 0 0,1 1 0 0 0,0-1 1 0 0,0 1-1 0 0,0-1 0 0 0,0 1 1 0 0,1 0-1 0 0,-1 1 0 0 0,1-1 1 0 0,0 1-1 0 0,0 0 0 0 0,0 0 1 0 0,1 1-1 0 0,-1-1 0 0 0,1 1 0 0 0,-1 0 1 0 0,1 1-1 0 0,0-1 0 0 0,0 1 1 0 0,-1 1-1 0 0,1-1 0 0 0,0 1 1 0 0,11 0-1 0 0,10 2-201 0 0,0 2 0 0 0,-1 0 0 0 0,1 2 0 0 0,29 10 0 0 0,-37-11 160 0 0,-2 0-260 0 0,6 1-502 0 0,40 17-1 0 0,-58-21 720 0 0,0 1 0 0 0,0-1 0 0 0,0 1 0 0 0,0 0 0 0 0,0 1 0 0 0,-1-1 0 0 0,1 1 0 0 0,-1 0 0 0 0,0 0 0 0 0,0 0 0 0 0,-1 0 0 0 0,1 1 0 0 0,3 6 0 0 0,-7-10 94 0 0,1 0 0 0 0,0 0 0 0 0,-1 1 0 0 0,0-1 0 0 0,1 0 0 0 0,-1 1 0 0 0,0-1 1 0 0,1 0-1 0 0,-1 1 0 0 0,0-1 0 0 0,0 1 0 0 0,0-1 0 0 0,0 0 0 0 0,-1 1 0 0 0,1-1 1 0 0,0 1-1 0 0,0-1 0 0 0,-1 0 0 0 0,1 1 0 0 0,-2 1 0 0 0,1-1 1 0 0,-1 1 0 0 0,0-1 0 0 0,0 1 0 0 0,0-1 0 0 0,0 0-1 0 0,0 0 1 0 0,0 0 0 0 0,-1 0 0 0 0,-2 2 0 0 0,-7 3 21 0 0,0-1 0 0 0,0 0 1 0 0,-17 5-1 0 0,24-9 15 0 0,-29 9 138 0 0,1-1 1 0 0,-1-2-1 0 0,-36 4 1 0 0,-105 2 1476 0 0,103-9-631 0 0,44-3-1522 0 0,-45 10 0 0 0,59-9-5575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18:01.551"/>
    </inkml:context>
    <inkml:brush xml:id="br0">
      <inkml:brushProperty name="width" value="0.05" units="cm"/>
      <inkml:brushProperty name="height" value="0.05" units="cm"/>
    </inkml:brush>
  </inkml:definitions>
  <inkml:trace contextRef="#ctx0" brushRef="#br0">25 36 2303 0 0,'-2'-10'586'0'0,"2"8"-215"0"0,-1 0 0 0 0,1 0 0 0 0,0 0 0 0 0,-1 0 1 0 0,1 1-1 0 0,-1-1 0 0 0,1 0 0 0 0,-1 0 0 0 0,0 1 0 0 0,0-1 0 0 0,1 0 0 0 0,-3-2 0 0 0,1 5-210 0 0,1 1-1 0 0,0-1 1 0 0,0 1 0 0 0,1-1 0 0 0,-1 1 0 0 0,0 0 0 0 0,0-1 0 0 0,1 1-1 0 0,-1 0 1 0 0,1-1 0 0 0,-1 1 0 0 0,1 0 0 0 0,0 2 0 0 0,-2 18-86 0 0,1-1 0 0 0,0 1 1 0 0,2-1-1 0 0,6 40 0 0 0,27 83 302 0 0,-1-4 480 0 0,9 217 287 0 0,-42-352-1039 0 0,0-1 0 0 0,1 1 0 0 0,0-1 0 0 0,-1 1 0 0 0,1-1 0 0 0,1 0 0 0 0,1 7 0 0 0,-2-11-89 0 0,-1 0 0 0 0,0 0-1 0 0,1 0 1 0 0,-1 0 0 0 0,0 0 0 0 0,1 0-1 0 0,-1 0 1 0 0,0 0 0 0 0,1 1-1 0 0,-1-1 1 0 0,1 0 0 0 0,-1-1 0 0 0,0 1-1 0 0,1 0 1 0 0,-1 0 0 0 0,0 0-1 0 0,1 0 1 0 0,-1 0 0 0 0,0 0 0 0 0,1 0-1 0 0,-1 0 1 0 0,0-1 0 0 0,1 1-1 0 0,-1 0 1 0 0,0 0 0 0 0,0 0 0 0 0,1-1-1 0 0,-1 1 1 0 0,0 0 0 0 0,0 0-1 0 0,1-1 1 0 0,-1 1 0 0 0,0 0 0 0 0,0-1-1 0 0,0 1 1 0 0,1 0 0 0 0,-1-1-1 0 0,0 1 1 0 0,0 0 0 0 0,0-1 0 0 0,0 1-1 0 0,5-15 565 0 0,-6 11-518 0 0,-1 1-1 0 0,0 0 1 0 0,0 0-1 0 0,0 0 1 0 0,0 0-1 0 0,0 1 1 0 0,0-1-1 0 0,-4-2 1 0 0,6 5-132 0 0,0 0 13 0 0,0 1 55 0 0,0 0 0 0 0,-1 0 1 0 0,1 0-1 0 0,0 0 0 0 0,0-1 0 0 0,0 1 0 0 0,0 0 0 0 0,0 0 1 0 0,1 0-1 0 0,-1 0 0 0 0,0 0 0 0 0,0 0 0 0 0,1 0 1 0 0,-1 0-1 0 0,0 0 0 0 0,1-1 0 0 0,-1 1 0 0 0,1 0 1 0 0,-1 0-1 0 0,1 0 0 0 0,-1-1 0 0 0,1 1 0 0 0,0 0 1 0 0,0 0-1 0 0,1-1-1 0 0,0 0 0 0 0,0 1 1 0 0,0-1-1 0 0,0-1 0 0 0,1 1 1 0 0,-1 0-1 0 0,0 0 0 0 0,0-1 1 0 0,0 1-1 0 0,2-2 0 0 0,-3 2 3 0 0,51-10-44 0 0,11 2 24 0 0,-1-1 34 0 0,-21 0 80 0 0,46-15 1 0 0,-71 19 78 0 0,-1-1 1 0 0,1 0-1 0 0,-1-2 1 0 0,0 0-1 0 0,-1 0 1 0 0,0-1-1 0 0,0-1 1 0 0,-1 0-1 0 0,0-1 0 0 0,12-13 1 0 0,-25 23-144 0 0,1-1 0 0 0,0 1 0 0 0,0 0-1 0 0,0 1 1 0 0,0-1 0 0 0,0 0 0 0 0,1 0 0 0 0,-1 0 0 0 0,0 1 0 0 0,0-1 0 0 0,1 0 0 0 0,0 0-1 0 0,-1 1-27 0 0,-1 0-1 0 0,1 0 0 0 0,-1 0 0 0 0,0 0 1 0 0,1 0-1 0 0,-1 0 0 0 0,1 0 0 0 0,-1 0 1 0 0,1 0-1 0 0,-1 1 0 0 0,0-1 0 0 0,1 0 1 0 0,-1 0-1 0 0,1 0 0 0 0,-1 0 0 0 0,0 1 1 0 0,1-1-1 0 0,-1 0 0 0 0,0 0 0 0 0,1 1 0 0 0,-1-1 1 0 0,0 0-1 0 0,0 1 0 0 0,1-1 0 0 0,-1 1 1 0 0,2 3-82 0 0,0 0 0 0 0,0 0 1 0 0,-1 0-1 0 0,0 1 0 0 0,0-1 0 0 0,1 6 1 0 0,5 17-463 0 0,-6-25 441 0 0,2 4-512 0 0,-1-11-2459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01.585"/>
    </inkml:context>
    <inkml:brush xml:id="br0">
      <inkml:brushProperty name="width" value="0.1" units="cm"/>
      <inkml:brushProperty name="height" value="0.1" units="cm"/>
      <inkml:brushProperty name="color" value="#FFC114"/>
    </inkml:brush>
  </inkml:definitions>
  <inkml:trace contextRef="#ctx0" brushRef="#br0">84 106 2551 0 0,'-42'-11'5707'0'0,"32"19"-5214"0"0,10-8-460 0 0,1 0 1 0 0,-1 0-1 0 0,0 0 1 0 0,0 0-1 0 0,0 0 1 0 0,0 0 0 0 0,1 0-1 0 0,-1 0 1 0 0,0 0-1 0 0,0 0 1 0 0,0 0-1 0 0,1 0 1 0 0,-1 0 0 0 0,0 0-1 0 0,0 0 1 0 0,0 0-1 0 0,0 0 1 0 0,1 1 0 0 0,-1-1-1 0 0,0 0 1 0 0,0 0-1 0 0,0 0 1 0 0,0 0-1 0 0,0 0 1 0 0,0 0 0 0 0,1 1-1 0 0,-1-1 1 0 0,0 0-1 0 0,0 0 1 0 0,0 0-1 0 0,0 0 1 0 0,0 1 0 0 0,0-1-1 0 0,0 0 1 0 0,0 0-1 0 0,0 0 1 0 0,0 0 0 0 0,0 1-1 0 0,0-1 1 0 0,0 0-1 0 0,0 0 1 0 0,0 0-1 0 0,0 1 1 0 0,0-1 0 0 0,0 0-1 0 0,0 0 1 0 0,0 0-1 0 0,0 0 1 0 0,0 1-1 0 0,0-1 1 0 0,0 0 0 0 0,0 0-1 0 0,0 0 1 0 0,0 0-1 0 0,0 1 1 0 0,0-1 0 0 0,-1 0-1 0 0,1 0 1 0 0,0 0-1 0 0,0 0 1 0 0,0 0-1 0 0,-1 1 1 0 0,50 0 1001 0 0,71 11-1 0 0,-68-7-585 0 0,1-2 0 0 0,74-7-1 0 0,-62 2-288 0 0,70-2 65 0 0,222-11 188 0 0,90-19-197 0 0,-218 20-412 0 0,-46 4 56 0 0,45-1 176 0 0,145-15-72 0 0,-270 17 572 0 0,150 6 0 0 0,-130 5-510 0 0,429 30 364 0 0,-498-28-390 0 0,92-4 0 0 0,-122-1 34 0 0,38 3 0 0 0,-52-1-24 0 0,0 0 0 0 0,1 1-1 0 0,-1 0 1 0 0,0 1 0 0 0,0 0 0 0 0,11 5-1 0 0,-20-7 9 0 0,0 0-1 0 0,1 0 0 0 0,-1 1 1 0 0,0-1-1 0 0,0 0 0 0 0,0 0 1 0 0,0 1-1 0 0,0-1 0 0 0,0 1 0 0 0,0-1 1 0 0,1 3-1 0 0,5 7 87 0 0,-7-10-79 0 0,0-1 0 0 0,1 0 0 0 0,-1 1 0 0 0,0-1 0 0 0,1 1 0 0 0,-1-1 0 0 0,0 1 0 0 0,0-1 0 0 0,0 0 0 0 0,1 1 0 0 0,-1-1 0 0 0,0 1 0 0 0,0-1 0 0 0,0 1 0 0 0,0-1 0 0 0,0 1 0 0 0,0-1 0 0 0,0 1 0 0 0,0-1 0 0 0,0 1 0 0 0,0-1 0 0 0,0 1 0 0 0,0-1 0 0 0,0 1 0 0 0,0-1 0 0 0,-1 1 0 0 0,1 0 0 0 0,0-1 10 0 0,0 1 0 0 0,-1 0-1 0 0,1 0 1 0 0,0-1-1 0 0,0 1 1 0 0,0 0 0 0 0,0-1-1 0 0,0 1 1 0 0,0 0-1 0 0,0 0 1 0 0,0-1 0 0 0,0 1-1 0 0,0 0 1 0 0,0 0-1 0 0,1-1 1 0 0,-1 1-1 0 0,0 0 1 0 0,0-1 0 0 0,1 1-1 0 0,0 1 1 0 0,2 2-19 0 0,-1 1 0 0 0,1 0 0 0 0,-1 0 0 0 0,0 0 0 0 0,-1 0 0 0 0,1 0 0 0 0,-1 0 0 0 0,0 1 0 0 0,0-1 0 0 0,0 0 0 0 0,-1 9 0 0 0,-1 5-7 0 0,0-1-1 0 0,-6 21 1 0 0,4-25 34 0 0,1 1 1 0 0,1-1-1 0 0,-1 29 1 0 0,2-30-37 0 0,0 0 0 0 0,-1-1 0 0 0,-1 1 0 0 0,0 0 0 0 0,-4 12 0 0 0,-3 26 4 0 0,8-43-11 0 0,-3 34-16 0 0,-2-1 0 0 0,-2 0 0 0 0,-22 71 0 0 0,24-97 23 0 0,0 0 0 0 0,1 0 1 0 0,1 1-1 0 0,1-1 0 0 0,0 1 0 0 0,1 0 0 0 0,1 0 0 0 0,0 29 0 0 0,4-24 0 0 0,0 43 52 0 0,-3-22 15 0 0,0-22 18 0 0,-1 30-12 0 0,1-33-67 0 0,5 37 54 0 0,1-13 0 0 0,2 11 17 0 0,-1 2 27 0 0,-6-39-39 0 0,-1-1 1 0 0,-3 20 0 0 0,1-12 66 0 0,1 1-1 0 0,2 34 1 0 0,2-18-29 0 0,-2-29 204 0 0,0 0-210 0 0,6 31 0 0 0,-5-31 98 0 0,-1 0-142 0 0,4 38-50 0 0,-3 6-10 0 0,-4-1 0 0 0,1 25 12 0 0,1-77 47 0 0,2 9-4 0 0,0 0-48 0 0,1 1-7 0 0,0 1 1 0 0,-1-1 0 0 0,-1 1-1 0 0,0 23 1 0 0,-5 6-1 0 0,-6 89 0 0 0,6-61 0 0 0,1-25 0 0 0,5 5 0 0 0,9-5 0 0 0,1-19 75 0 0,-12-25-70 0 0,1 1 0 0 0,-1 0 0 0 0,1 0-1 0 0,-1-1 1 0 0,0 1 0 0 0,1 0 0 0 0,-1 0 0 0 0,0-1-1 0 0,1 1 1 0 0,-1 0 0 0 0,0 0 0 0 0,0 0 0 0 0,0 0-1 0 0,0-1 1 0 0,0 1 0 0 0,0 0 0 0 0,0 0 0 0 0,0 0 0 0 0,0 0-1 0 0,0-1 1 0 0,0 1 0 0 0,-1 0 0 0 0,1 0 0 0 0,0 0-1 0 0,-1 0 1 0 0,1 1-5 0 0,-1 0 0 0 0,1 0 0 0 0,0 0 0 0 0,0 0 0 0 0,0 0 0 0 0,0 0 0 0 0,0 0 0 0 0,0 0 0 0 0,0 0 0 0 0,1 0 0 0 0,-1 0 0 0 0,2 2 0 0 0,-2-2 0 0 0,1 0 0 0 0,0 0 0 0 0,-1 0 0 0 0,0 0 0 0 0,1 0 0 0 0,-1 0 0 0 0,0 0 0 0 0,0 0 0 0 0,0 0 0 0 0,0 0 0 0 0,0 0 0 0 0,-1 0 0 0 0,1 0 0 0 0,-1 3 0 0 0,-4 5 0 0 0,4-9 0 0 0,1 0 0 0 0,-1 1 0 0 0,0-1 0 0 0,1 1 0 0 0,-1-1 0 0 0,0 1 0 0 0,1-1 0 0 0,0 1 0 0 0,-1-1 0 0 0,1 1 0 0 0,0 0 0 0 0,0-1 0 0 0,0 1 0 0 0,0-1 0 0 0,0 1 0 0 0,0-1 0 0 0,1 1 0 0 0,-1 0 0 0 0,0-1 0 0 0,1 1 0 0 0,0 2 0 0 0,-1-4 0 0 0,1 0 0 0 0,-1 0 0 0 0,0 0 0 0 0,0 0 0 0 0,0 1 0 0 0,0-1 0 0 0,0 0 0 0 0,0 0 0 0 0,0 0 0 0 0,0 0 0 0 0,0 1 0 0 0,0-1 0 0 0,0 0 0 0 0,0 0 0 0 0,0 0 0 0 0,0 0 0 0 0,0 1 0 0 0,0-1 0 0 0,0 0 0 0 0,0 0 0 0 0,0 0 0 0 0,0 1 0 0 0,0-1 0 0 0,0 0 0 0 0,0 0 0 0 0,0 0 0 0 0,0 0 0 0 0,0 1 0 0 0,0-1 0 0 0,0 0 0 0 0,0 0 0 0 0,0 0 0 0 0,-1 0 0 0 0,1 0 0 0 0,0 1 0 0 0,0-1 0 0 0,0 0 0 0 0,0 0 0 0 0,0 0 0 0 0,-1 0 0 0 0,1 0 0 0 0,0 0 0 0 0,0 0 0 0 0,0 0 0 0 0,0 1 0 0 0,-1-1 0 0 0,1 0 0 0 0,-1 0 0 0 0,1 0 0 0 0,0 0 0 0 0,0 0 0 0 0,-1 1 0 0 0,1-1 0 0 0,0 0 0 0 0,-1 0 0 0 0,1 1 0 0 0,0-1 0 0 0,0 0 0 0 0,-1 0 0 0 0,1 1 0 0 0,0-1 0 0 0,0 0 0 0 0,0 1 0 0 0,-1-1 0 0 0,1 0 0 0 0,0 1 0 0 0,0-1 0 0 0,0 0 0 0 0,0 1 0 0 0,0-1 0 0 0,0 0 0 0 0,0 1 0 0 0,0-1 0 0 0,0 1 0 0 0,1 0 0 0 0,0 0 20 0 0,-5-4 24 0 0,-10-4 20 0 0,-19 1-223 0 0,-1 2 0 0 0,0 1 1 0 0,0 2-1 0 0,0 1 0 0 0,-38 6 0 0 0,-136-5-1227 0 0,103-3 1021 0 0,-267 8-195 0 0,344-7 579 0 0,1 1-1 0 0,0 2 0 0 0,0 0 0 0 0,0 2 1 0 0,0 1-1 0 0,-34 11 0 0 0,39-10 82 0 0,20-11 318 0 0,7-6 272 0 0,-5 11-688 0 0,0 0-1 0 0,0 0 1 0 0,0-1-1 0 0,0 1 1 0 0,0 0-1 0 0,0 0 1 0 0,0 0-1 0 0,1 0 1 0 0,-1 0-1 0 0,0-1 1 0 0,0 1-1 0 0,0 0 1 0 0,0 0-1 0 0,0 0 1 0 0,0-1-1 0 0,0 1 1 0 0,0 0-1 0 0,0 0 1 0 0,0 0-1 0 0,0 0 1 0 0,0-1-1 0 0,0 1 1 0 0,0 0-1 0 0,0 0 1 0 0,0 0-1 0 0,0 0 0 0 0,-1-1 1 0 0,1 1-1 0 0,0 0 1 0 0,0 0-1 0 0,0 0 1 0 0,0 0-1 0 0,0-1 1 0 0,0 1-1 0 0,0 0 1 0 0,0 0-1 0 0,-1 0 1 0 0,1 0-1 0 0,0 0 1 0 0,0 0-1 0 0,0 0 1 0 0,0-1-1 0 0,0 1 1 0 0,-1 0-1 0 0,1 0 1 0 0,-10-1-12 0 0,0 0-49 0 0,10 1 57 0 0,0 0 0 0 0,0 0 0 0 0,0-1 0 0 0,0 1 0 0 0,0 0 0 0 0,0 0 1 0 0,0-1-1 0 0,0 1 0 0 0,0 0 0 0 0,0 0 0 0 0,0-1 0 0 0,0 1 0 0 0,0 0 0 0 0,0-1 1 0 0,0 1-1 0 0,0 0 0 0 0,0 0 0 0 0,0-1 0 0 0,0 1 0 0 0,0 0 0 0 0,1 0 0 0 0,-1-1 1 0 0,0 1-1 0 0,0 0 0 0 0,0 0 0 0 0,0 0 0 0 0,1-1 0 0 0,-1 1 0 0 0,0 0 0 0 0,0 0 1 0 0,1 0-1 0 0,-1 0 0 0 0,0-1 0 0 0,0 1 0 0 0,1 0 0 0 0,2-3-7 0 0,0-1-1 0 0,0 0 1 0 0,-1 0-1 0 0,1 0 0 0 0,-1 0 1 0 0,0 0-1 0 0,0 0 1 0 0,-1-1-1 0 0,1 1 1 0 0,0-7-1 0 0,8-50 560 0 0,-6 25 13 0 0,16-75 267 0 0,-3 19-536 0 0,6-94-1 0 0,-21 157-269 0 0,-1-1-1 0 0,-1 0 0 0 0,-2 0 0 0 0,-1 1 0 0 0,-13-59 0 0 0,10 66-30 0 0,1 0-1 0 0,1-1 0 0 0,1 0 1 0 0,2 0-1 0 0,0 0 0 0 0,4-39 1 0 0,-3 53-12 0 0,-1 0 0 0 0,1-1 0 0 0,-2 1 0 0 0,1-1 0 0 0,-1 1 0 0 0,-1 0 0 0 0,1 0 0 0 0,-7-13 0 0 0,5 12 0 0 0,0 0 1 0 0,1-1 0 0 0,0 1 0 0 0,1 0 0 0 0,0-1-1 0 0,-1-12 1 0 0,4 20-1 0 0,-1-1 0 0 0,0 0 0 0 0,-1 1 0 0 0,1-1 0 0 0,-1 0 0 0 0,1 1-1 0 0,-1-1 1 0 0,0 1 0 0 0,0-1 0 0 0,-1 1 0 0 0,-1-4 0 0 0,3 6-48 0 0,0 0-15 0 0,0 0-12 0 0,1 1-3 0 0,-1 0 1 0 0,1-1-163 0 0,0 0 245 0 0,0 0 0 0 0,0 0 1 0 0,0 0-1 0 0,-1-1 0 0 0,1 1 0 0 0,0 0 1 0 0,-1 0-1 0 0,1-1 0 0 0,-1 1 1 0 0,1 0-1 0 0,-1-1 0 0 0,0 1 0 0 0,0-1 1 0 0,1 1-1 0 0,-1-2 0 0 0,-2 1 14 0 0,0 4-27 0 0,-1-1-1 0 0,1 1 0 0 0,-1 0 1 0 0,1 0-1 0 0,0 0 1 0 0,0 0-1 0 0,0 0 0 0 0,0 0 1 0 0,-2 3-1 0 0,3-3 29 0 0,0-1 0 0 0,0 0 0 0 0,-1 0 0 0 0,1 0 0 0 0,0-1 0 0 0,0 1 0 0 0,0 0 0 0 0,-1 0 0 0 0,1-1-1 0 0,0 1 1 0 0,-1 0 0 0 0,1-1 0 0 0,0 0 0 0 0,-1 1 0 0 0,1-1 0 0 0,-1 0 0 0 0,1 1 0 0 0,-1-1 0 0 0,1 0 0 0 0,-1 0 0 0 0,1 0 0 0 0,-3-1 0 0 0,-25 5 29 0 0,6 1-112 0 0,1 0 1 0 0,-1-1-1 0 0,0-1 0 0 0,0-1 1 0 0,0-1-1 0 0,-45-4 0 0 0,-192 8-489 0 0,72 2 234 0 0,-90 6 109 0 0,0 1 0 0 0,118-21 228 0 0,86 2 0 0 0,-98 7 0 0 0,59 4 32 0 0,-138-11 0 0 0,55 8-38 0 0,64 1 76 0 0,99-2-102 0 0,-38 6 0 0 0,39-3 0 0 0,-40 0 0 0 0,40-9 125 0 0,31 4-65 0 0,0-1 1 0 0,0 1-1 0 0,0 0 0 0 0,0 0 1 0 0,0-1-1 0 0,0 1 0 0 0,1 0 0 0 0,-1-1 1 0 0,0 1-1 0 0,0-1 0 0 0,0 1 1 0 0,0-1-1 0 0,1 0 0 0 0,-1 1 1 0 0,0-1-1 0 0,1 0 0 0 0,-1 1 1 0 0,0-1-1 0 0,1 0 0 0 0,-1 0 0 0 0,1 0 1 0 0,-1 1-1 0 0,1-1 0 0 0,0 0 1 0 0,-1 0-1 0 0,1 0 0 0 0,-1-2 1 0 0,2 2-10 0 0,-1-1 1 0 0,1 0 0 0 0,0 0 0 0 0,-1 0-1 0 0,1 1 1 0 0,0-1 0 0 0,0 0-1 0 0,0 1 1 0 0,0-1 0 0 0,0 1 0 0 0,2-3-1 0 0,10-17 81 0 0,-11 10 30 0 0,-1-1 1 0 0,-1 1-1 0 0,0 0 1 0 0,-1-1-1 0 0,0 1 1 0 0,0 0 0 0 0,-6-19-1 0 0,4 16 19 0 0,0-1-1 0 0,1 1 0 0 0,0 0 1 0 0,2-18-1 0 0,3-19-148 0 0,2 1 0 0 0,-5-86 0 0 0,-1 117-128 0 0,2 0 0 0 0,2-26 1 0 0,-1 29-2 0 0,0 0 1 0 0,-2 0 0 0 0,-2-33 0 0 0,-1 16 124 0 0,2 0 0 0 0,1-1 0 0 0,6-39 0 0 0,12-56-813 0 0,-11 93 690 0 0,-4-13-77 0 0,-3 38 195 0 0,1-1 0 0 0,0 1 0 0 0,5-21 0 0 0,-5 29-64 0 0,-1 0 0 0 0,1 0 0 0 0,-1 0 0 0 0,1 0 0 0 0,-1 0-1 0 0,0-1 1 0 0,0 1 0 0 0,-1 0 0 0 0,1 0 0 0 0,-1 0 0 0 0,1 0 0 0 0,-1 0 0 0 0,0 0-1 0 0,-2-4 1 0 0,3 6 57 0 0,-1-1 4 0 0,1 0 1 0 0,0 0 0 0 0,0 0-1 0 0,0 0 1 0 0,0 0-1 0 0,0 0 1 0 0,0 0-1 0 0,0 0 1 0 0,0 0 0 0 0,1 0-1 0 0,-1 0 1 0 0,1 1-1 0 0,-1-1 1 0 0,2-3-1 0 0,-1 3-6 0 0,0 1-1 0 0,0-1 0 0 0,-1 0 0 0 0,1 1 0 0 0,-1-1 0 0 0,1 0 1 0 0,-1 0-1 0 0,0 1 0 0 0,0-1 0 0 0,0 0 0 0 0,0 0 0 0 0,0 0 1 0 0,0 1-1 0 0,0-1 0 0 0,0 0 0 0 0,-1 0 0 0 0,1 1 0 0 0,-2-4 1 0 0,1 4 5 0 0,0 0 0 0 0,1 1 0 0 0,-1-1 0 0 0,0 0 0 0 0,1 0 0 0 0,-1 0 0 0 0,1 0 0 0 0,-1 0 0 0 0,1 0 0 0 0,-1 0 0 0 0,1 0 0 0 0,0-1 0 0 0,-1 0 0 0 0,2 2 0 0 0,-1 0-54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08.037"/>
    </inkml:context>
    <inkml:brush xml:id="br0">
      <inkml:brushProperty name="width" value="0.1" units="cm"/>
      <inkml:brushProperty name="height" value="0.1" units="cm"/>
      <inkml:brushProperty name="color" value="#FFC114"/>
    </inkml:brush>
  </inkml:definitions>
  <inkml:trace contextRef="#ctx0" brushRef="#br0">41 12 2303 0 0,'-4'-1'3'0'0,"-32"-5"5329"0"0,70 19-3043 0 0,98-4-34 0 0,-94-4-1940 0 0,1-2 0 0 0,69-4 0 0 0,-55-7-230 0 0,-33 5-46 0 0,-1 0 0 0 0,1 1 1 0 0,0 1-1 0 0,-1 1 0 0 0,35 4 0 0 0,20 4-99 0 0,-66-7 54 0 0,9 0 5 0 0,0 0-1 0 0,0-1 1 0 0,26-3-1 0 0,4-10 82 0 0,-34 9-11 0 0,0 1-1 0 0,0 0 1 0 0,21-2 0 0 0,-30 4-60 0 0,0 1 1 0 0,0 0 0 0 0,0 1 0 0 0,1-1-1 0 0,-1 1 1 0 0,0 0 0 0 0,0 0 0 0 0,-1 0-1 0 0,1 0 1 0 0,0 1 0 0 0,0 0 0 0 0,-1-1-1 0 0,1 1 1 0 0,-1 1 0 0 0,1-1 0 0 0,3 3-1 0 0,-5-3-11 0 0,1 1-1 0 0,-1-1 1 0 0,1 0-1 0 0,0 0 0 0 0,0-1 1 0 0,0 1-1 0 0,0 0 1 0 0,0-1-1 0 0,0 0 1 0 0,0 0-1 0 0,0 0 0 0 0,1 0 1 0 0,4 0-1 0 0,-3-1-1 0 0,0 0 0 0 0,0-1 0 0 0,0 0 0 0 0,0 0 0 0 0,0 0 0 0 0,0-1 0 0 0,-1 1 0 0 0,8-4 0 0 0,-1 1 23 0 0,0 1 0 0 0,1 0 0 0 0,-1 1 0 0 0,1 0 0 0 0,0 1 0 0 0,0 0 0 0 0,19 2 0 0 0,-17-1 1 0 0,0 0 0 0 0,0-1-1 0 0,1 0 1 0 0,21-6 0 0 0,-15 4-27 0 0,-12 11 505 0 0,-1 1-282 0 0,-6-6-175 0 0,0 0 0 0 0,0 0 0 0 0,0 0 1 0 0,0 0-1 0 0,0 0 0 0 0,0 1 0 0 0,-1-1 1 0 0,0 1-1 0 0,0-1 0 0 0,0 1 0 0 0,0-1 1 0 0,1 6-1 0 0,1 51 908 0 0,-1-9-504 0 0,3-1-445 0 0,-2 1 0 0 0,-4 59 0 0 0,0 19 0 0 0,9 17-19 0 0,2 109-26 0 0,8 161 696 0 0,-17-395-643 0 0,0 26 5 0 0,-2 0 1 0 0,-2 0-1 0 0,-14 69 1 0 0,7-58 341 0 0,-3 95 1 0 0,18-54-185 0 0,-2-63-84 0 0,-1 0 0 0 0,-5 47 0 0 0,3-82-87 0 0,-4 34 94 0 0,-8 35-1 0 0,11-64-89 0 0,0 0 1 0 0,1 0-1 0 0,0 0 1 0 0,1 1-1 0 0,-1-1 0 0 0,1 0 1 0 0,0 0-1 0 0,4 9 1 0 0,-3-6-2 0 0,0-1 0 0 0,-1 1 1 0 0,1 11-1 0 0,-2-17-1 0 0,1-1 4 0 0,-1 0-1 0 0,0 0 1 0 0,0 0-1 0 0,0 0 1 0 0,0 0 0 0 0,0 0-1 0 0,0 0 1 0 0,-1 0-1 0 0,1 0 1 0 0,-1 0-1 0 0,1 0 1 0 0,-1 0 0 0 0,-1 2-1 0 0,1-4 75 0 0,1-1 14 0 0,-1 6 24 0 0,-1 2-125 0 0,0 0 0 0 0,0 1 0 0 0,-1-1-1 0 0,-4 9 1 0 0,6-15 7 0 0,-1-1 0 0 0,1 0 0 0 0,1-2 0 0 0,-1 2-10 0 0,0 0-33 0 0,2 5-22 0 0,-2-5 64 0 0,1 1 0 0 0,0-1 1 0 0,0 1-1 0 0,0-1 1 0 0,0 1-1 0 0,0-1 1 0 0,-1 0-1 0 0,1 1 0 0 0,0-1 1 0 0,0 1-1 0 0,0-1 1 0 0,0 1-1 0 0,0-1 0 0 0,1 1 1 0 0,-1-1-1 0 0,0 1 1 0 0,0-1-1 0 0,0 1 1 0 0,0-1-1 0 0,0 0 0 0 0,1 1 1 0 0,-1-1-1 0 0,0 1 1 0 0,0-1-1 0 0,1 0 1 0 0,-1 1-1 0 0,0-1 0 0 0,1 0 1 0 0,-1 1-1 0 0,2-1 1 0 0,-1 0 0 0 0,0 0 0 0 0,0 0 0 0 0,1-1 0 0 0,-1 1 0 0 0,0 0 0 0 0,0-1 0 0 0,1 1 0 0 0,-1-1 0 0 0,0 1 0 0 0,0-1 0 0 0,1 0 0 0 0,12-5 0 0 0,82 19-64 0 0,-42-9-256 0 0,-38-3 133 0 0,-1 1 1 0 0,30-3-1 0 0,-22-5 170 0 0,-16 3 17 0 0,1 1 0 0 0,-1 0 1 0 0,1 0-1 0 0,9-1 0 0 0,37-4 0 0 0,13 1 0 0 0,-5 4 0 0 0,-10 7 11 0 0,-32-3 46 0 0,21 3 26 0 0,-30-4 322 0 0,0-4-303 0 0,37-6 8 0 0,-36 7 182 0 0,-2 0-222 0 0,31-7-45 0 0,-20 8 18 0 0,31 7-33 0 0,9 8-10 0 0,1-3 0 0 0,2-2 0 0 0,-14 6 0 0 0,-27-3 118 0 0,8 4-108 0 0,-29-15-8 0 0,0 0 0 0 0,0 1 0 0 0,0-1 0 0 0,0 0 0 0 0,0 1 0 0 0,-1-1 0 0 0,1 1 0 0 0,0 0 0 0 0,-1-1 0 0 0,1 1 0 0 0,-1 0 0 0 0,0 0 0 0 0,0 0 0 0 0,0 0 0 0 0,0 0 0 0 0,0 0 0 0 0,1 3 0 0 0,0 2 23 0 0,-1 0 0 0 0,0 0 0 0 0,1 15 0 0 0,-1-5-33 0 0,0 2 26 0 0,0 1 0 0 0,-4 27-1 0 0,1 27 5 0 0,5-7 1 0 0,-2-29-8 0 0,9 61 0 0 0,-4-58-15 0 0,-3-1 0 0 0,-1 42 0 0 0,3 36 0 0 0,-4-105 0 0 0,1 1 0 0 0,0 0 0 0 0,-1 0 0 0 0,-1-1 0 0 0,0 1 0 0 0,0 0 0 0 0,-2 0 0 0 0,0 0 0 0 0,0-1 0 0 0,-5 14 0 0 0,4-17 34 0 0,1-1-1 0 0,0 0 0 0 0,1 0 0 0 0,0 1 1 0 0,0-1-1 0 0,2 15 0 0 0,-1-12 17 0 0,0-1 0 0 0,0 0-1 0 0,-5 22 1 0 0,-6 32 244 0 0,8-45-168 0 0,0-1-1 0 0,-8 26 1 0 0,9-22 267 0 0,1-22-403 0 0,1-1-1 0 0,-1 0 1 0 0,1-1 0 0 0,0 1-1 0 0,-1 0 1 0 0,1 0 0 0 0,-1-1-1 0 0,1 1 1 0 0,-1 0 0 0 0,1 0-1 0 0,0-1 1 0 0,-1 1 0 0 0,1 0-1 0 0,0-1 1 0 0,-1 1 0 0 0,1-1-1 0 0,0 1 1 0 0,0 0 0 0 0,-1-1-1 0 0,1 1 1 0 0,0-1 0 0 0,0 1-1 0 0,0-1 1 0 0,0 1 0 0 0,-1-1-1 0 0,1 1 1 0 0,0-1 0 0 0,0 1-1 0 0,0 0 1 0 0,0-1 0 0 0,0 1-1 0 0,0-1 1 0 0,0 1 0 0 0,1-2-1 0 0,-2 1-161 0 0,-2 10 98 0 0,2-6 74 0 0,1 0 0 0 0,-1 0 0 0 0,1 0 0 0 0,0 0 0 0 0,0 0 0 0 0,0 0 0 0 0,1 1 0 0 0,-1-1 0 0 0,2 5 0 0 0,1 15 0 0 0,-3-23-2 0 0,0 0 0 0 0,0 0 0 0 0,0 0 0 0 0,0 1 0 0 0,0-1 0 0 0,0 0 0 0 0,0 0 0 0 0,0 0 0 0 0,0 0 1 0 0,0 0-1 0 0,0 0 0 0 0,0 0 0 0 0,0 1 0 0 0,0-1 0 0 0,0 0 0 0 0,0 0 0 0 0,0 0 0 0 0,0 0 0 0 0,0 0 0 0 0,-1 0 0 0 0,1 0 0 0 0,0 0 0 0 0,0 1 0 0 0,0-1 0 0 0,0 0 0 0 0,0 0 0 0 0,0 0 0 0 0,0 0 0 0 0,0 0 0 0 0,-1 0 0 0 0,1 0 0 0 0,0 0 0 0 0,0 0 0 0 0,0 0 0 0 0,0 0 0 0 0,0 0 0 0 0,0 0 0 0 0,-1 0 0 0 0,1 0 0 0 0,0 0 0 0 0,0 0 1 0 0,0 0-1 0 0,0 0 0 0 0,0 0 0 0 0,0 0 0 0 0,-1 0 0 0 0,1 0 0 0 0,0 0 0 0 0,0 0 0 0 0,0 0 0 0 0,0 0 0 0 0,0 0 0 0 0,0 0 0 0 0,0 0 0 0 0,-1 0 0 0 0,1-1 0 0 0,0 1 0 0 0,0 0 0 0 0,0 0 0 0 0,0 0 0 0 0,0 0 0 0 0,0 0 0 0 0,-6-5-402 0 0,3 0-188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09.271"/>
    </inkml:context>
    <inkml:brush xml:id="br0">
      <inkml:brushProperty name="width" value="0.1" units="cm"/>
      <inkml:brushProperty name="height" value="0.1" units="cm"/>
      <inkml:brushProperty name="color" value="#FFC114"/>
    </inkml:brush>
  </inkml:definitions>
  <inkml:trace contextRef="#ctx0" brushRef="#br0">22 42 4143 0 0,'-3'-14'1417'0'0,"3"12"-1146"0"0,0 0 0 0 0,-1-1 0 0 0,1 1 0 0 0,-1 0 0 0 0,1 0 0 0 0,-1 0 0 0 0,0 0 0 0 0,0 0-1 0 0,0 0 1 0 0,0 1 0 0 0,0-1 0 0 0,-2-2 0 0 0,3 5-199 0 0,0-1-1 0 0,-1 0 1 0 0,1 1-1 0 0,-1-1 1 0 0,1 1-1 0 0,0-1 1 0 0,-1 1-1 0 0,1-1 1 0 0,0 0-1 0 0,-1 1 1 0 0,1-1-1 0 0,0 1 1 0 0,0 0-1 0 0,0-1 1 0 0,-1 1-1 0 0,1-1 1 0 0,0 1-1 0 0,0-1 1 0 0,0 1-1 0 0,0-1 1 0 0,0 1-1 0 0,0 0 1 0 0,0 0-1 0 0,-3 19 90 0 0,4 142-323 0 0,2-62 647 0 0,6 36 262 0 0,-1 26-878 0 0,-17-73 59 0 0,5-60 265 0 0,2 1 0 0 0,1 46 0 0 0,2-63-134 0 0,2 1 0 0 0,5 17 0 0 0,-5-19-24 0 0,0-1-1 0 0,-1 1 1 0 0,0 0 0 0 0,0 14-1 0 0,2 70 1970 0 0,-3-93-1968 0 0,-1 1 0 0 0,0 0 0 0 0,1 0 0 0 0,-2-1 0 0 0,1 1 0 0 0,0 0 0 0 0,-1 0 0 0 0,0-1 0 0 0,0 1 0 0 0,0 0 0 0 0,-2 5 0 0 0,3-9 46 0 0,1 14 306 0 0,-1-10-588 0 0,1 0 0 0 0,-1-1 0 0 0,0 1-1 0 0,0-1 1 0 0,0 1 0 0 0,-1-1 0 0 0,1 1 0 0 0,-2 3-1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2.356"/>
    </inkml:context>
    <inkml:brush xml:id="br0">
      <inkml:brushProperty name="width" value="0.1" units="cm"/>
      <inkml:brushProperty name="height" value="0.1" units="cm"/>
      <inkml:brushProperty name="color" value="#FFC114"/>
    </inkml:brush>
  </inkml:definitions>
  <inkml:trace contextRef="#ctx0" brushRef="#br0">29 2469 2759 0 0,'-1'-1'454'0'0,"-1"0"-1"0"0,1 0 0 0 0,-1 0 0 0 0,0 1 0 0 0,1-1 0 0 0,-1 1 0 0 0,0 0 1 0 0,1-1-1 0 0,-1 1 0 0 0,0 0 0 0 0,0 0 0 0 0,1 0 0 0 0,-6 3 1919 0 0,6-3-2281 0 0,1 0 1 0 0,0 1-1 0 0,0-1 0 0 0,0 0 1 0 0,0 0-1 0 0,0 1 0 0 0,0-1 1 0 0,0 0-1 0 0,0 0 0 0 0,0 0 1 0 0,0 1-1 0 0,7 13 1157 0 0,-5-13-1174 0 0,-1 0 1 0 0,1 1-1 0 0,0-1 0 0 0,-1 0 1 0 0,1 0-1 0 0,0 0 0 0 0,0 0 1 0 0,0 0-1 0 0,0 0 0 0 0,0-1 1 0 0,0 1-1 0 0,0-1 0 0 0,0 1 1 0 0,0-1-1 0 0,0 0 0 0 0,1 0 1 0 0,-1 0-1 0 0,0 0 0 0 0,3 0 1 0 0,47-9 677 0 0,-41 7-511 0 0,0-1-33 0 0,1 1 1 0 0,0 1-1 0 0,18-1 0 0 0,-10 1-173 0 0,4 3 8 0 0,33 12-33 0 0,-6 3-20 0 0,-29-11-33 0 0,-8-4 32 0 0,-9 0 11 0 0,1-1 0 0 0,0 0 0 0 0,-1-1 0 0 0,1 1 0 0 0,-1-1 0 0 0,1 0 0 0 0,0 0 0 0 0,5-2 0 0 0,41-10 0 0 0,-45 9 0 0 0,0 1 0 0 0,0 0 0 0 0,1 1 0 0 0,-1-1 0 0 0,1 1 0 0 0,-1 0 0 0 0,1 1 0 0 0,-1 0 0 0 0,1 0 0 0 0,-1 1 0 0 0,1 0 0 0 0,12 3 0 0 0,18 11 0 0 0,-32-11 0 0 0,1-1 0 0 0,0 0 0 0 0,1 0 0 0 0,-1-1 0 0 0,0 0 0 0 0,1 0 0 0 0,-1-1 0 0 0,1 0 0 0 0,0 0 0 0 0,14-1 0 0 0,-15-1 14 0 0,0 1-1 0 0,0 0 0 0 0,0 1 1 0 0,0 0-1 0 0,0 0 1 0 0,0 1-1 0 0,0-1 1 0 0,0 2-1 0 0,-1-1 0 0 0,9 4 1 0 0,-6-2 4 0 0,0-1 1 0 0,0 0-1 0 0,0 0 1 0 0,15 2-1 0 0,-8-7-18 0 0,73-19-64 0 0,-83 20 58 0 0,-1 0-1 0 0,1 0 1 0 0,0 1-1 0 0,0 0 0 0 0,0 0 1 0 0,9 2-1 0 0,13 0-11 0 0,-24-3-2 0 0,1 1-1 0 0,0-1 1 0 0,-1 0-1 0 0,1 0 0 0 0,-1-1 1 0 0,1 1-1 0 0,-1-1 1 0 0,0 0-1 0 0,7-4 1 0 0,-7 3-1 0 0,1 1 0 0 0,-1 0 0 0 0,0 0 0 0 0,1 0-1 0 0,-1 0 1 0 0,1 1 0 0 0,0 0 0 0 0,0 0 0 0 0,7-1 0 0 0,10 8-190 0 0,-21-6 192 0 0,1 1-1 0 0,-1 0 1 0 0,1-1-1 0 0,-1 1 1 0 0,0-1-1 0 0,1 1 1 0 0,-1-1-1 0 0,1 0 1 0 0,-1 1-1 0 0,1-1 1 0 0,-1 0-1 0 0,1 0 1 0 0,-1 0-1 0 0,1 0 1 0 0,-1-1-1 0 0,1 1 1 0 0,-1 0-1 0 0,0 0 1 0 0,1-1-1 0 0,-1 1 1 0 0,3-2-1 0 0,-4 2 20 0 0,1-1 0 0 0,-1 1 0 0 0,1 0 0 0 0,-1-1 0 0 0,1 1 0 0 0,-1 0 0 0 0,1 0 0 0 0,-1-1 0 0 0,1 1 0 0 0,-1 0 0 0 0,1 0 0 0 0,-1 0 0 0 0,1 0 0 0 0,-1 0 0 0 0,1 0 0 0 0,0-1 0 0 0,-1 1 0 0 0,1 1 0 0 0,-1-1 0 0 0,1 0 0 0 0,-1 0 0 0 0,1 0 0 0 0,-1 0 0 0 0,1 0 0 0 0,-1 0 0 0 0,1 1 0 0 0,-1-1 0 0 0,1 0 0 0 0,-1 0 0 0 0,1 1 0 0 0,-1-1 0 0 0,1 0 0 0 0,-1 1 0 0 0,1-1 0 0 0,0 1 0 0 0,7 5 0 0 0,8-2 0 0 0,-14-4 0 0 0,9-13 0 0 0,-9 13 1 0 0,-1 0-1 0 0,1-1 0 0 0,-1 1 0 0 0,1 0 1 0 0,0 0-1 0 0,-1 0 0 0 0,1 0 0 0 0,-1 1 1 0 0,1-1-1 0 0,2 1 0 0 0,-3-1 0 0 0,0 1 1 0 0,0-1-1 0 0,0 0 0 0 0,0 1 0 0 0,0-1 0 0 0,0 0 1 0 0,0 0-1 0 0,0 0 0 0 0,1 0 0 0 0,-1 0 0 0 0,0 0 1 0 0,0 0-1 0 0,0 0 0 0 0,0-1 0 0 0,0 1 0 0 0,0 0 1 0 0,0-1-1 0 0,0 1 0 0 0,0-1 0 0 0,0 1 0 0 0,0-1 1 0 0,-1 1-1 0 0,1-1 0 0 0,1 0 0 0 0,1-3 222 0 0,-2 3-177 0 0,-1 0-1 0 0,1 0 1 0 0,0 0-1 0 0,-1 0 1 0 0,1 1 0 0 0,0-1-1 0 0,0 0 1 0 0,-1 1 0 0 0,1-1-1 0 0,0 1 1 0 0,0-1 0 0 0,0 1-1 0 0,0-1 1 0 0,0 1 0 0 0,1-1-1 0 0,-1 0-44 0 0,0-1 0 0 0,0 1 0 0 0,0 0 0 0 0,0-1 0 0 0,0 0 0 0 0,-1 1 0 0 0,1-1 0 0 0,0 1 0 0 0,-1-1 0 0 0,0 0 0 0 0,1 0 0 0 0,-1 1 0 0 0,0-4 0 0 0,3-24 0 0 0,-8-213 395 0 0,-4 128-180 0 0,0-1 175 0 0,9 92-390 0 0,-1 1 0 0 0,-1 0 0 0 0,-9-41 0 0 0,9 55-48 0 0,2 0 0 0 0,-1 0-1 0 0,1 0 1 0 0,0 0 0 0 0,0 0 0 0 0,1 0-1 0 0,3-11 1 0 0,-3 11-8 0 0,1 0 0 0 0,-1 0 0 0 0,-1 1-1 0 0,0-1 1 0 0,0 0 0 0 0,0 0 0 0 0,-1 0-1 0 0,-2-9 1 0 0,2 7 84 0 0,-1-1 0 0 0,1 0 0 0 0,0 0 0 0 0,1 0 0 0 0,1 0 0 0 0,0 0-1 0 0,3-18 1 0 0,1-11-3 0 0,-3-1 681 0 0,-9-81 0 0 0,3 82-773 0 0,2 0 1 0 0,3-46-1 0 0,0 67 67 0 0,-2-1 0 0 0,0 1 0 0 0,-1 0 0 0 0,-7-28 0 0 0,4 24 0 0 0,2-1 0 0 0,-2-31 0 0 0,3-43 27 0 0,2-72 10 0 0,6 124-39 0 0,-4 30 33 0 0,0 0 1 0 0,-1 0 0 0 0,0-20-1 0 0,-3 20 2 0 0,1-1-1 0 0,0 0 1 0 0,2 0 0 0 0,0 1-1 0 0,1-1 1 0 0,5-23-1 0 0,-5 34-16 0 0,-1 0-1 0 0,0 0 1 0 0,0 0-1 0 0,-1 0 0 0 0,1 0 1 0 0,-1 0-1 0 0,-1 0 1 0 0,1 0-1 0 0,-1-1 1 0 0,0 1-1 0 0,0 0 0 0 0,-1 0 1 0 0,-4-11-1 0 0,4 7-10 0 0,0 0-1 0 0,1 0 0 0 0,0-1 0 0 0,1 1 1 0 0,0 0-1 0 0,0 0 0 0 0,1-1 1 0 0,1 1-1 0 0,3-15 0 0 0,-2 13-11 0 0,-1 0 0 0 0,0-1-1 0 0,-1 1 1 0 0,0-1 0 0 0,-1 0 0 0 0,-2-14-1 0 0,-13-26-53 0 0,11 43-44 0 0,1 0 0 0 0,0 0-1 0 0,1-1 1 0 0,0 0-1 0 0,-1-17 1 0 0,3 27 85 0 0,-1 1-1 0 0,1 0 1 0 0,0 0 0 0 0,0 0 0 0 0,0 0 0 0 0,0-1-1 0 0,0 1 1 0 0,0 0 0 0 0,0 0 0 0 0,0 0 0 0 0,0-1-1 0 0,0 1 1 0 0,0 0 0 0 0,0 0 0 0 0,0 0 0 0 0,0 0-1 0 0,0-1 1 0 0,0 1 0 0 0,0 0 0 0 0,1 0 0 0 0,-1 0-1 0 0,0 0 1 0 0,0-1 0 0 0,0 1 0 0 0,0 0 0 0 0,0 0-1 0 0,0 0 1 0 0,0 0 0 0 0,0 0 0 0 0,1 0 0 0 0,-1-1-1 0 0,0 1 1 0 0,0 0 0 0 0,0 0 0 0 0,0 0 0 0 0,1 0-1 0 0,-1 0 1 0 0,0 0 0 0 0,0 0 0 0 0,0 0 0 0 0,1 0-1 0 0,4 6-1257 0 0,-4-1 618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4.607"/>
    </inkml:context>
    <inkml:brush xml:id="br0">
      <inkml:brushProperty name="width" value="0.1" units="cm"/>
      <inkml:brushProperty name="height" value="0.1" units="cm"/>
      <inkml:brushProperty name="color" value="#FFC114"/>
    </inkml:brush>
  </inkml:definitions>
  <inkml:trace contextRef="#ctx0" brushRef="#br0">19 20 3679 0 0,'-19'5'9774'0'0,"30"1"-8356"0"0,-3-4-1110 0 0,-1-1 0 0 0,1 0-1 0 0,0 0 1 0 0,0-1 0 0 0,-1 0 0 0 0,1 0-1 0 0,0-1 1 0 0,0 0 0 0 0,9-2 0 0 0,-3 0-140 0 0,-12 3 360 0 0,10 0-407 0 0,34 1-8 0 0,-34-1 179 0 0,-1 4-222 0 0,2-1-54 0 0,37 14 268 0 0,11 7-167 0 0,-49-21-58 0 0,0-1-1 0 0,24 2 1 0 0,0 1 18 0 0,-10-1-6 0 0,35 3 0 0 0,-50-7-45 0 0,-1 0-1 0 0,1-1 1 0 0,-1 0 0 0 0,1-1-1 0 0,-1 0 1 0 0,13-4 0 0 0,16-6 506 0 0,5-1-510 0 0,-21 8 26 0 0,39 0-36 0 0,7 3-12 0 0,0 0 0 0 0,1-9 0 0 0,-25-2 7 0 0,20-6 114 0 0,-52 16-100 0 0,-7 2-7 0 0,0-1 0 0 0,1 2-1 0 0,-1-1 1 0 0,0 1 0 0 0,1 0 0 0 0,8 1 0 0 0,47 1-4 0 0,7 5-10 0 0,1 0 0 0 0,-3-4 0 0 0,-1 0 0 0 0,2 3 0 0 0,2 5 0 0 0,-3 0 0 0 0,3-6 0 0 0,-2-10 0 0 0,-7-1 11 0 0,-37 4 32 0 0,38 2-33 0 0,7 6-10 0 0,0 3 0 0 0,2-6 0 0 0,2-1 0 0 0,-6 4 0 0 0,-3 8 0 0 0,-2-1 0 0 0,1-6 0 0 0,4-9 0 0 0,2-4 0 0 0,3 5 0 0 0,0 4 0 0 0,-2-2 0 0 0,-4-9 0 0 0,-17-6 11 0 0,-30 8 32 0 0,19-5-22 0 0,-18 7 22 0 0,31 1-33 0 0,13 9-10 0 0,-2 2 0 0 0,-51-7 0 0 0,-1-1 0 0 0,1-1 0 0 0,19-3 0 0 0,32-10 0 0 0,-56 13 0 0 0,1 0 0 0 0,-1 1 0 0 0,1 0 0 0 0,-1 0 0 0 0,1 1 0 0 0,-1 0 0 0 0,8 1 0 0 0,29 16 0 0 0,-37-15 0 0 0,34 16 11 0 0,-32-15 45 0 0,2-5 19 0 0,31-4-3 0 0,-31 4 13 0 0,1 0-26 0 0,41-4-49 0 0,-3 2 1 0 0,-48 3-7 0 0,1 0 0 0 0,-1 0 0 0 0,0 0 0 0 0,0 0 0 0 0,0-1 0 0 0,0 1 0 0 0,0 0 0 0 0,1-1 0 0 0,-1 1 0 0 0,0 0 0 0 0,0-1 0 0 0,0 1 0 0 0,1-2 0 0 0,29-15 73 0 0,-23 13 46 0 0,-6 8-246 0 0,-1-3 89 0 0,0 0-15 0 0,0 0-1 0 0,-1 0 0 0 0,1 0 0 0 0,0 0 1 0 0,-1 0-1 0 0,1 0 0 0 0,-1 0 0 0 0,1 0 1 0 0,-1 0-1 0 0,1 0 0 0 0,-1 1 0 0 0,0-1 1 0 0,1 0-1 0 0,-1 0 0 0 0,0 0 0 0 0,0 0 0 0 0,0 1 1 0 0,0-1-1 0 0,0 0 0 0 0,0 0 0 0 0,0 0 1 0 0,0 1-1 0 0,-1-1 0 0 0,1 0 0 0 0,0 0 1 0 0,-2 2-1 0 0,1-2-501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5.965"/>
    </inkml:context>
    <inkml:brush xml:id="br0">
      <inkml:brushProperty name="width" value="0.1" units="cm"/>
      <inkml:brushProperty name="height" value="0.1" units="cm"/>
      <inkml:brushProperty name="color" value="#FFC114"/>
    </inkml:brush>
  </inkml:definitions>
  <inkml:trace contextRef="#ctx0" brushRef="#br0">90 721 455 0 0,'-6'2'84'0'0,"1"-1"0"0"0,0 1 0 0 0,-1 0 0 0 0,1 0 0 0 0,0 0 0 0 0,1 1 0 0 0,-1 0 0 0 0,0 0 0 0 0,1 0 0 0 0,-1 1 0 0 0,1-1 0 0 0,0 1 0 0 0,0 0 0 0 0,1 0 0 0 0,-4 6 0 0 0,-5 6 1523 0 0,19-27 489 0 0,20-28-159 0 0,62-90 114 0 0,30-42-1062 0 0,-56 88-575 0 0,0-2-81 0 0,98-102 0 0 0,-142 166-315 0 0,-14 15 3 0 0,1-1 1 0 0,-1 1-1 0 0,1 0 0 0 0,1 0 1 0 0,-1 1-1 0 0,1 0 0 0 0,0 0 0 0 0,0 0 1 0 0,1 1-1 0 0,8-4 0 0 0,-17 9 204 0 0,-10 5-1827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6.564"/>
    </inkml:context>
    <inkml:brush xml:id="br0">
      <inkml:brushProperty name="width" value="0.1" units="cm"/>
      <inkml:brushProperty name="height" value="0.1" units="cm"/>
      <inkml:brushProperty name="color" value="#FFC114"/>
    </inkml:brush>
  </inkml:definitions>
  <inkml:trace contextRef="#ctx0" brushRef="#br0">45 1043 1375 0 0,'-44'64'2618'0'0,"107"-116"1988"0"0,245-276-629 0 0,-121 120-3179 0 0,66-44-729 0 0,-155 158-197 0 0,-63 61 100 0 0,2 1 0 0 0,51-33 0 0 0,-84 62 34 0 0,1 0 0 0 0,-1 0 0 0 0,1 0 0 0 0,0 0 0 0 0,0 1-1 0 0,10-4 1 0 0,-5 2 7 0 0,-5 2-3 0 0,-2 0 24 0 0,0 0 1 0 0,0 1-1 0 0,0-1 0 0 0,1 1 1 0 0,-1 0-1 0 0,0 0 0 0 0,1 0 0 0 0,-1 0 1 0 0,1 0-1 0 0,-1 1 0 0 0,1 0 1 0 0,-1 0-1 0 0,5 0 0 0 0,-8 0-57 0 0,0 0 1 0 0,1 0-1 0 0,-1 0 0 0 0,0 0 0 0 0,0 0 0 0 0,0 0 0 0 0,0 0 0 0 0,0 1 0 0 0,0-1 0 0 0,0 0 1 0 0,0 0-1 0 0,0 0 0 0 0,0 0 0 0 0,0 0 0 0 0,0 0 0 0 0,0 0 0 0 0,0 0 0 0 0,0 0 1 0 0,0 1-1 0 0,0-1 0 0 0,0 0 0 0 0,0 0 0 0 0,0 0 0 0 0,0 0 0 0 0,0 0 0 0 0,0 0 0 0 0,0 0 1 0 0,0 0-1 0 0,-1 0 0 0 0,1 0 0 0 0,0 1 0 0 0,0-1 0 0 0,0 0 0 0 0,0 0 0 0 0,0 0 0 0 0,0 0 1 0 0,0 0-1 0 0,0 0 0 0 0,0 0 0 0 0,0 0 0 0 0,0 0 0 0 0,0 0 0 0 0,-1 0 0 0 0,1 0 1 0 0,0 0-1 0 0,0 0 0 0 0,0 0 0 0 0,0 0 0 0 0,0 0 0 0 0,0 0 0 0 0,0 0 0 0 0,0 0 0 0 0,0 0 1 0 0,-1 0-1 0 0,1 0 0 0 0,0 0 0 0 0,0 0 0 0 0,0 0 0 0 0,0 0 0 0 0,0 0 0 0 0,0 0 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7.200"/>
    </inkml:context>
    <inkml:brush xml:id="br0">
      <inkml:brushProperty name="width" value="0.1" units="cm"/>
      <inkml:brushProperty name="height" value="0.1" units="cm"/>
      <inkml:brushProperty name="color" value="#FFC114"/>
    </inkml:brush>
  </inkml:definitions>
  <inkml:trace contextRef="#ctx0" brushRef="#br0">12 864 4143 0 0,'-11'9'1140'0'0,"11"-9"-1126"0"0,0 0 0 0 0,0 0 0 0 0,0 0 0 0 0,0 0 0 0 0,0 0 0 0 0,0 0 0 0 0,-1 0 0 0 0,1 1 0 0 0,0-1 0 0 0,0 0 0 0 0,0 0 0 0 0,0 0 1 0 0,0 0-1 0 0,0 0 0 0 0,0 0 0 0 0,0 0 0 0 0,0 0 0 0 0,0 0 0 0 0,0 0 0 0 0,1 0 0 0 0,-1 0 0 0 0,0 1 0 0 0,0-1 0 0 0,0 0 0 0 0,0 0 0 0 0,0 0 0 0 0,0 0 0 0 0,0 0 0 0 0,0 0 0 0 0,0 0 0 0 0,0 0 0 0 0,0 0 0 0 0,0 0 0 0 0,0 0 0 0 0,0 0 0 0 0,0 0 0 0 0,0 0 0 0 0,0 0 0 0 0,0 0 0 0 0,0 0 0 0 0,1 0 0 0 0,-1 1 0 0 0,0-1 0 0 0,0 0 0 0 0,0 0 0 0 0,0 0 0 0 0,0 0 0 0 0,0 0 0 0 0,0 0 0 0 0,0 0 0 0 0,0 0 0 0 0,0 0 0 0 0,0 0 0 0 0,1 0 0 0 0,-1 0 0 0 0,0 0 0 0 0,0-1 1 0 0,0 1-1 0 0,0 0 0 0 0,0 0 0 0 0,0 0 0 0 0,0 0 0 0 0,0 0 0 0 0,0 0 0 0 0,0 0 0 0 0,24-10 696 0 0,16-22 405 0 0,52-45 1230 0 0,139-151-1 0 0,-128 123-2262 0 0,204-159 0 0 0,-248 213-180 0 0,-42 35 470 0 0,1 0-1 0 0,1 2 1 0 0,0 0 0 0 0,23-12-1 0 0,-19 19 697 0 0,-21 6-1346 0 0,1 1-1 0 0,-1 0 1 0 0,1-1-1 0 0,-1 0 1 0 0,1 0-1 0 0,-1 0 1 0 0,0 0-1 0 0,1 0 0 0 0,-1 0 1 0 0,4-3-1 0 0,-4 1-637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8.337"/>
    </inkml:context>
    <inkml:brush xml:id="br0">
      <inkml:brushProperty name="width" value="0.1" units="cm"/>
      <inkml:brushProperty name="height" value="0.1" units="cm"/>
      <inkml:brushProperty name="color" value="#FFC114"/>
    </inkml:brush>
  </inkml:definitions>
  <inkml:trace contextRef="#ctx0" brushRef="#br0">46 511 455 0 0,'-7'7'676'0'0,"1"-1"-197"0"0,0 0 1 0 0,0 0-1 0 0,1 1 0 0 0,0-1 1 0 0,-6 10-1 0 0,48-52 1917 0 0,-28 23-2082 0 0,56-70 776 0 0,3 2 0 0 0,86-78 0 0 0,-78 84-920 0 0,-50 46-169 0 0,2 2-1 0 0,33-25 1 0 0,-45 44 15 0 0,-16 7-33 0 0,0 1 0 0 0,1 0 0 0 0,-1 0 0 0 0,0 0 0 0 0,0 0 0 0 0,1 0 0 0 0,-1 0 0 0 0,0 0 0 0 0,0 0 0 0 0,1 0 0 0 0,-1 0 0 0 0,0 0 0 0 0,0 0 0 0 0,1 0 0 0 0,-1 0 0 0 0,0 0 0 0 0,0 0 0 0 0,1 0 0 0 0,-1 0 0 0 0,0 1 0 0 0,0-1 0 0 0,0 0 0 0 0,1 0 0 0 0,-1 0 0 0 0,0 0 0 0 0,0 0 0 0 0,0 1 0 0 0,1-1 0 0 0,-1 0 0 0 0,0 0 0 0 0,0 0 0 0 0,0 1 0 0 0,0-1 0 0 0,1 0 0 0 0,-1 0 0 0 0,0 0 0 0 0,0 1 0 0 0,0-1 0 0 0,0 0 0 0 0,0 0 0 0 0,0 1 0 0 0,0-1 0 0 0,0 0 0 0 0,0 0 0 0 0,0 1 0 0 0,0-1 0 0 0,0 0 0 0 0,0 0 0 0 0,0 1 0 0 0,0-1 0 0 0,0 0 0 0 0,0 0 0 0 0,0 1 0 0 0,0-1 0 0 0,0 0 0 0 0,0 0 0 0 0,0 0 0 0 0,-1 1 0 0 0,1-1 0 0 0,0 0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19.123"/>
    </inkml:context>
    <inkml:brush xml:id="br0">
      <inkml:brushProperty name="width" value="0.1" units="cm"/>
      <inkml:brushProperty name="height" value="0.1" units="cm"/>
      <inkml:brushProperty name="color" value="#FFC114"/>
    </inkml:brush>
  </inkml:definitions>
  <inkml:trace contextRef="#ctx0" brushRef="#br0">33 1639 919 0 0,'-7'11'97'0'0,"4"-8"270"0"0,0 1 0 0 0,0-1-1 0 0,1 1 1 0 0,0 0-1 0 0,0 0 1 0 0,0 0-1 0 0,0 0 1 0 0,0 0 0 0 0,1 0-1 0 0,0 1 1 0 0,-1 4-1 0 0,6-11 200 0 0,-1 0-1 0 0,1 0 1 0 0,0 0-1 0 0,-1 0 1 0 0,6-5-1 0 0,-8 6-439 0 0,65-50 1897 0 0,-31 25-1839 0 0,4-3-90 0 0,-4 0-20 0 0,395-322-84 0 0,-233 181-94 0 0,103-79 676 0 0,-22 48-300 0 0,-242 174-286 0 0,18-9-34 0 0,4-1 90 0 0,13-7 164 0 0,-6 4 48 0 0,-11 6-147 0 0,21-16-32 0 0,-31 16-64 0 0,62-59 0 0 0,-101 88 18 0 0,21-22 234 0 0,57-45 1 0 0,-44 42 172 0 0,-4 4 296 0 0,-6 8-509 0 0,-21 13 254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4.674"/>
    </inkml:context>
    <inkml:brush xml:id="br0">
      <inkml:brushProperty name="width" value="0.1" units="cm"/>
      <inkml:brushProperty name="height" value="0.1" units="cm"/>
      <inkml:brushProperty name="color" value="#004F8B"/>
    </inkml:brush>
  </inkml:definitions>
  <inkml:trace contextRef="#ctx0" brushRef="#br0">1243 4 5983 0 0,'-3'-1'76'0'0,"1"1"0"0"0,-1-1 0 0 0,0 1 0 0 0,1-1 0 0 0,-1 1 0 0 0,0 0 0 0 0,1 0 0 0 0,-1 0 0 0 0,0 0 0 0 0,1 1 0 0 0,-1-1 0 0 0,0 1-1 0 0,1-1 1 0 0,-1 1 0 0 0,1 0 0 0 0,-1 0 0 0 0,1 0 0 0 0,-1 1 0 0 0,1-1 0 0 0,0 0 0 0 0,-4 3 0 0 0,-7 6-579 0 0,0 0 0 0 0,-15 15 0 0 0,21-18 484 0 0,-221 233-316 0 0,14-12 2711 0 0,124-136-1663 0 0,-95 125 1 0 0,-61 116-837 0 0,188-253 115 0 0,-38 68-89 0 0,91-142-904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0.009"/>
    </inkml:context>
    <inkml:brush xml:id="br0">
      <inkml:brushProperty name="width" value="0.1" units="cm"/>
      <inkml:brushProperty name="height" value="0.1" units="cm"/>
      <inkml:brushProperty name="color" value="#FFC114"/>
    </inkml:brush>
  </inkml:definitions>
  <inkml:trace contextRef="#ctx0" brushRef="#br0">1 1123 2759 0 0,'13'-11'1954'0'0,"22"-20"166"0"0,9-16-698 0 0,35-28 33 0 0,-45 45-1330 0 0,0 4-43 0 0,140-126-72 0 0,-71 43-4 0 0,-27 28-159 0 0,106-90 0 0 0,-146 142 141 0 0,18-13 36 0 0,12-8 288 0 0,-15 9 99 0 0,-6 4 212 0 0,-37 30-513 0 0,26-18 417 0 0,8-3-167 0 0,-10 8-272 0 0,27-14 47 0 0,-26 15-186 0 0,-8 5-16 0 0,-7 1 47 0 0,-7 4-20 0 0,-5 4 42 0 0,19-12 159 0 0,-25 19-231 0 0,1 1-1 0 0,-1-1 1 0 0,0 0 0 0 0,0 0 0 0 0,0 1-1 0 0,-1-1 1 0 0,1 0 0 0 0,0 0 0 0 0,-1 0-1 0 0,-1 4 1 0 0,2-6 59 0 0,-1 5-601 0 0,0 1-127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0.777"/>
    </inkml:context>
    <inkml:brush xml:id="br0">
      <inkml:brushProperty name="width" value="0.1" units="cm"/>
      <inkml:brushProperty name="height" value="0.1" units="cm"/>
      <inkml:brushProperty name="color" value="#FFC114"/>
    </inkml:brush>
  </inkml:definitions>
  <inkml:trace contextRef="#ctx0" brushRef="#br0">2 1050 2759 0 0,'0'0'207'0'0,"-1"0"-138"0"0,11 26 1855 0 0,-9-24-1685 0 0,2 1-340 0 0,12-8 2146 0 0,24-14-1757 0 0,-36 19-252 0 0,-1-1 0 0 0,1 0 0 0 0,-1-1 0 0 0,1 1 1 0 0,-1 0-1 0 0,0-1 0 0 0,0 1 0 0 0,1-1 0 0 0,-1 0 0 0 0,0 1 0 0 0,0-1 0 0 0,3-4 0 0 0,0-1 54 0 0,16-11 277 0 0,-3 1-200 0 0,-4 2 93 0 0,33-34 119 0 0,63-78-82 0 0,-26 28 29 0 0,146-135 0 0 0,-166 179-243 0 0,136-124 194 0 0,-172 150-277 0 0,20-18 119 0 0,45-55 1124 0 0,-49 50-349 0 0,-40 48-440 0 0,-1 10-2732 0 0,-2-2 2159 0 0,0 0 0 0 0,0-1 0 0 0,0 1 0 0 0,0 0 0 0 0,-1 0 0 0 0,1-1 0 0 0,-1 1 0 0 0,0 0 0 0 0,0 0 0 0 0,0 0 0 0 0,-1 0 0 0 0,0-1 0 0 0,1 1 0 0 0,-3 4 0 0 0,-2 9-512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1.343"/>
    </inkml:context>
    <inkml:brush xml:id="br0">
      <inkml:brushProperty name="width" value="0.1" units="cm"/>
      <inkml:brushProperty name="height" value="0.1" units="cm"/>
      <inkml:brushProperty name="color" value="#FFC114"/>
    </inkml:brush>
  </inkml:definitions>
  <inkml:trace contextRef="#ctx0" brushRef="#br0">16 772 2303 0 0,'-15'25'5176'0'0,"22"-30"-4806"0"0,21-11 39 0 0,-21 12 20 0 0,-1-3 3 0 0,27-34 251 0 0,-3 3-231 0 0,56-70 169 0 0,140-136-1 0 0,-225 243-615 0 0,145-127 454 0 0,-85 77-192 0 0,-6 2 82 0 0,-14 14-202 0 0,-4 6-134 0 0,12-5-165 0 0,-40 29 80 0 0,0 4-1289 0 0,30 1 581 0 0,-38 0 715 0 0,-1 0 1 0 0,0 0-1 0 0,0 0 0 0 0,1-1 1 0 0,-1 1-1 0 0,0 0 1 0 0,0 0-1 0 0,1 0 0 0 0,-1 0 1 0 0,0 0-1 0 0,1 0 0 0 0,-1 0 1 0 0,0 0-1 0 0,0 0 1 0 0,1 0-1 0 0,-1 0 0 0 0,0 0 1 0 0,1 0-1 0 0,-1 0 0 0 0,0 0 1 0 0,0 1-1 0 0,1-1 0 0 0,-1 0 1 0 0,0 0-1 0 0,0 0 1 0 0,1 0-1 0 0,-1 0 0 0 0,0 1 1 0 0,0-1-1 0 0,1 0 0 0 0,-1 0 1 0 0,0 0-1 0 0,0 1 1 0 0,0-1-1 0 0,0 0 0 0 0,1 0 1 0 0,-1 1-1 0 0,0-1 0 0 0,0 1 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1.843"/>
    </inkml:context>
    <inkml:brush xml:id="br0">
      <inkml:brushProperty name="width" value="0.1" units="cm"/>
      <inkml:brushProperty name="height" value="0.1" units="cm"/>
      <inkml:brushProperty name="color" value="#FFC114"/>
    </inkml:brush>
  </inkml:definitions>
  <inkml:trace contextRef="#ctx0" brushRef="#br0">0 357 4143 0 0,'2'3'3536'0'0,"-2"-3"-3440"0"0,20-10 945 0 0,-2-1-506 0 0,25-19 0 0 0,-4-2-63 0 0,3-8-83 0 0,6-5-130 0 0,-3-3-40 0 0,-2 0-77 0 0,-7 8-56 0 0,-16 19-246 0 0,-14 15-86 0 0,-1 1-692 0 0,23-19-2732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3.033"/>
    </inkml:context>
    <inkml:brush xml:id="br0">
      <inkml:brushProperty name="width" value="0.1" units="cm"/>
      <inkml:brushProperty name="height" value="0.1" units="cm"/>
      <inkml:brushProperty name="color" value="#FFC114"/>
    </inkml:brush>
  </inkml:definitions>
  <inkml:trace contextRef="#ctx0" brushRef="#br0">79 578 2759 0 0,'-27'3'1860'0'0,"23"-2"-1519"0"0,-1 0 0 0 0,1-1 0 0 0,-1 1 0 0 0,0-1-1 0 0,1 0 1 0 0,-1 0 0 0 0,-8-2 0 0 0,12 2-263 0 0,1-1-1 0 0,-1 1 1 0 0,1-1-1 0 0,-1 1 1 0 0,1-1 0 0 0,-1 0-1 0 0,1 1 1 0 0,-1-1 0 0 0,1 0-1 0 0,0 1 1 0 0,-1-1-1 0 0,1 0 1 0 0,0 0 0 0 0,0 1-1 0 0,-1-1 1 0 0,1 0-1 0 0,0 0 1 0 0,0 1 0 0 0,0-1-1 0 0,0 0 1 0 0,0 0-1 0 0,0 0 1 0 0,0 1 0 0 0,0-1-1 0 0,1 0 1 0 0,-1 0-1 0 0,0 1 1 0 0,0-1 0 0 0,1 0-1 0 0,-1 0 1 0 0,0 1 0 0 0,1-1-1 0 0,-1 0 1 0 0,1 1-1 0 0,0-2 1 0 0,14-25 279 0 0,8 1-388 0 0,1 1 0 0 0,31-26 0 0 0,-17 16 2 0 0,196-163 514 0 0,-143 125-346 0 0,-75 60-89 0 0,9-8 99 0 0,0 1 0 0 0,1 1 0 0 0,47-25 0 0 0,-72 43-139 0 0,-1 1 0 0 0,1-1 1 0 0,0 1-1 0 0,-1 0 0 0 0,1 0 1 0 0,-1-1-1 0 0,1 1 0 0 0,0 0 0 0 0,-1 0 1 0 0,1 0-1 0 0,0-1 0 0 0,-1 1 1 0 0,1 0-1 0 0,0 0 0 0 0,-1 0 1 0 0,1 0-1 0 0,0 0 0 0 0,-1 0 1 0 0,2 1-1 0 0,-4 8-94 0 0,-20 20-1347 0 0,18-25 621 0 0,-5 6-2709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3.637"/>
    </inkml:context>
    <inkml:brush xml:id="br0">
      <inkml:brushProperty name="width" value="0.1" units="cm"/>
      <inkml:brushProperty name="height" value="0.1" units="cm"/>
      <inkml:brushProperty name="color" value="#FFC114"/>
    </inkml:brush>
  </inkml:definitions>
  <inkml:trace contextRef="#ctx0" brushRef="#br0">67 1058 2759 0 0,'-7'5'137'0'0,"0"1"0"0"0,0 1-1 0 0,0-1 1 0 0,1 1 0 0 0,0 0-1 0 0,-5 9 1 0 0,-4 3 602 0 0,144-164 5242 0 0,-31 48-5911 0 0,169-127-1 0 0,-13 16 724 0 0,-61 48 362 0 0,-21 42-120 0 0,-122 87-569 0 0,0-2 0 0 0,-2-3 1 0 0,44-42-1 0 0,-102 81-971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4.555"/>
    </inkml:context>
    <inkml:brush xml:id="br0">
      <inkml:brushProperty name="width" value="0.1" units="cm"/>
      <inkml:brushProperty name="height" value="0.1" units="cm"/>
      <inkml:brushProperty name="color" value="#FFC114"/>
    </inkml:brush>
  </inkml:definitions>
  <inkml:trace contextRef="#ctx0" brushRef="#br0">9 1266 4143 0 0,'-8'-2'4280'0'0,"11"-3"-2854"0"0,14-6-1908 0 0,-14 9 765 0 0,48-34-154 0 0,78-72-1 0 0,-31 23 414 0 0,201-161 1696 0 0,149-118-583 0 0,-264 242-1932 0 0,-115 79 770 0 0,-63 38-351 0 0,-1 1 0 0 0,1-1 0 0 0,-1-1 0 0 0,0 1 0 0 0,0-1 0 0 0,0 0 1 0 0,-1 0-1 0 0,0 0 0 0 0,5-10 0 0 0,-4 7-506 0 0,0 1-1 0 0,1-1 1 0 0,13-15 0 0 0,-10 15-1213 0 0,-6 7 1545 0 0,0 0 1 0 0,0 0-1 0 0,0-1 0 0 0,-1 0 0 0 0,1 1 0 0 0,-1-1 1 0 0,0 0-1 0 0,0 0 0 0 0,0 0 0 0 0,0-1 0 0 0,0 1 0 0 0,-1 0 1 0 0,0-1-1 0 0,1 1 0 0 0,-1-1 0 0 0,-1 1 0 0 0,2-6 1 0 0,23-5 3456 0 0,7-3-3520 0 0,4-10 830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5.305"/>
    </inkml:context>
    <inkml:brush xml:id="br0">
      <inkml:brushProperty name="width" value="0.1" units="cm"/>
      <inkml:brushProperty name="height" value="0.1" units="cm"/>
      <inkml:brushProperty name="color" value="#FFC114"/>
    </inkml:brush>
  </inkml:definitions>
  <inkml:trace contextRef="#ctx0" brushRef="#br0">48 1143 3263 0 0,'-6'7'482'0'0,"0"0"0"0"0,1 0 0 0 0,0 1-1 0 0,1 0 1 0 0,-1 0 0 0 0,-2 9 0 0 0,-3 3 1517 0 0,15-28-821 0 0,0 0 0 0 0,0 0-1 0 0,9-10 1 0 0,47-43-919 0 0,-23 24-290 0 0,212-190 240 0 0,19 21 906 0 0,-44 15-756 0 0,-1 2-105 0 0,-181 160-236 0 0,-29 21-19 0 0,0-1 1 0 0,-1 0 0 0 0,16-15-1 0 0,-28 23 16 0 0,0 0 0 0 0,-1 1 0 0 0,1-1 1 0 0,-1 0-1 0 0,0 0 0 0 0,1 0 0 0 0,-1 1 0 0 0,0-1 0 0 0,1 0 0 0 0,-1 0 0 0 0,0 0 0 0 0,0 0 0 0 0,0 0 0 0 0,0 0 0 0 0,0-1 0 0 0,5-13 192 0 0,9-7-275 0 0,1 1 0 0 0,2 0 0 0 0,0 1 0 0 0,1 1 0 0 0,30-25 0 0 0,-23 29 68 0 0,-24 15 0 0 0,-1-1-16 0 0,-1 1-1 0 0,1 0 1 0 0,-1 0-1 0 0,1 0 1 0 0,-1 1-1 0 0,1-1 1 0 0,-1 0 0 0 0,1 0-1 0 0,-1 0 1 0 0,1 0-1 0 0,0 0 1 0 0,-1 0-1 0 0,1 1 1 0 0,-1-1-1 0 0,1 0 1 0 0,-1 0-1 0 0,1 1 1 0 0,0-1-1 0 0,-1 0 1 0 0,1 1 0 0 0,0-1-1 0 0,-1 0 1 0 0,1 1-1 0 0,0-1 1 0 0,-1 1-1 0 0,1 0-230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6.193"/>
    </inkml:context>
    <inkml:brush xml:id="br0">
      <inkml:brushProperty name="width" value="0.1" units="cm"/>
      <inkml:brushProperty name="height" value="0.1" units="cm"/>
      <inkml:brushProperty name="color" value="#FFC114"/>
    </inkml:brush>
  </inkml:definitions>
  <inkml:trace contextRef="#ctx0" brushRef="#br0">3 1204 455 0 0,'0'0'30'0'0,"0"0"0"0"0,0 0-1 0 0,0 0 1 0 0,-1 0-1 0 0,1 0 1 0 0,0 0-1 0 0,0 0 1 0 0,0 0-1 0 0,0 0 1 0 0,0 0-1 0 0,0-1 1 0 0,0 1 0 0 0,0 0-1 0 0,-1 0 178 0 0,1 0-178 0 0,0 0 1 0 0,0 0-1 0 0,0 0 1 0 0,0 0 0 0 0,0 0-1 0 0,0-1 1 0 0,0 1-1 0 0,0 0 1 0 0,0 0-1 0 0,0 0 1 0 0,0 0-1 0 0,0 0 1 0 0,0 0-1 0 0,0 0 1 0 0,0 0-1 0 0,0 0 1 0 0,0-1 0 0 0,0 1-1 0 0,0 0 1 0 0,0 0-1 0 0,0 0 1 0 0,0 0-1 0 0,0 0 1 0 0,0 0-1 0 0,0 0 1 0 0,0 0-1 0 0,0 0 1 0 0,0 0-1 0 0,0-1 1 0 0,0 1 118 0 0,0 0-119 0 0,1 0 1 0 0,-1 0-1 0 0,0 0 1 0 0,0 0-1 0 0,8-10 1079 0 0,15-12 167 0 0,-18 17-852 0 0,186-186 4082 0 0,-133 131-3902 0 0,82-71 582 0 0,20-21 338 0 0,-115 104-1075 0 0,164-165 380 0 0,-131 152-151 0 0,-2 3-56 0 0,-36 25-233 0 0,-27 23-224 0 0,-1 1 0 0 0,0-2-1 0 0,-1 0 1 0 0,0 0 0 0 0,0-1-1 0 0,10-16 1 0 0,-8 5 104 0 0,-10 15-124 0 0,1 1 0 0 0,0 1 0 0 0,0-1 0 0 0,1 0 0 0 0,8-8 0 0 0,35-36-385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6.882"/>
    </inkml:context>
    <inkml:brush xml:id="br0">
      <inkml:brushProperty name="width" value="0.1" units="cm"/>
      <inkml:brushProperty name="height" value="0.1" units="cm"/>
      <inkml:brushProperty name="color" value="#FFC114"/>
    </inkml:brush>
  </inkml:definitions>
  <inkml:trace contextRef="#ctx0" brushRef="#br0">0 749 4143 0 0,'1'-5'345'0'0,"-1"1"-1"0"0,1-1 1 0 0,0 1-1 0 0,1 0 0 0 0,-1-1 1 0 0,1 1-1 0 0,-1 0 1 0 0,1 0-1 0 0,0 0 0 0 0,1 0 1 0 0,-1 0-1 0 0,6-6 0 0 0,4-3 262 0 0,22-21-1 0 0,142-116 2056 0 0,247-159 0 0 0,-352 259-1426 0 0,71-64 0 0 0,-141 113-1194 0 0,0 1-1 0 0,0-1 0 0 0,0 0 1 0 0,-1 1-1 0 0,1-1 0 0 0,0 0 1 0 0,0 0-1 0 0,-1 0 0 0 0,1 1 1 0 0,-1-1-1 0 0,1 0 1 0 0,-1 0-1 0 0,1 0 0 0 0,0-1 1 0 0,-2 1-29 0 0,1 1 1 0 0,-1-1-1 0 0,1 1 1 0 0,0 0 0 0 0,-1-1-1 0 0,1 1 1 0 0,-1 0-1 0 0,1-1 1 0 0,-1 1-1 0 0,0 0 1 0 0,1 0 0 0 0,-1 0-1 0 0,1 0 1 0 0,-1-1-1 0 0,1 1 1 0 0,-1 0 0 0 0,0 0-1 0 0,1 0 1 0 0,-1 0-1 0 0,1 0 1 0 0,-1 0-1 0 0,1 0 1 0 0,-1 1 0 0 0,0-1-1 0 0,-3 2-539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5.177"/>
    </inkml:context>
    <inkml:brush xml:id="br0">
      <inkml:brushProperty name="width" value="0.1" units="cm"/>
      <inkml:brushProperty name="height" value="0.1" units="cm"/>
      <inkml:brushProperty name="color" value="#004F8B"/>
    </inkml:brush>
  </inkml:definitions>
  <inkml:trace contextRef="#ctx0" brushRef="#br0">2078 1 7831 0 0,'-1'3'117'0'0,"0"0"0"0"0,0 1 0 0 0,0-1 0 0 0,-1 0 0 0 0,1 0-1 0 0,-1 0 1 0 0,0 0 0 0 0,-3 4 0 0 0,-24 33-1487 0 0,20-28 1271 0 0,-110 148-1426 0 0,-240 293 2039 0 0,-289 208 421 0 0,272-302-856 0 0,191-181 407 0 0,100-92-97 0 0,48-46-321 0 0,-2-1 0 0 0,-2-2-1 0 0,-69 48 1 0 0,109-84-148 0 0,0-1-1 0 0,0 1 0 0 0,0 0 0 0 0,-1 0 1 0 0,1-1-1 0 0,0 1 0 0 0,0-1 0 0 0,0 1 0 0 0,-1-1 1 0 0,1 0-1 0 0,0 1 0 0 0,0-1 0 0 0,-1 0 1 0 0,1 0-1 0 0,0 0 0 0 0,-1 0 0 0 0,-1 0 1 0 0,2-6-1138 0 0,12-7 569 0 0,60-45-1868 0 0,-52 37 2494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7.485"/>
    </inkml:context>
    <inkml:brush xml:id="br0">
      <inkml:brushProperty name="width" value="0.1" units="cm"/>
      <inkml:brushProperty name="height" value="0.1" units="cm"/>
      <inkml:brushProperty name="color" value="#FFC114"/>
    </inkml:brush>
  </inkml:definitions>
  <inkml:trace contextRef="#ctx0" brushRef="#br0">1 577 5527 0 0,'0'0'423'0'0,"135"-149"8312"0"0,-87 92-6551 0 0,112-101 1 0 0,-114 121-2270 0 0,3 2 0 0 0,1 2 0 0 0,1 3 0 0 0,77-34 0 0 0,-121 60 108 0 0,-4 3-12 0 0,-1 0-1 0 0,0 0 1 0 0,1-1-1 0 0,0 1 1 0 0,-1 1-1 0 0,1-1 0 0 0,0 0 1 0 0,-1 1-1 0 0,1-1 1 0 0,4 1-1 0 0,-7 1-203 0 0,0 1-1 0 0,1-1 0 0 0,-1 1 1 0 0,-1-1-1 0 0,1 1 0 0 0,0-1 1 0 0,0 0-1 0 0,0 1 1 0 0,-1-1-1 0 0,1 1 0 0 0,-1-1 1 0 0,1 0-1 0 0,-2 3 1 0 0,1 0-446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28.621"/>
    </inkml:context>
    <inkml:brush xml:id="br0">
      <inkml:brushProperty name="width" value="0.1" units="cm"/>
      <inkml:brushProperty name="height" value="0.1" units="cm"/>
      <inkml:brushProperty name="color" value="#FFC114"/>
    </inkml:brush>
  </inkml:definitions>
  <inkml:trace contextRef="#ctx0" brushRef="#br0">4 682 1375 0 0,'-3'-2'7891'0'0,"16"-6"-6942"0"0,31-29-346 0 0,-2-3-1 0 0,48-59 0 0 0,-45 48-445 0 0,53-47-1 0 0,-53 59-178 0 0,1 3-1 0 0,2 2 0 0 0,1 2 1 0 0,68-33-1 0 0,-94 53 79 0 0,0-2 0 0 0,-1 0-1 0 0,0-2 1 0 0,-2 0 0 0 0,33-33 0 0 0,-40 37 108 0 0,-7 7-832 0 0,-15 11-403 0 0,7-4 129 0 0,5-4 724 0 0,7-7-3389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1.806"/>
    </inkml:context>
    <inkml:brush xml:id="br0">
      <inkml:brushProperty name="width" value="0.1" units="cm"/>
      <inkml:brushProperty name="height" value="0.1" units="cm"/>
      <inkml:brushProperty name="color" value="#FFC114"/>
    </inkml:brush>
  </inkml:definitions>
  <inkml:trace contextRef="#ctx0" brushRef="#br0">31 61 1839 0 0,'-30'-21'12366'0'0,"30"21"-12303"0"0,18 0 733 0 0,29-5-1064 0 0,-45 4 458 0 0,46-5-47 0 0,1 2 1 0 0,0 2-1 0 0,85 7 0 0 0,-114-2-112 0 0,-9-1 11 0 0,-1 0 0 0 0,0-1 0 0 0,1 0 0 0 0,-1-1 0 0 0,1 0 0 0 0,-1-1 0 0 0,0 0 1 0 0,16-4-1 0 0,-26 5-11 0 0,0 0 1 0 0,0 0 0 0 0,0 0 0 0 0,0 0-1 0 0,0 0 1 0 0,0 0 0 0 0,0-1 0 0 0,0 1-1 0 0,0 0 1 0 0,0 0 0 0 0,-1 0 0 0 0,1 0 0 0 0,0 0-1 0 0,0 0 1 0 0,0 0 0 0 0,0-1 0 0 0,0 1-1 0 0,0 0 1 0 0,0 0 0 0 0,0 0 0 0 0,0 0-1 0 0,0 0 1 0 0,0 0 0 0 0,0 0 0 0 0,0-1-1 0 0,0 1 1 0 0,0 0 0 0 0,0 0 0 0 0,0 0 0 0 0,0 0-1 0 0,0 0 1 0 0,0 0 0 0 0,0 0 0 0 0,0-1-1 0 0,1 1 1 0 0,-1 0 0 0 0,0 0 0 0 0,0 0-1 0 0,0 0 1 0 0,0 0 0 0 0,0 0 0 0 0,0 0-1 0 0,0 0 1 0 0,0 0 0 0 0,0-1 0 0 0,0 1 0 0 0,1 0-1 0 0,-1 0 1 0 0,0 0 0 0 0,0 0 0 0 0,0 0-1 0 0,0 0 1 0 0,0 0 0 0 0,0 0 0 0 0,0 0-1 0 0,1 0 1 0 0,-21-3 526 0 0,-27 3-444 0 0,-125 15 64 0 0,86-2-236 0 0,58-7-47 0 0,0-2 0 0 0,-34 1-1 0 0,46-8 154 0 0,16 3-47 0 0,0 0 0 0 0,0 0 0 0 0,0-1-1 0 0,0 1 1 0 0,0 0 0 0 0,0 0 0 0 0,0 0 0 0 0,0-1 0 0 0,0 1-1 0 0,0 0 1 0 0,0 0 0 0 0,0 0 0 0 0,0-1 0 0 0,0 1-1 0 0,0 0 1 0 0,0 0 0 0 0,0 0 0 0 0,1-1 0 0 0,-1 1 0 0 0,0 0-1 0 0,0 0 1 0 0,0 0 0 0 0,0 0 0 0 0,0-1 0 0 0,0 1 0 0 0,0 0-1 0 0,1 0 1 0 0,-1 0 0 0 0,0 0 0 0 0,0 0 0 0 0,0-1-1 0 0,0 1 1 0 0,1 0 0 0 0,-1 0 0 0 0,0 0 0 0 0,0 0 0 0 0,1 0-1 0 0,1-1-18 0 0,0-1 0 0 0,1 1-1 0 0,-1 0 1 0 0,0 0 0 0 0,1 0-1 0 0,-1 1 1 0 0,1-1 0 0 0,-1 1 0 0 0,5-1-1 0 0,91 7-490 0 0,15 0 320 0 0,-55-9 237 0 0,0-2 1 0 0,-1-3 0 0 0,113-30-1 0 0,-164 36-48 0 0,1 0 290 0 0,-9 4 191 0 0,-9 6-28 0 0,4 2-1140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2.508"/>
    </inkml:context>
    <inkml:brush xml:id="br0">
      <inkml:brushProperty name="width" value="0.1" units="cm"/>
      <inkml:brushProperty name="height" value="0.1" units="cm"/>
      <inkml:brushProperty name="color" value="#FFC114"/>
    </inkml:brush>
  </inkml:definitions>
  <inkml:trace contextRef="#ctx0" brushRef="#br0">199 274 5527 0 0,'3'-32'999'0'0,"-1"26"-392"0"0,-2 0 0 0 0,1 0 0 0 0,-1 0 1 0 0,1 0-1 0 0,-2 0 0 0 0,1 0 0 0 0,-2-8 0 0 0,2 14-552 0 0,0-1 0 0 0,-1 0 0 0 0,1 0 0 0 0,0 1 0 0 0,-1-1 0 0 0,1 0 0 0 0,-1 1 0 0 0,1-1 0 0 0,-1 0-1 0 0,1 1 1 0 0,-1-1 0 0 0,1 1 0 0 0,-1-1 0 0 0,1 1 0 0 0,-1-1 0 0 0,0 1 0 0 0,1-1 0 0 0,-1 1 0 0 0,0 0 0 0 0,0-1-1 0 0,1 1 1 0 0,-1 0 0 0 0,0 0 0 0 0,0-1 0 0 0,1 1 0 0 0,-1 0 0 0 0,0 0 0 0 0,0 0 0 0 0,1 0 0 0 0,-1 0-1 0 0,0 0 1 0 0,0 0 0 0 0,0 0 0 0 0,1 1 0 0 0,-1-1 0 0 0,0 0 0 0 0,0 0 0 0 0,1 0 0 0 0,-1 1 0 0 0,0-1 0 0 0,0 1-1 0 0,1-1 1 0 0,-1 0 0 0 0,0 1 0 0 0,1-1 0 0 0,-1 2 0 0 0,-4 0-42 0 0,0 2 1 0 0,1-1-1 0 0,-1 0 1 0 0,1 1-1 0 0,-4 4 1 0 0,-4 8-29 0 0,0 0 1 0 0,1 0-1 0 0,0 1 1 0 0,2 1 0 0 0,0 0-1 0 0,-7 20 1 0 0,0 7 71 0 0,-13 65 0 0 0,25-93-16 0 0,1-5 10 0 0,0 1 0 0 0,1 0 0 0 0,0 14 0 0 0,0 28 9 0 0,3-3-61 0 0,3-31-66 0 0,9 22-13 0 0,-13-42 77 0 0,0 0-1 0 0,1 1 0 0 0,-1-1 0 0 0,0 0 1 0 0,1 0-1 0 0,-1 0 0 0 0,1 0 1 0 0,0 0-1 0 0,-1 0 0 0 0,1 0 1 0 0,0 0-1 0 0,0 0 0 0 0,-1 0 0 0 0,1 0 1 0 0,0-1-1 0 0,0 1 0 0 0,1 1 1 0 0,39 31-23 0 0,-38-31 22 0 0,0 0 0 0 0,1 0 0 0 0,-1 0 0 0 0,1-1 0 0 0,-1 1 0 0 0,1-1 0 0 0,0 0 0 0 0,-1 0 0 0 0,1 0 0 0 0,0-1 0 0 0,0 1 0 0 0,0-1 0 0 0,0 0 0 0 0,-1 0-1 0 0,9-1 1 0 0,-1-1 6 0 0,-1-1 0 0 0,1 0-1 0 0,16-7 1 0 0,-25 9-4 0 0,22-10 66 0 0,0 0 0 0 0,-1-2 0 0 0,-1 0 0 0 0,0-2 0 0 0,-1 0 0 0 0,-1-1-1 0 0,30-31 1 0 0,-35 31 170 0 0,0-1-1 0 0,-1-1 0 0 0,-1 0 0 0 0,-1-1 1 0 0,0 0-1 0 0,-1-1 0 0 0,-2 0 1 0 0,0-1-1 0 0,8-26 0 0 0,-13 30-82 0 0,-1 0 1 0 0,-1 0-1 0 0,-1 0 0 0 0,0-1 0 0 0,-1 1 1 0 0,0 0-1 0 0,-5-20 0 0 0,2 14 11 0 0,-2 0 0 0 0,-1 0 0 0 0,0 0 0 0 0,-18-36 0 0 0,20 49-130 0 0,-1 0 0 0 0,0 1-1 0 0,-1 0 1 0 0,0 0 0 0 0,-1 0 0 0 0,0 1-1 0 0,0 0 1 0 0,-1 0 0 0 0,0 1-1 0 0,-13-10 1 0 0,14 12-41 0 0,0 2 0 0 0,1-1 0 0 0,-1 1 0 0 0,-1 0-1 0 0,1 1 1 0 0,0-1 0 0 0,-1 1 0 0 0,1 1 0 0 0,-1-1 0 0 0,1 2 0 0 0,-1-1-1 0 0,0 1 1 0 0,1 0 0 0 0,-1 0 0 0 0,-12 3 0 0 0,10-2-171 0 0,0 2 0 0 0,0-1 0 0 0,0 1 0 0 0,0 1 0 0 0,0 0 0 0 0,1 0 0 0 0,-1 1 0 0 0,1 0 0 0 0,0 1 0 0 0,1 0 0 0 0,-1 0 0 0 0,1 1 0 0 0,1 0 0 0 0,-1 0 0 0 0,1 0 0 0 0,0 1 0 0 0,1 1 0 0 0,0-1 0 0 0,-8 15 0 0 0,6-2-951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3.210"/>
    </inkml:context>
    <inkml:brush xml:id="br0">
      <inkml:brushProperty name="width" value="0.1" units="cm"/>
      <inkml:brushProperty name="height" value="0.1" units="cm"/>
      <inkml:brushProperty name="color" value="#FFC114"/>
    </inkml:brush>
  </inkml:definitions>
  <inkml:trace contextRef="#ctx0" brushRef="#br0">191 242 12439 0 0,'5'-70'1611'0'0,"1"-9"-541"0"0,-6 71-901 0 0,-1 0-1 0 0,1 0 1 0 0,-1 1-1 0 0,-1-1 1 0 0,0 0-1 0 0,0 1 1 0 0,-5-14 0 0 0,6 20-152 0 0,1 0 1 0 0,-1 0 0 0 0,1 0-1 0 0,-1-1 1 0 0,0 1 0 0 0,0 0 0 0 0,1 0-1 0 0,-1 0 1 0 0,0 0 0 0 0,0 0-1 0 0,0 0 1 0 0,0 0 0 0 0,0 1-1 0 0,-2-2 1 0 0,2 1-18 0 0,0 1-1 0 0,1 0 1 0 0,-1 0-1 0 0,1 0 1 0 0,-1 0-1 0 0,1 0 1 0 0,-1 0-1 0 0,1 0 1 0 0,-1 0-1 0 0,0 0 1 0 0,1 0 0 0 0,-1 0-1 0 0,1 0 1 0 0,-1 1-1 0 0,1-1 1 0 0,-1 0-1 0 0,1 0 1 0 0,-1 0-1 0 0,1 1 1 0 0,-1-1-1 0 0,1 0 1 0 0,-1 1-1 0 0,1-1 1 0 0,-1 1-1 0 0,-1 1-26 0 0,0 0-1 0 0,1 0 0 0 0,-1 0 0 0 0,1 1 0 0 0,-1-1 0 0 0,1 1 0 0 0,0-1 0 0 0,0 1 0 0 0,0-1 0 0 0,0 1 0 0 0,1 0 0 0 0,-2 3 0 0 0,0 48-340 0 0,1-51 240 0 0,2 11 0 0 0,1 62-120 0 0,0-12 8 0 0,-2-51 195 0 0,-1 40-358 0 0,1-52 403 0 0,-15 105-1165 0 0,13-94 903 0 0,-1-1 0 0 0,0 0-1 0 0,-1 1 1 0 0,0-1 0 0 0,-1-1 0 0 0,0 1-1 0 0,0-1 1 0 0,-10 13 0 0 0,12-20 332 0 0,1 1 0 0 0,-1-2 0 0 0,0 1 0 0 0,0 0 0 0 0,-1-1 0 0 0,1 1 0 0 0,-1-1 0 0 0,1 0 0 0 0,-1 0 0 0 0,1 0 0 0 0,-1-1 0 0 0,-5 2 0 0 0,8-2 18 0 0,0-1-1 0 0,0 0 0 0 0,-1 0 0 0 0,1 0 1 0 0,0 0-1 0 0,0 0 0 0 0,0 0 0 0 0,0 0 0 0 0,0 0 1 0 0,0 0-1 0 0,0-1 0 0 0,0 1 0 0 0,0 0 1 0 0,-1-1-1 0 0,1 1 0 0 0,0-1 0 0 0,1 1 0 0 0,-1-1 1 0 0,-2 0-1 0 0,2-1-10 0 0,0 1 1 0 0,0-1-1 0 0,0 1 0 0 0,0-1 0 0 0,0 1 1 0 0,0-1-1 0 0,0 0 0 0 0,1 1 1 0 0,-1-1-1 0 0,1 0 0 0 0,-1 0 1 0 0,1 0-1 0 0,-1 1 0 0 0,1-1 1 0 0,0-3-1 0 0,0-2 9 0 0,0 0 0 0 0,1 1 0 0 0,-1-1 1 0 0,1 1-1 0 0,1-1 0 0 0,-1 1 0 0 0,1 0 0 0 0,0-1 1 0 0,1 1-1 0 0,0 0 0 0 0,0 0 0 0 0,0 1 0 0 0,0-1 1 0 0,1 1-1 0 0,0-1 0 0 0,0 1 0 0 0,0 0 0 0 0,1 0 0 0 0,0 1 1 0 0,0 0-1 0 0,0 0 0 0 0,10-7 0 0 0,-8 7-182 0 0,0 0 0 0 0,0 0-1 0 0,1 1 1 0 0,-1 0 0 0 0,1 0-1 0 0,-1 1 1 0 0,1 0 0 0 0,0 0-1 0 0,0 1 1 0 0,0 0 0 0 0,0 0-1 0 0,0 1 1 0 0,0 0 0 0 0,0 0-1 0 0,0 1 1 0 0,0 0 0 0 0,0 0-1 0 0,9 4 1 0 0,14 8-1215 0 0,-28-11 606 0 0,5 6-767 0 0,22 27 705 0 0,-22-27-1 0 0,-5 5-421 0 0,8 36 813 0 0,-8-37 21 0 0,-4-1 17 0 0,-1 5 122 0 0,0 0 0 0 0,-1 0 1 0 0,-7 24-1 0 0,8-34 252 0 0,0-1 0 0 0,0 0-1 0 0,0 0 1 0 0,0 0 0 0 0,-1 0-1 0 0,0 0 1 0 0,0-1 0 0 0,-1 1-1 0 0,1-1 1 0 0,-1 0 0 0 0,0 0-1 0 0,0 0 1 0 0,0 0 0 0 0,0-1-1 0 0,-1 0 1 0 0,-9 5 0 0 0,9-6 161 0 0,-1 0 0 0 0,0 0 0 0 0,0-1 0 0 0,0 0 0 0 0,0 0 0 0 0,0-1 0 0 0,0 0 1 0 0,0 0-1 0 0,0 0 0 0 0,0-1 0 0 0,0 0 0 0 0,0 0 0 0 0,0 0 0 0 0,0-1 0 0 0,0 0 0 0 0,1 0 1 0 0,-9-4-1 0 0,-3-3 200 0 0,0-1 1 0 0,1 0-1 0 0,0-1 1 0 0,-18-16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3.779"/>
    </inkml:context>
    <inkml:brush xml:id="br0">
      <inkml:brushProperty name="width" value="0.1" units="cm"/>
      <inkml:brushProperty name="height" value="0.1" units="cm"/>
      <inkml:brushProperty name="color" value="#FFC114"/>
    </inkml:brush>
  </inkml:definitions>
  <inkml:trace contextRef="#ctx0" brushRef="#br0">194 63 7367 0 0,'10'-21'1052'0'0,"-9"20"-1007"0"0,0-1 0 0 0,0 1 0 0 0,0-1 0 0 0,0 1 0 0 0,0-1 0 0 0,0 1 0 0 0,0-1 0 0 0,-1 0 0 0 0,1 1 0 0 0,-1-1 0 0 0,1 0 0 0 0,-1 0 0 0 0,0 0 0 0 0,0 1 0 0 0,1-1 0 0 0,-1 0 0 0 0,0 0 0 0 0,-1 0-1 0 0,1 0 1 0 0,-1-2 0 0 0,1 3-56 0 0,-1 1 0 0 0,0 0 0 0 0,1-1 0 0 0,-1 1 0 0 0,1 0 0 0 0,-1-1 0 0 0,0 1 0 0 0,0 0 0 0 0,1 0-1 0 0,-1-1 1 0 0,0 1 0 0 0,1 0 0 0 0,-1 0 0 0 0,0 0 0 0 0,0 0 0 0 0,1 0 0 0 0,-1 0 0 0 0,0 0 0 0 0,0 1 0 0 0,1-1-1 0 0,-1 0 1 0 0,0 0 0 0 0,1 0 0 0 0,-1 1 0 0 0,0-1 0 0 0,1 0 0 0 0,-1 1 0 0 0,0 0 0 0 0,-24 11-596 0 0,23-11 473 0 0,-74 50-1731 0 0,54-34 1704 0 0,-45 24-1 0 0,88-39 1079 0 0,1 1-1 0 0,28 8 1 0 0,-42-8-884 0 0,28 14-8 0 0,-24-7-84 0 0,22 25 34 0 0,-33-34 21 0 0,0 0 0 0 0,0 0 1 0 0,0 0-1 0 0,0 0 0 0 0,0 0 1 0 0,0 1-1 0 0,0-1 1 0 0,0 0-1 0 0,-1 0 0 0 0,1 1 1 0 0,0-1-1 0 0,-1 1 0 0 0,1-1 1 0 0,0 2-1 0 0,14 48-55 0 0,-14-47 47 0 0,0 0-1 0 0,-1 0 0 0 0,1 0 0 0 0,-1 0 0 0 0,0 0 1 0 0,0 0-1 0 0,0 0 0 0 0,-1 0 0 0 0,0 0 1 0 0,1 0-1 0 0,-1 0 0 0 0,-1 0 0 0 0,1 0 0 0 0,0-1 1 0 0,-1 1-1 0 0,0-1 0 0 0,0 1 0 0 0,-3 4 0 0 0,1-3-33 0 0,0-1-1 0 0,0 1 1 0 0,0-1-1 0 0,0 0 0 0 0,0 0 1 0 0,-1-1-1 0 0,0 1 0 0 0,0-1 1 0 0,0 0-1 0 0,-7 3 0 0 0,9-5 85 0 0,0 0 0 0 0,0 0 0 0 0,0-1 0 0 0,-1 1-1 0 0,1-1 1 0 0,0 1 0 0 0,0-1 0 0 0,0 0 0 0 0,-1 0 0 0 0,1-1-1 0 0,0 1 1 0 0,0 0 0 0 0,-6-3 0 0 0,-1 0 65 0 0,0-1-1 0 0,-16-9 1 0 0,14 7-450 0 0,7 3 64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4.199"/>
    </inkml:context>
    <inkml:brush xml:id="br0">
      <inkml:brushProperty name="width" value="0.1" units="cm"/>
      <inkml:brushProperty name="height" value="0.1" units="cm"/>
      <inkml:brushProperty name="color" value="#FFC114"/>
    </inkml:brush>
  </inkml:definitions>
  <inkml:trace contextRef="#ctx0" brushRef="#br0">95 50 2759 0 0,'0'-8'47'0'0,"-1"4"644"0"0,1 1 0 0 0,0-1-1 0 0,0 1 1 0 0,0-1 0 0 0,1 1 0 0 0,-1-1-1 0 0,1 1 1 0 0,0-1 0 0 0,0 1 0 0 0,1-4 0 0 0,0 9-630 0 0,-1 0 1 0 0,0-1-1 0 0,0 1 1 0 0,0 0 0 0 0,0 0-1 0 0,-1 0 1 0 0,1 0-1 0 0,0 0 1 0 0,-1 0-1 0 0,1 3 1 0 0,1-1-71 0 0,-1 33 99 0 0,0-23-61 0 0,-1 43 172 0 0,-5 9 125 0 0,-3 6-48 0 0,-3 5-84 0 0,-3-11-114 0 0,-5 25-10 0 0,4-28-77 0 0,-4 12-166 0 0,12-42 29 0 0,5-24-263 0 0,0-1-117 0 0,-6 25-641 0 0,4-19-2493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4.611"/>
    </inkml:context>
    <inkml:brush xml:id="br0">
      <inkml:brushProperty name="width" value="0.1" units="cm"/>
      <inkml:brushProperty name="height" value="0.1" units="cm"/>
      <inkml:brushProperty name="color" value="#FFC114"/>
    </inkml:brush>
  </inkml:definitions>
  <inkml:trace contextRef="#ctx0" brushRef="#br0">59 44 6911 0 0,'-5'-3'717'0'0,"0"0"0"0"0,-1 0 0 0 0,1 1 0 0 0,0 0 0 0 0,-1 0 0 0 0,0 0 0 0 0,1 1-1 0 0,-11-2 1 0 0,157-16-3503 0 0,-119 16-1128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5.087"/>
    </inkml:context>
    <inkml:brush xml:id="br0">
      <inkml:brushProperty name="width" value="0.1" units="cm"/>
      <inkml:brushProperty name="height" value="0.1" units="cm"/>
      <inkml:brushProperty name="color" value="#FFC114"/>
    </inkml:brush>
  </inkml:definitions>
  <inkml:trace contextRef="#ctx0" brushRef="#br0">218 49 5527 0 0,'1'-1'170'0'0,"0"-1"-1"0"0,-1 0 0 0 0,1 0 0 0 0,-1 0 1 0 0,1 0-1 0 0,-1 0 0 0 0,0 0 0 0 0,0 0 1 0 0,0 0-1 0 0,0 0 0 0 0,0 0 0 0 0,0 0 1 0 0,0 0-1 0 0,-1 1 0 0 0,1-1 0 0 0,-1 0 1 0 0,1 0-1 0 0,-1 0 0 0 0,0 0 0 0 0,-1-2 1 0 0,2 4-51 0 0,-1-1 0 0 0,1 1 1 0 0,-1-1-1 0 0,1 1 0 0 0,-1-1 1 0 0,1 1-1 0 0,-1 0 1 0 0,1-1-1 0 0,-1 1 0 0 0,1 0 1 0 0,-1-1-1 0 0,0 1 1 0 0,1 0-1 0 0,-1-1 0 0 0,0 1 1 0 0,1 0-1 0 0,-1 0 0 0 0,0 0 1 0 0,1 0-1 0 0,-1 0 1 0 0,0 0-1 0 0,0 0 0 0 0,-1 0-74 0 0,0 1-1 0 0,1-1 0 0 0,-1 1 1 0 0,1-1-1 0 0,-1 1 0 0 0,1 0 0 0 0,-1 0 1 0 0,1 0-1 0 0,0 0 0 0 0,-1 0 0 0 0,1 0 1 0 0,0 0-1 0 0,-2 1 0 0 0,-12 15 390 0 0,1 0-1 0 0,0 0 0 0 0,-16 29 0 0 0,-29 63-521 0 0,45-82 106 0 0,10-20-29 0 0,-17 39-54 0 0,19-42 52 0 0,1-1-1 0 0,0 1 1 0 0,0 0 0 0 0,0 0-1 0 0,0 0 1 0 0,0 0 0 0 0,1 0-1 0 0,0 0 1 0 0,0 7 0 0 0,0-10 4 0 0,0-1 1 0 0,0 1-1 0 0,0 0 1 0 0,1-1 0 0 0,-1 1-1 0 0,0-1 1 0 0,0 1-1 0 0,1 0 1 0 0,-1-1 0 0 0,0 1-1 0 0,1-1 1 0 0,-1 1-1 0 0,0-1 1 0 0,1 1 0 0 0,-1-1-1 0 0,1 1 1 0 0,-1-1-1 0 0,1 0 1 0 0,-1 1 0 0 0,1-1-1 0 0,-1 1 1 0 0,1-1-1 0 0,-1 0 1 0 0,1 0 0 0 0,0 1-1 0 0,-1-1 1 0 0,2 0-1 0 0,0 1-1 0 0,0-1-1 0 0,0 0 0 0 0,0 0 1 0 0,-1-1-1 0 0,1 1 0 0 0,0 0 0 0 0,0-1 1 0 0,0 1-1 0 0,3-2 0 0 0,2-1 45 0 0,1-1 0 0 0,-1 0 0 0 0,11-6 0 0 0,2-6 333 0 0,0 0 1 0 0,-1-1-1 0 0,-1 0 1 0 0,-1-2-1 0 0,0 0 0 0 0,-2-1 1 0 0,0-1-1 0 0,-1 0 0 0 0,-1-1 1 0 0,16-38-1 0 0,-24 45 475 0 0,-10 19-392 0 0,-13 22-778 0 0,14-15 23 0 0,-1 0-1 0 0,2 1 0 0 0,-1-1 1 0 0,2 1-1 0 0,-3 22 0 0 0,1 44-1033 0 0,4-68 764 0 0,1 3-31 0 0,5 56-924 0 0,-2-58 729 0 0,12 35-82 0 0,-11-35-319 0 0,3-3-1786 0 0,34 32 238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5.474"/>
    </inkml:context>
    <inkml:brush xml:id="br0">
      <inkml:brushProperty name="width" value="0.1" units="cm"/>
      <inkml:brushProperty name="height" value="0.1" units="cm"/>
      <inkml:brushProperty name="color" value="#FFC114"/>
    </inkml:brush>
  </inkml:definitions>
  <inkml:trace contextRef="#ctx0" brushRef="#br0">220 60 3679 0 0,'1'-5'778'0'0,"-2"-1"0"0"0,1 0 0 0 0,0 0 0 0 0,-1 0 0 0 0,0 1 0 0 0,-2-7 0 0 0,2 11-600 0 0,1 0 0 0 0,0 0 0 0 0,-1 1 0 0 0,1-1 0 0 0,-1 0 0 0 0,1 0 0 0 0,-1 1 0 0 0,1-1 0 0 0,-1 0 0 0 0,1 1 0 0 0,-1-1 0 0 0,0 0 0 0 0,1 1 0 0 0,-1-1 0 0 0,0 1 0 0 0,0-1 1 0 0,1 1-1 0 0,-1 0 0 0 0,-1-1 0 0 0,0 1-82 0 0,1-1-1 0 0,-1 1 1 0 0,1 0 0 0 0,0 1 0 0 0,-1-1 0 0 0,1 0 0 0 0,-1 0 0 0 0,1 0 0 0 0,0 1 0 0 0,-1-1 0 0 0,1 1 0 0 0,0-1 0 0 0,-1 1 0 0 0,1 0 0 0 0,0-1 0 0 0,-2 3 0 0 0,-7 4 134 0 0,1 0 0 0 0,0 1 0 0 0,0 0 0 0 0,1 1 0 0 0,0-1 0 0 0,-10 17 0 0 0,-37 64 422 0 0,50-80-568 0 0,1-1-15 0 0,-6 9 249 0 0,-12 28 0 0 0,20-40-267 0 0,0-1-1 0 0,1 1 1 0 0,0 0-1 0 0,0 0 1 0 0,0 0 0 0 0,0 0-1 0 0,1 0 1 0 0,-1 0-1 0 0,1 0 1 0 0,0 0 0 0 0,2 7-1 0 0,-2-10-37 0 0,1 0-1 0 0,-1-1 1 0 0,1 1-1 0 0,0 0 0 0 0,-1-1 1 0 0,1 1-1 0 0,0 0 1 0 0,0-1-1 0 0,0 1 1 0 0,0-1-1 0 0,1 0 1 0 0,-1 1-1 0 0,0-1 0 0 0,1 0 1 0 0,-1 0-1 0 0,0 0 1 0 0,1 0-1 0 0,-1 0 1 0 0,3 1-1 0 0,0 0 4 0 0,0-1 0 0 0,-1 0 0 0 0,1 0 0 0 0,0 0 0 0 0,0 0 0 0 0,0-1 0 0 0,0 1 0 0 0,6-1 0 0 0,5-1-37 0 0,0-1 1 0 0,0-1-1 0 0,22-6 1 0 0,10-6-1505 0 0,-23 4-4501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5.598"/>
    </inkml:context>
    <inkml:brush xml:id="br0">
      <inkml:brushProperty name="width" value="0.1" units="cm"/>
      <inkml:brushProperty name="height" value="0.1" units="cm"/>
      <inkml:brushProperty name="color" value="#004F8B"/>
    </inkml:brush>
  </inkml:definitions>
  <inkml:trace contextRef="#ctx0" brushRef="#br0">1883 39 6447 0 0,'4'-2'59'0'0,"3"-3"15"0"0,1 1 0 0 0,-1-1 1 0 0,1 1-1 0 0,0 1 0 0 0,0 0 1 0 0,1 0-1 0 0,-1 0 0 0 0,1 1 0 0 0,14-2 1 0 0,7 3 168 0 0,37 3 0 0 0,-61-1-121 0 0,-9 9-169 0 0,3-8 43 0 0,-2 6-15 0 0,0-1 0 0 0,-1 1 0 0 0,0-1 0 0 0,0 0 0 0 0,0 0 0 0 0,-1 0 0 0 0,0 0 0 0 0,-1 0-1 0 0,-6 7 1 0 0,-1-1 16 0 0,-251 294 1194 0 0,34-45-445 0 0,-1 3 218 0 0,-110 139-622 0 0,150-177-404 0 0,-76 81-73 0 0,134-167-94 0 0,-42 43-105 0 0,148-158 238 0 0,-46 43 56 0 0,62-60-26 0 0,-1 0 0 0 0,0-1 0 0 0,0-1 0 0 0,-1 0 0 0 0,-13 6 0 0 0,24-13-118 0 0,0 1-1 0 0,-1 0 1 0 0,1-1-1 0 0,-1 1 1 0 0,0-1-1 0 0,1 0 1 0 0,-1 1-1 0 0,1-1 0 0 0,-1 0 1 0 0,0 0-1 0 0,1 0 1 0 0,-1 0-1 0 0,1 0 1 0 0,-1-1-1 0 0,1 1 1 0 0,-3-1-1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5.892"/>
    </inkml:context>
    <inkml:brush xml:id="br0">
      <inkml:brushProperty name="width" value="0.1" units="cm"/>
      <inkml:brushProperty name="height" value="0.1" units="cm"/>
      <inkml:brushProperty name="color" value="#FFC114"/>
    </inkml:brush>
  </inkml:definitions>
  <inkml:trace contextRef="#ctx0" brushRef="#br0">105 65 7831 0 0,'1'-3'168'0'0,"0"1"1"0"0,0-1-1 0 0,1 1 0 0 0,-2-1 0 0 0,1 0 0 0 0,0 1 0 0 0,0-1 0 0 0,-1 0 0 0 0,0 1 0 0 0,1-1 0 0 0,-1 0 0 0 0,-1-4 1 0 0,1 5-98 0 0,0 1 0 0 0,0 0 0 0 0,0 0 0 0 0,0 0 0 0 0,-1 0 0 0 0,1 0 0 0 0,0 0 0 0 0,-1 0 0 0 0,1 0 0 0 0,-1 0 0 0 0,1 0 0 0 0,-1 0 0 0 0,1 0 0 0 0,-1 0 0 0 0,0 0 0 0 0,0 0 0 0 0,1 1 0 0 0,-1-1 0 0 0,0 0 0 0 0,0 0 0 0 0,0 1 0 0 0,0-1 0 0 0,0 1 0 0 0,0-1 0 0 0,0 1 0 0 0,0-1 0 0 0,0 1 0 0 0,0-1 0 0 0,0 1 0 0 0,0 0 0 0 0,0 0 0 0 0,0 0 0 0 0,0-1 0 0 0,-3 1 0 0 0,3 1-60 0 0,0-1 1 0 0,-1 0-1 0 0,1 0 1 0 0,0 1-1 0 0,-1-1 1 0 0,1 1-1 0 0,0-1 1 0 0,0 1-1 0 0,0 0 1 0 0,-1 0-1 0 0,1-1 1 0 0,0 1-1 0 0,0 0 1 0 0,0 0-1 0 0,0 0 1 0 0,0 0-1 0 0,0 0 1 0 0,1 0-1 0 0,-1 0 1 0 0,0 0-1 0 0,0 1 1 0 0,1-1-1 0 0,-1 0 0 0 0,1 0 1 0 0,-1 1-1 0 0,0 0 1 0 0,-9 40-48 0 0,10-37 51 0 0,-7 35-17 0 0,5-23-1 0 0,1 13-58 0 0,-2 23 47 0 0,-1 20 14 0 0,0 8 0 0 0,0 1 0 0 0,-1-6-14 0 0,1-22-61 0 0,1-23-299 0 0,-3 14-509 0 0,3-32 401 0 0,0-1-426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6.275"/>
    </inkml:context>
    <inkml:brush xml:id="br0">
      <inkml:brushProperty name="width" value="0.1" units="cm"/>
      <inkml:brushProperty name="height" value="0.1" units="cm"/>
      <inkml:brushProperty name="color" value="#FFC114"/>
    </inkml:brush>
  </inkml:definitions>
  <inkml:trace contextRef="#ctx0" brushRef="#br0">82 223 6911 0 0,'0'1'110'0'0,"1"-1"0"0"0,-1 0 0 0 0,1 0-1 0 0,0 1 1 0 0,-1-1 0 0 0,1 0-1 0 0,-1 1 1 0 0,0-1 0 0 0,1 1 0 0 0,-1-1-1 0 0,1 0 1 0 0,-1 1 0 0 0,1-1-1 0 0,-1 1 1 0 0,0-1 0 0 0,1 1 0 0 0,-1 0-1 0 0,0-1 1 0 0,0 1 0 0 0,0-1-1 0 0,1 1 1 0 0,-1 0 0 0 0,0 0-107 0 0,0 0 1 0 0,1 0-1 0 0,-1 0 0 0 0,1-1 1 0 0,-1 1-1 0 0,0 0 1 0 0,1 0-1 0 0,-1 0 1 0 0,1-1-1 0 0,0 1 0 0 0,-1 0 1 0 0,1 0-1 0 0,0-1 1 0 0,-1 1-1 0 0,1-1 1 0 0,0 1-1 0 0,0-1 0 0 0,-1 1 1 0 0,1-1-1 0 0,0 1 1 0 0,2 0-1 0 0,3-1-30 0 0,0 0 1 0 0,0-1-1 0 0,0 1 0 0 0,1-1 1 0 0,-1 0-1 0 0,0-1 0 0 0,0 1 1 0 0,0-1-1 0 0,-1 0 0 0 0,1-1 1 0 0,0 1-1 0 0,-1-1 0 0 0,0 0 1 0 0,7-5-1 0 0,-5 3 422 0 0,-1-1-1 0 0,1 1 1 0 0,-1-1 0 0 0,0 0-1 0 0,0-1 1 0 0,0 1 0 0 0,-1-1-1 0 0,0 0 1 0 0,6-12 0 0 0,-9 14-24 0 0,-1 0 0 0 0,1 0 1 0 0,-1 0-1 0 0,1 0 1 0 0,-2 0-1 0 0,1 0 1 0 0,0 0-1 0 0,-1-1 0 0 0,0 1 1 0 0,0 0-1 0 0,-1 0 1 0 0,1 0-1 0 0,-3-7 0 0 0,2 8-238 0 0,0 0-1 0 0,0 0 1 0 0,-1 0-1 0 0,1 0 0 0 0,-1 1 1 0 0,0-1-1 0 0,0 1 0 0 0,0-1 1 0 0,-1 1-1 0 0,1 0 1 0 0,-1 0-1 0 0,0 0 0 0 0,0 0 1 0 0,0 0-1 0 0,0 1 0 0 0,0-1 1 0 0,-7-3-1 0 0,6 5-106 0 0,1 0-1 0 0,-1 0 0 0 0,0 0 1 0 0,1 0-1 0 0,-1 1 0 0 0,0 0 1 0 0,1 0-1 0 0,-1 0 0 0 0,0 0 1 0 0,0 0-1 0 0,1 1 0 0 0,-1 0 1 0 0,1-1-1 0 0,-1 1 0 0 0,0 1 1 0 0,1-1-1 0 0,0 0 0 0 0,-1 1 1 0 0,1 0-1 0 0,-6 3 0 0 0,-2 3-170 0 0,0-1 0 0 0,1 1 0 0 0,0 1 0 0 0,-15 16 0 0 0,14-11-138 0 0,-1 1 0 0 0,2 1 0 0 0,0 0 0 0 0,-7 18 0 0 0,12-20-85 0 0,-3 26 19 0 0,6-30 77 0 0,4 4 31 0 0,5 40 7 0 0,-5-41 4 0 0,6-2 4 0 0,22 33 2 0 0,-29-43 204 0 0,0 1 0 0 0,0-1-1 0 0,0 1 1 0 0,1-1-1 0 0,-1 1 1 0 0,0-1 0 0 0,0 0-1 0 0,1 0 1 0 0,-1 1 0 0 0,3 0-1 0 0,8 6-28 0 0,0-1 0 0 0,0-1-1 0 0,0 0 1 0 0,1-1 0 0 0,0 0-1 0 0,0 0 1 0 0,1-2 0 0 0,-1 0-1 0 0,25 3 1 0 0,-22-6-99 0 0,0-1 0 0 0,-1-1-1 0 0,1 0 1 0 0,-1-1 0 0 0,0-1 0 0 0,0 0 0 0 0,20-9 0 0 0,-19 6-1022 0 0,0-1 1 0 0,-1 0 0 0 0,23-16-1 0 0,-26 14-306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41:36.694"/>
    </inkml:context>
    <inkml:brush xml:id="br0">
      <inkml:brushProperty name="width" value="0.1" units="cm"/>
      <inkml:brushProperty name="height" value="0.1" units="cm"/>
      <inkml:brushProperty name="color" value="#FFC114"/>
    </inkml:brush>
  </inkml:definitions>
  <inkml:trace contextRef="#ctx0" brushRef="#br0">1 135 3223 0 0,'1'-1'285'0'0,"1"-1"-1"0"0,-1 0 0 0 0,1 0 0 0 0,0 1 1 0 0,0-1-1 0 0,0 1 0 0 0,0-1 0 0 0,3-1 0 0 0,0 0-38 0 0,19-14 660 0 0,1 2 0 0 0,1 0 0 0 0,27-11-1 0 0,-31 17-1007 0 0,1 1 0 0 0,0 1 0 0 0,0 1 0 0 0,27-4-1 0 0,-25 7-3181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3:13:44.731"/>
    </inkml:context>
    <inkml:brush xml:id="br0">
      <inkml:brushProperty name="width" value="0.05" units="cm"/>
      <inkml:brushProperty name="height" value="0.05" units="cm"/>
    </inkml:brush>
  </inkml:definitions>
  <inkml:trace contextRef="#ctx0" brushRef="#br0">49 41 919 0 0,'-1'0'191'0'0,"0"0"-1"0"0,0 0 0 0 0,0 0 0 0 0,0-1 0 0 0,0 1 0 0 0,0 0 0 0 0,1-1 0 0 0,-1 1 0 0 0,0-1 0 0 0,0 1 0 0 0,1-1 0 0 0,-1 1 0 0 0,0-1 0 0 0,1 0 0 0 0,-1 1 0 0 0,-1-2 0 0 0,2 1-85 0 0,0 1 1 0 0,0 0-1 0 0,0-1 0 0 0,0 1 0 0 0,0-1 0 0 0,-1 1 0 0 0,1-1 0 0 0,0 1 0 0 0,0-1 0 0 0,0 1 0 0 0,0-1 0 0 0,0 1 0 0 0,1-1 0 0 0,-1 1 0 0 0,0-1 0 0 0,0 1 0 0 0,0-1 0 0 0,0 1 0 0 0,0 0 0 0 0,1-1 0 0 0,-1 1 0 0 0,1-1 1 0 0,0-1 59 0 0,0 1 0 0 0,0-1 0 0 0,1 1 0 0 0,-1 0 1 0 0,0-1-1 0 0,1 1 0 0 0,-1 0 0 0 0,1 0 0 0 0,0 0 1 0 0,-1 0-1 0 0,1 0 0 0 0,0 0 0 0 0,3 0 0 0 0,-2 0-106 0 0,1 0 1 0 0,0 0-1 0 0,0 0 0 0 0,-1 1 0 0 0,1 0 0 0 0,0 0 0 0 0,0 0 0 0 0,0 0 0 0 0,-1 0 0 0 0,1 1 0 0 0,0 0 0 0 0,-1 0 0 0 0,1 0 0 0 0,0 0 1 0 0,3 2-1 0 0,-5-2-73 0 0,0 0 0 0 0,0 1 1 0 0,-1-1-1 0 0,1 1 0 0 0,0-1 1 0 0,-1 1-1 0 0,1 0 0 0 0,-1 0 1 0 0,0 0-1 0 0,1 0 0 0 0,-1 0 1 0 0,0 0-1 0 0,0 0 0 0 0,-1 0 0 0 0,1 0 1 0 0,0 0-1 0 0,-1 0 0 0 0,1 0 1 0 0,-1 1-1 0 0,1-1 0 0 0,-1 0 1 0 0,0 0-1 0 0,0 1 0 0 0,0-1 1 0 0,0 0-1 0 0,-1 4 0 0 0,-1 2-145 0 0,1-1-1 0 0,-1 0 1 0 0,0 1-1 0 0,0-1 0 0 0,-1 0 1 0 0,0 0-1 0 0,0 0 0 0 0,-1 0 1 0 0,0-1-1 0 0,0 1 1 0 0,0-1-1 0 0,-6 6 0 0 0,6-8 237 0 0,0 0-1 0 0,0-1 0 0 0,0 1 0 0 0,0 0 0 0 0,-1-1 0 0 0,0 0 1 0 0,1 0-1 0 0,-1-1 0 0 0,0 1 0 0 0,0-1 0 0 0,0 0 0 0 0,-1-1 1 0 0,1 1-1 0 0,0-1 0 0 0,-1 0 0 0 0,1 0 0 0 0,-8 0 0 0 0,4 3 1315 0 0,9-1-14 0 0,6-3-705 0 0,116-1-720 0 0,-114 0 76 0 0,0 0 0 0 0,0 1 0 0 0,0 0 0 0 0,11 2 0 0 0,-16-1-19 0 0,0-1 0 0 0,-1 1 0 0 0,1 0-1 0 0,0 0 1 0 0,-1 0 0 0 0,1 1 0 0 0,-1-1-1 0 0,1 0 1 0 0,-1 1 0 0 0,0 0 0 0 0,0-1-1 0 0,0 1 1 0 0,1 0 0 0 0,-2 0 0 0 0,4 4-1 0 0,11-9-169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3:08:25.389"/>
    </inkml:context>
    <inkml:brush xml:id="br0">
      <inkml:brushProperty name="width" value="0.1" units="cm"/>
      <inkml:brushProperty name="height" value="0.1" units="cm"/>
      <inkml:brushProperty name="color" value="#FFFFFF"/>
    </inkml:brush>
  </inkml:definitions>
  <inkml:trace contextRef="#ctx0" brushRef="#br0">1026 211 1375 0 0,'-10'-3'1530'0'0,"6"2"-125"0"0,-1 10-476 0 0,-4 18-446 0 0,2 0-1 0 0,1 0 1 0 0,1 1-1 0 0,-1 28 1 0 0,5 113 42 0 0,3-81-63 0 0,-2-72-391 0 0,-1-8-53 0 0,1-1 0 0 0,0 1 0 0 0,1 0 0 0 0,2 8-1 0 0,-4-22 1 0 0,1 0 0 0 0,1 0 0 0 0,-1 0 0 0 0,3-8 0 0 0,0-9 139 0 0,59-478 1068 0 0,-59 482-1260 0 0,-3 7 154 0 0,2 1-1 0 0,0 0 1 0 0,1-1-1 0 0,0 1 1 0 0,1 0-1 0 0,10-20 1 0 0,-14 31-117 0 0,0 0 0 0 0,0 0 0 0 0,0 0 1 0 0,0 0-1 0 0,0 0 0 0 0,0 0 0 0 0,0 0 0 0 0,0 0 0 0 0,0 0 1 0 0,0 1-1 0 0,0-1 0 0 0,0 0 0 0 0,0 0 0 0 0,0 0 0 0 0,0 0 1 0 0,0 0-1 0 0,0 0 0 0 0,0 0 0 0 0,0 0 0 0 0,0 0 0 0 0,0 0 1 0 0,1 0-1 0 0,-1 0 0 0 0,0 0 0 0 0,0 0 0 0 0,0 0 0 0 0,0 0 1 0 0,0 0-1 0 0,0 0 0 0 0,0 0 0 0 0,0 0 0 0 0,0 0 0 0 0,0 0 1 0 0,0 0-1 0 0,0 0 0 0 0,1 0 0 0 0,-1 0 0 0 0,0 0 0 0 0,0 0 1 0 0,0 0-1 0 0,0 0 0 0 0,0 0 0 0 0,0 0 0 0 0,0 0 0 0 0,0 0 1 0 0,0 0-1 0 0,0 0 0 0 0,0 0 0 0 0,0 0 0 0 0,1 0 0 0 0,-1 0 1 0 0,0 0-1 0 0,0 0 0 0 0,0 0 0 0 0,0 0 0 0 0,0 0 0 0 0,0 0 1 0 0,0 0-1 0 0,0 0 0 0 0,0 0 0 0 0,0 0 0 0 0,0-1 0 0 0,0 1 0 0 0,0 0 1 0 0,0 0-1 0 0,1 10 79 0 0,-1 12-4 0 0,-85 413 467 0 0,83-426-550 0 0,1-2 0 0 0,0 0-1 0 0,-1-1 0 0 0,0 1 1 0 0,0-1-1 0 0,0 0 1 0 0,-1 0-1 0 0,0 1 1 0 0,0-1-1 0 0,-9 10 0 0 0,12-15 7 0 0,0-1-1 0 0,0 0 1 0 0,0 0-1 0 0,-1 0 1 0 0,1 0-1 0 0,0 1 1 0 0,0-1-1 0 0,0 0 1 0 0,0 0-1 0 0,0 0 1 0 0,-1 0-1 0 0,1 0 1 0 0,0 1-1 0 0,0-1 1 0 0,0 0-1 0 0,-1 0 1 0 0,1 0-1 0 0,0 0 1 0 0,0 0-1 0 0,0 0 1 0 0,-1 0-1 0 0,1 0 1 0 0,0 0-1 0 0,0 0 1 0 0,-1 0-1 0 0,1 0 1 0 0,0 0-1 0 0,0 0 1 0 0,0 0-1 0 0,-1 0 1 0 0,1 0-1 0 0,0 0 1 0 0,0 0-1 0 0,-1 0 1 0 0,1 0-1 0 0,0 0 1 0 0,0 0-1 0 0,0 0 1 0 0,-1 0-1 0 0,1 0 1 0 0,0 0-1 0 0,0 0 1 0 0,0-1-1 0 0,-1 1 1 0 0,-1-11-50 0 0,5-14-22 0 0,21-72 245 0 0,6-27 49 0 0,-25 97-239 0 0,-2 0 1 0 0,0 0-1 0 0,-4-46 0 0 0,-3 63-51 0 0,0 18 59 0 0,-1 17 4 0 0,9 148-655 0 0,2-49 113 0 0,-6-100 160 0 0,-4 31-1 0 0,1-63 370 0 0,3-12 292 0 0,60-191 548 0 0,-23 96-820 0 0,-30 92-2 0 0,-3 14 0 0 0,-2 1 0 0 0,1-1 0 0 0,-1 0 0 0 0,1-13 0 0 0,-14 62 696 0 0,2 53-831 0 0,-16 103-282 0 0,18-176 494 0 0,7-20-72 0 0,0 0 0 0 0,0 0-1 0 0,0 0 1 0 0,0 0-1 0 0,0 0 1 0 0,0 0 0 0 0,0 0-1 0 0,0 0 1 0 0,0 0-1 0 0,0 0 1 0 0,0-1 0 0 0,0 1-1 0 0,0 0 1 0 0,0 0 0 0 0,0 0-1 0 0,0 0 1 0 0,0 0-1 0 0,0 0 1 0 0,0 0 0 0 0,0 0-1 0 0,0 0 1 0 0,0 0 0 0 0,0 0-1 0 0,-1 0 1 0 0,1 0-1 0 0,0 0 1 0 0,0 0 0 0 0,0 0-1 0 0,0 0 1 0 0,0 0-1 0 0,0 0 1 0 0,0 0 0 0 0,0 0-1 0 0,0 0 1 0 0,0 0 0 0 0,0 0-1 0 0,0 0 1 0 0,0 0-1 0 0,0 0 1 0 0,0 0 0 0 0,0 0-1 0 0,0 0 1 0 0,0 0 0 0 0,0 0-1 0 0,0 0 1 0 0,0 0-1 0 0,-1 0 1 0 0,1 0 0 0 0,0 0-1 0 0,0 0 1 0 0,0 0 0 0 0,0 0-1 0 0,0 0 1 0 0,2-12 308 0 0,23-66 200 0 0,-18 58-476 0 0,0 0-1 0 0,-1 0 1 0 0,-2 0 0 0 0,4-37-1 0 0,-13 13-17 0 0,5 42-17 0 0,0 1 0 0 0,0-1 0 0 0,0 0 1 0 0,-1 1-1 0 0,1-1 0 0 0,-1 1 0 0 0,0-1 0 0 0,1 1 1 0 0,-1-1-1 0 0,0 1 0 0 0,0-1 0 0 0,0 1 1 0 0,0-1-1 0 0,-1 1 0 0 0,1 0 0 0 0,0 0 1 0 0,0-1-1 0 0,-1 1 0 0 0,1 0 0 0 0,-1 0 1 0 0,1 0-1 0 0,-1 0 0 0 0,-2 0 0 0 0,3 1 2 0 0,0 0-1 0 0,0 0 0 0 0,0 0 1 0 0,0 0-1 0 0,1 0 1 0 0,-1 0-1 0 0,0 0 0 0 0,0 1 1 0 0,0-1-1 0 0,0 0 0 0 0,1 1 1 0 0,-1-1-1 0 0,0 0 0 0 0,0 1 1 0 0,1-1-1 0 0,-1 1 1 0 0,0-1-1 0 0,1 1 0 0 0,-1-1 1 0 0,0 1-1 0 0,1 0 0 0 0,-1-1 1 0 0,1 1-1 0 0,-1 0 0 0 0,1-1 1 0 0,0 1-1 0 0,-1 0 1 0 0,1-1-1 0 0,0 1 0 0 0,-1 0 1 0 0,1 0-1 0 0,0 0 0 0 0,-7 29 79 0 0,6-27-83 0 0,-4 43-55 0 0,2 45-1 0 0,3-51-36 0 0,-12 74 1 0 0,-3-81-89 0 0,15-32 179 0 0,-1 0 1 0 0,0 0-1 0 0,0 0 0 0 0,1-1 1 0 0,-1 1-1 0 0,0 0 1 0 0,0 0-1 0 0,0 0 1 0 0,0 0-1 0 0,0-1 0 0 0,0 1 1 0 0,-2 0-1 0 0,3-1 14 0 0,-1 1-1 0 0,1-1 1 0 0,-1 0-1 0 0,1 0 1 0 0,-1 0-1 0 0,1 0 1 0 0,-1 0-1 0 0,1 0 1 0 0,0-1-1 0 0,-1 1 1 0 0,1 0-1 0 0,-1 0 1 0 0,1 0-1 0 0,-1 0 1 0 0,1 0-1 0 0,-1 0 1 0 0,1-1-1 0 0,-1 1 1 0 0,1 0-1 0 0,0 0 1 0 0,-1-1-1 0 0,1 1 1 0 0,0 0-1 0 0,-1-1 1 0 0,1 1-1 0 0,0 0 1 0 0,-1-1-1 0 0,1 1 1 0 0,0 0-1 0 0,0-1 1 0 0,-1 1-1 0 0,1 0 1 0 0,0-1-1 0 0,-3-6 140 0 0,1 0 0 0 0,0-1 0 0 0,1 1 0 0 0,-1 0 0 0 0,2 0 0 0 0,-1 0 0 0 0,1-1 0 0 0,2-11 0 0 0,-2 11-39 0 0,5-77 475 0 0,1-57-462 0 0,-6 114-403 0 0,-3-1 0 0 0,-11-55 0 0 0,8 70 52 0 0,4 23 227 0 0,2 24 138 0 0,0-32-143 0 0,10 114 15 0 0,-5-67-6 0 0,-1 1 0 0 0,-3 0 0 0 0,-9 65 1 0 0,8-112 50 0 0,0 1-1 0 0,-1 0 1 0 0,1-1 0 0 0,-1 1 0 0 0,0-1 0 0 0,0 1 0 0 0,0-1 0 0 0,0 1 0 0 0,-1-1 0 0 0,1 1-1 0 0,-4 3 1 0 0,4-8 60 0 0,-1 0-1 0 0,1 0 1 0 0,0 0 0 0 0,0 0-1 0 0,0-1 1 0 0,1 1-1 0 0,-1 0 1 0 0,1-1 0 0 0,-1-4-1 0 0,-1-21 27 0 0,2 0 0 0 0,1 0-1 0 0,7-41 1 0 0,1-13-162 0 0,-11-62-891 0 0,1 134 827 0 0,1-8-121 0 0,0 12 2 0 0,-3 23 19 0 0,3-13 183 0 0,-34 217-606 0 0,-20-4 55 0 0,49-203 625 0 0,1 0 1 0 0,-2-1-1 0 0,0 1 0 0 0,-1-1 0 0 0,-1 0 0 0 0,0-1 0 0 0,-11 13 1 0 0,19-25-60 0 0,0 0 0 0 0,0 1 1 0 0,-1-1-1 0 0,1 0 1 0 0,0 0-1 0 0,0 0 0 0 0,0 0 1 0 0,0 1-1 0 0,-1-1 1 0 0,1 0-1 0 0,0 0 0 0 0,0 0 1 0 0,-1 0-1 0 0,1 0 1 0 0,0 1-1 0 0,0-1 0 0 0,-1 0 1 0 0,1 0-1 0 0,0 0 1 0 0,0 0-1 0 0,-1 0 0 0 0,1 0 1 0 0,0 0-1 0 0,-1 0 1 0 0,1 0-1 0 0,0 0 0 0 0,0 0 1 0 0,-1 0-1 0 0,1 0 0 0 0,0 0 1 0 0,0 0-1 0 0,-1 0 1 0 0,1 0-1 0 0,-1-1 0 0 0,-4-7 313 0 0,1-16-30 0 0,4 22-275 0 0,-3-46-431 0 0,8-78 1 0 0,-1-32-446 0 0,-12 71 868 0 0,17 129 282 0 0,-6 30-581 0 0,-4 0 0 0 0,-3 0 1 0 0,-19 91-1 0 0,19-147 320 0 0,0-1-1 0 0,-14 29 1 0 0,18-44-27 0 0,0 0 0 0 0,0 0 1 0 0,0 0-1 0 0,0 0 0 0 0,0 0 0 0 0,0 0 1 0 0,0 0-1 0 0,0 1 0 0 0,0-1 0 0 0,0 0 1 0 0,0 0-1 0 0,0 0 0 0 0,0 0 0 0 0,0 0 1 0 0,0 0-1 0 0,0 0 0 0 0,0 0 0 0 0,0 0 1 0 0,0 1-1 0 0,0-1 0 0 0,0 0 0 0 0,-1 0 1 0 0,1 0-1 0 0,0 0 0 0 0,0 0 0 0 0,0 0 1 0 0,0 0-1 0 0,0 0 0 0 0,0 0 0 0 0,0 0 1 0 0,0 0-1 0 0,0 0 0 0 0,0 0 0 0 0,-1 0 1 0 0,1 1-1 0 0,0-1 0 0 0,0 0 0 0 0,0 0 0 0 0,0 0 1 0 0,0 0-1 0 0,0 0 0 0 0,0 0 0 0 0,0 0 1 0 0,-1 0-1 0 0,1 0 0 0 0,0 0 0 0 0,0 0 1 0 0,0 0-1 0 0,0 0 0 0 0,0 0 0 0 0,0 0 1 0 0,0 0-1 0 0,0 0 0 0 0,-1-1 0 0 0,1 1 1 0 0,0 0-1 0 0,0 0 0 0 0,0 0 0 0 0,0 0 1 0 0,0 0-1 0 0,0 0 0 0 0,0 0 0 0 0,-1 0 1 0 0,-1-9 262 0 0,1-14 7 0 0,34-221-468 0 0,2-21-1148 0 0,-34 252 1306 0 0,-1 1 17 0 0,1 1 0 0 0,0-1 0 0 0,1 1 0 0 0,0-1 0 0 0,1 1 0 0 0,1 0 0 0 0,9-20 0 0 0,-13 31 15 0 0,0 0 0 0 0,0-1 0 0 0,0 1 0 0 0,0 0 0 0 0,0 0 0 0 0,0-1-1 0 0,0 1 1 0 0,1 0 0 0 0,-1 0 0 0 0,0-1 0 0 0,0 1 0 0 0,0 0 0 0 0,1 0 0 0 0,-1 0-1 0 0,0-1 1 0 0,0 1 0 0 0,1 0 0 0 0,-1 0 0 0 0,0 0 0 0 0,0 0 0 0 0,1 0 0 0 0,-1-1-1 0 0,0 1 1 0 0,0 0 0 0 0,1 0 0 0 0,-1 0 0 0 0,0 0 0 0 0,1 0 0 0 0,-1 0 0 0 0,0 0-1 0 0,1 0 1 0 0,-1 0 0 0 0,0 0 0 0 0,1 0 0 0 0,-1 0 0 0 0,6 10 26 0 0,-1 15 16 0 0,-7 241-37 0 0,1-234 1 0 0,-2 24 169 0 0,-19 105-1 0 0,70-392 562 0 0,-38 140-799 0 0,2-17-18 0 0,-7 96 130 0 0,-1 20 58 0 0,-1 22 49 0 0,-4 8-239 0 0,-1 0-1 0 0,-3 0 1 0 0,-2-1 0 0 0,-1 1-1 0 0,-2-1 1 0 0,-19 40-1 0 0,20-63 96 0 0,7-24 22 0 0,5-25-5 0 0,61-220-335 0 0,-56 231 185 0 0,-3 7 55 0 0,-3 5 50 0 0,1 0 1 0 0,1 1-1 0 0,0-1 0 0 0,1 1 0 0 0,0 0 1 0 0,1 0-1 0 0,14-18 0 0 0,-20 29 18 0 0,0-1 0 0 0,0 1-1 0 0,0 0 1 0 0,0 0 0 0 0,1 0 0 0 0,-1 0-1 0 0,0-1 1 0 0,0 1 0 0 0,0 0-1 0 0,0 0 1 0 0,0 0 0 0 0,0 0 0 0 0,1 0-1 0 0,-1 0 1 0 0,0 0 0 0 0,0-1-1 0 0,0 1 1 0 0,0 0 0 0 0,0 0 0 0 0,1 0-1 0 0,-1 0 1 0 0,0 0 0 0 0,0 0-1 0 0,0 0 1 0 0,1 0 0 0 0,-1 0 0 0 0,0 0-1 0 0,0 0 1 0 0,0 0 0 0 0,0 0-1 0 0,1 0 1 0 0,-1 0 0 0 0,0 0 0 0 0,0 0-1 0 0,0 0 1 0 0,1 0 0 0 0,-1 0-1 0 0,0 0 1 0 0,0 0 0 0 0,0 0-1 0 0,0 0 1 0 0,1 0 0 0 0,-1 1 0 0 0,0-1-1 0 0,3 9 57 0 0,-4 12 18 0 0,-14 56-261 0 0,-3 0 0 0 0,-56 137 0 0 0,60-179 312 0 0,-2-1 0 0 0,-2 0-1 0 0,-2-1 1 0 0,-32 41 0 0 0,51-72-62 0 0,-1 0 1 0 0,0 0-1 0 0,0 0 1 0 0,0 0 0 0 0,0 0-1 0 0,0 0 1 0 0,-1-1-1 0 0,-2 2 1 0 0,5-3-55 0 0,0 1-1 0 0,-1-1 1 0 0,1 0 0 0 0,0 0-1 0 0,0 0 1 0 0,-1 0 0 0 0,1 0-1 0 0,0 0 1 0 0,-1 0-1 0 0,1 0 1 0 0,0 0 0 0 0,0 0-1 0 0,-1 0 1 0 0,1 0 0 0 0,0 0-1 0 0,-1 0 1 0 0,1 0-1 0 0,0 0 1 0 0,0 0 0 0 0,-1 0-1 0 0,1 0 1 0 0,0 0 0 0 0,-1 0-1 0 0,1 0 1 0 0,0-1 0 0 0,0 1-1 0 0,-1 0 1 0 0,1 0-1 0 0,0 0 1 0 0,-1-1 0 0 0,-2-13 135 0 0,4-4-134 0 0,1-1 1 0 0,1 1-1 0 0,0 0 0 0 0,9-21 0 0 0,31-70-786 0 0,-37 94 693 0 0,70-192-682 0 0,-34 87 1078 0 0,-32 96 4 0 0,-9 23 69 0 0,-5 16-17 0 0,-12 29-34 0 0,-69 190 166 0 0,60-178-488 0 0,-2 0 0 0 0,-37 55 1 0 0,51-97 249 0 0,10-16-44 0 0,5-9-121 0 0,56-164-512 0 0,10-36-176 0 0,-59 178 592 0 0,-2 0 0 0 0,3-65 0 0 0,-10 98 2 0 0,-1 0 0 0 0,1 0-1 0 0,0 0 1 0 0,0 0 0 0 0,0 0 0 0 0,0 0-1 0 0,0 0 1 0 0,0 0 0 0 0,0 1-1 0 0,-1-1 1 0 0,1 0 0 0 0,0 0-1 0 0,0 0 1 0 0,0 0 0 0 0,0 0 0 0 0,0 0-1 0 0,0-1 1 0 0,0 1 0 0 0,-1 0-1 0 0,1 0 1 0 0,0 0 0 0 0,0 0-1 0 0,0 0 1 0 0,0 0 0 0 0,0 0 0 0 0,0 0-1 0 0,0 0 1 0 0,-1 0 0 0 0,1 0-1 0 0,0 0 1 0 0,0 0 0 0 0,0 0 0 0 0,0 0-1 0 0,0 0 1 0 0,0-1 0 0 0,0 1-1 0 0,0 0 1 0 0,0 0 0 0 0,0 0-1 0 0,0 0 1 0 0,0 0 0 0 0,0 0 0 0 0,0 0-1 0 0,0 0 1 0 0,0 0 0 0 0,-1-1-1 0 0,1 1 1 0 0,0 0 0 0 0,0 0 0 0 0,0 0-1 0 0,0 0 1 0 0,1 0 0 0 0,-1 0-1 0 0,0 0 1 0 0,0-1 0 0 0,0 1-1 0 0,0 0 1 0 0,0 0 0 0 0,0 0 0 0 0,0 0-1 0 0,0 0 1 0 0,0 0 0 0 0,0 0-1 0 0,0 0 1 0 0,0 0 0 0 0,0 0 0 0 0,0-1-1 0 0,0 1 1 0 0,1 0 0 0 0,-8 10 315 0 0,-5 17 54 0 0,-13 58-384 0 0,-32 103-290 0 0,41-147 224 0 0,-1 0 1 0 0,-35 56-1 0 0,50-93 75 0 0,-22 30 0 0 0,23-33 0 0 0,0 0 0 0 0,0 0 0 0 0,0 1 0 0 0,0-1 0 0 0,0 0 0 0 0,-1 0 0 0 0,1 0 0 0 0,0 0 0 0 0,0 0 0 0 0,-1-1 0 0 0,1 1 0 0 0,-1 0 0 0 0,1 0 0 0 0,-1-1 0 0 0,1 1 0 0 0,-1-1 0 0 0,0 1 0 0 0,1-1 0 0 0,-1 0 0 0 0,0 0 0 0 0,1 1 0 0 0,-3-1 0 0 0,3-1 6 0 0,0 1-1 0 0,-1-1 1 0 0,1 0-1 0 0,0 1 1 0 0,0-1-1 0 0,0 0 1 0 0,0 0-1 0 0,1 0 0 0 0,-1 0 1 0 0,0 0-1 0 0,0 0 1 0 0,1 0-1 0 0,-1 0 1 0 0,0 0-1 0 0,1 0 1 0 0,-1 0-1 0 0,1 0 1 0 0,0 0-1 0 0,-1 0 1 0 0,1 0-1 0 0,0 0 1 0 0,0-1-1 0 0,0-1 1 0 0,-3-30 168 0 0,3 32-170 0 0,15-187-113 0 0,-1-21-60 0 0,-12 175 169 0 0,-1 25 0 0 0,-1 0 0 0 0,0 0 0 0 0,0 0 0 0 0,-1-1 0 0 0,-4-16 0 0 0,5 26 0 0 0,0 0 1 0 0,0 0-1 0 0,0 0 0 0 0,0 0 0 0 0,0 0 0 0 0,0 0 0 0 0,0 0 1 0 0,0 0-1 0 0,0 0 0 0 0,0-1 0 0 0,0 1 0 0 0,0 0 0 0 0,0 0 1 0 0,0 0-1 0 0,0 0 0 0 0,0 0 0 0 0,0 0 0 0 0,0 0 0 0 0,0 0 1 0 0,-1 0-1 0 0,1 0 0 0 0,0 0 0 0 0,0 0 0 0 0,0 0 0 0 0,0 0 1 0 0,0 0-1 0 0,0 0 0 0 0,0 0 0 0 0,0 0 0 0 0,0 0 0 0 0,0 0 1 0 0,0 0-1 0 0,-1 0 0 0 0,1 0 0 0 0,0 0 0 0 0,0 0 0 0 0,0 0 1 0 0,0 0-1 0 0,0 0 0 0 0,0 0 0 0 0,0 0 0 0 0,0 0 0 0 0,0 0 0 0 0,0 0 1 0 0,0 0-1 0 0,0 0 0 0 0,-1 0 0 0 0,1 0 0 0 0,0 0 0 0 0,0 0 1 0 0,0 0-1 0 0,0 0 0 0 0,0 0 0 0 0,0 0 0 0 0,0 0 0 0 0,0 0 1 0 0,0 0-1 0 0,0 1 0 0 0,0-1 0 0 0,0 0 0 0 0,-5 7 22 0 0,-3 8 10 0 0,-63 190-292 0 0,-12 29-45 0 0,79-225 335 0 0,1-2 90 0 0,0 0 0 0 0,0 0 0 0 0,-1-1 0 0 0,0 1 0 0 0,-1-1-1 0 0,-8 10 1 0 0,13-19 47 0 0,-1-1-1 0 0,1 1 1 0 0,0-1-1 0 0,0 0 1 0 0,0 1-1 0 0,1-1 1 0 0,1-6-1 0 0,12-45-114 0 0,4 1 0 0 0,28-60 0 0 0,62-102-464 0 0,-106 212 408 0 0,10-20 5 0 0,-6 13-4 0 0,-15 32 59 0 0,-32 79 26 0 0,-13 29-196 0 0,44-108 212 0 0,-1-1 0 0 0,-2 0 0 0 0,0-1 0 0 0,-17 19 0 0 0,29-38-83 0 0,1 1-1 0 0,-1 0 1 0 0,0 0 0 0 0,1 0-1 0 0,-1 0 1 0 0,0-1 0 0 0,0 1-1 0 0,1 0 1 0 0,-1-1-1 0 0,0 1 1 0 0,0-1 0 0 0,0 1-1 0 0,0-1 1 0 0,0 1-1 0 0,0-1 1 0 0,0 1 0 0 0,-3-1-1 0 0,4 0-8 0 0,0 0 0 0 0,-1 0 0 0 0,1 0 1 0 0,-1-1-1 0 0,1 1 0 0 0,0 0 0 0 0,-1 0 0 0 0,1-1 0 0 0,0 1 0 0 0,-1 0 0 0 0,1-1 0 0 0,0 1 0 0 0,-1 0 0 0 0,1-1 1 0 0,0 1-1 0 0,0-1 0 0 0,0 1 0 0 0,-1 0 0 0 0,1-1 0 0 0,0 1 0 0 0,0-1 0 0 0,0 1 0 0 0,0-1 0 0 0,0 1 0 0 0,0 0 0 0 0,0-1 1 0 0,0 0-1 0 0,0-5 18 0 0,0 0 1 0 0,0-1 0 0 0,1 1 0 0 0,2-8 0 0 0,6-17-279 0 0,1-1 1 0 0,2 1 0 0 0,2 0-1 0 0,1 1 1 0 0,2 1 0 0 0,2 0-1 0 0,0 1 1 0 0,2 0 0 0 0,45-43-1 0 0,-63 68 212 0 0,1-1-1 0 0,-1 1 1 0 0,1 0-1 0 0,0 0 1 0 0,9-4-1 0 0,-12 7 40 0 0,-1 0 0 0 0,0 0 1 0 0,1-1-1 0 0,-1 1 0 0 0,1 0 0 0 0,-1 0 0 0 0,0 0 0 0 0,1 0 0 0 0,-1 0 0 0 0,1 0 0 0 0,-1 0 0 0 0,1 0 1 0 0,-1 0-1 0 0,0 0 0 0 0,1 0 0 0 0,-1 0 0 0 0,1 0 0 0 0,-1 0 0 0 0,1 0 0 0 0,-1 0 0 0 0,0 1 0 0 0,1-1 1 0 0,-1 0-1 0 0,1 0 0 0 0,-1 0 0 0 0,0 0 0 0 0,1 1 0 0 0,-1-1 0 0 0,1 1-3 0 0,0 1 0 0 0,0-1 0 0 0,-1 0 0 0 0,1 0-1 0 0,-1 0 1 0 0,0 1 0 0 0,1-1 0 0 0,-1 0 0 0 0,0 0 0 0 0,0 1-1 0 0,1-1 1 0 0,-1 0 0 0 0,-1 2 0 0 0,-1 23-75 0 0,-2-1 0 0 0,-1 0 0 0 0,-1 0 0 0 0,-16 37 0 0 0,16-46 71 0 0,-5 15 190 0 0,-1-1 0 0 0,-2 0-1 0 0,-1-1 1 0 0,-2-1 0 0 0,-1 0-1 0 0,-2-1 1 0 0,-37 41 0 0 0,56-68-174 0 0,1 0 0 0 0,0 1 1 0 0,0-1-1 0 0,0 0 0 0 0,0 1 1 0 0,0-1-1 0 0,-1 0 0 0 0,1 0 1 0 0,0 1-1 0 0,0-1 0 0 0,-1 0 1 0 0,1 0-1 0 0,0 1 0 0 0,-1-1 1 0 0,1 0-1 0 0,0 0 0 0 0,0 1 1 0 0,-1-1-1 0 0,1 0 0 0 0,-1 0 1 0 0,1 0-1 0 0,0 0 0 0 0,-1 0 1 0 0,1 0-1 0 0,0 1 0 0 0,-1-1 1 0 0,1 0-1 0 0,-1 0 1 0 0,1 0-1 0 0,0 0 0 0 0,-1 0 1 0 0,1 0-1 0 0,-1 0 0 0 0,1 0 1 0 0,0 0-1 0 0,-1-1 0 0 0,3-12 34 0 0,12-22-82 0 0,55-80-617 0 0,106-132 0 0 0,-165 238 706 0 0,-15 24 58 0 0,-14 22 71 0 0,-8 15-49 0 0,-4-1-1 0 0,-2-1 0 0 0,-2-1 1 0 0,-50 51-1 0 0,84-99-175 0 0,-10 9 615 0 0,14-17 76 0 0,35-53-526 0 0,3-3-226 0 0,40-86 1 0 0,-76 134 109 0 0,-11 17 0 0 0,-13 24 0 0 0,-63 142-357 0 0,1-1-235 0 0,69-148 581 0 0,10-15 12 0 0,12-17-16 0 0,110-182-870 0 0,-100 159 768 0 0,3-3 45 0 0,-2 0 0 0 0,-3-2 0 0 0,20-62 0 0 0,-37 99 130 0 0,0 0 0 0 0,-1 0-1 0 0,1-1 1 0 0,-1 1 0 0 0,0 0 0 0 0,-1 0-1 0 0,-1-9 1 0 0,2 13-43 0 0,0-1 0 0 0,0 1 0 0 0,0-1 0 0 0,-1 0 0 0 0,1 1 0 0 0,0-1 0 0 0,-1 1 0 0 0,1-1 0 0 0,0 1 0 0 0,-1-1 0 0 0,1 1 1 0 0,-1-1-1 0 0,1 1 0 0 0,-1-1 0 0 0,1 1 0 0 0,-1 0 0 0 0,1-1 0 0 0,-1 1 0 0 0,0-1 0 0 0,1 1 0 0 0,-1 0 0 0 0,-1-1 0 0 0,1 1-3 0 0,0 0 0 0 0,0 0 0 0 0,-1 0 0 0 0,1 1 0 0 0,0-1 1 0 0,-1 0-1 0 0,1 0 0 0 0,0 1 0 0 0,0-1 0 0 0,0 1 0 0 0,-1-1 0 0 0,1 1 0 0 0,0-1 0 0 0,0 1 0 0 0,0-1 0 0 0,0 1 1 0 0,-2 1-1 0 0,-17 15 69 0 0,1 0 1 0 0,1 1 0 0 0,0 1 0 0 0,-20 29 0 0 0,16-21-157 0 0,-51 67-196 0 0,-48 56-186 0 0,98-132 339 0 0,23-17 115 0 0,0-1 0 0 0,-1 0 0 0 0,1 0 0 0 0,0 0-1 0 0,0 0 1 0 0,-1 1 0 0 0,1-1 0 0 0,0 0 0 0 0,0 0 0 0 0,-1 0 0 0 0,1 0-1 0 0,0 0 1 0 0,-1 0 0 0 0,1 0 0 0 0,0 0 0 0 0,0 0 0 0 0,-1 0-1 0 0,1 0 1 0 0,0 0 0 0 0,-1 0 0 0 0,1 0 0 0 0,0 0 0 0 0,-1 0-1 0 0,1 0 1 0 0,0 0 0 0 0,0 0 0 0 0,-1 0 0 0 0,1-1 0 0 0,0 1-1 0 0,-1 0 1 0 0,1-1-2 0 0,-1 0 0 0 0,1 1 0 0 0,0-1 0 0 0,0 0 0 0 0,0 0 0 0 0,-1 0 0 0 0,1 0 0 0 0,0 1 0 0 0,0-1 0 0 0,0 0 0 0 0,0 0 0 0 0,1 0 0 0 0,-1 0 0 0 0,0 1 0 0 0,1-2 0 0 0,6-24-171 0 0,2 0 1 0 0,0 0-1 0 0,20-32 0 0 0,49-69 34 0 0,-40 74 131 0 0,-50 72-167 0 0,-17 37-1 0 0,6-10-33 0 0,6-16 114 0 0,-1 0-1 0 0,-1 0 1 0 0,-2-1-1 0 0,-1-2 1 0 0,-37 37-1 0 0,34-49 142 0 0,24-15-41 0 0,1 1 0 0 0,0-1 0 0 0,0 0 0 0 0,-1 0 0 0 0,1 0 0 0 0,0 0 0 0 0,-1 0 0 0 0,1 0-1 0 0,0 0 1 0 0,0 0 0 0 0,-1 0 0 0 0,1 0 0 0 0,0 0 0 0 0,-1 0 0 0 0,1 0 0 0 0,0 0 0 0 0,0 0 0 0 0,-1 0 0 0 0,1 0 0 0 0,0 0 0 0 0,-1 0 0 0 0,1 0 0 0 0,0 0 0 0 0,0-1-1 0 0,-1 1 1 0 0,1 0 0 0 0,0 0 0 0 0,0 0 0 0 0,-1 0 0 0 0,1 0 0 0 0,0-1 0 0 0,0 0 8 0 0,-1 0-1 0 0,1 1 1 0 0,0-1 0 0 0,0 0-1 0 0,0 0 1 0 0,0 0-1 0 0,0 0 1 0 0,0 0 0 0 0,0 0-1 0 0,0 1 1 0 0,1-1 0 0 0,-1 0-1 0 0,0 0 1 0 0,1-1 0 0 0,28-61 117 0 0,3 1 1 0 0,67-95-1 0 0,-85 138-119 0 0,-9 14 15 0 0,-1 0-1 0 0,0 0 1 0 0,-1-1 0 0 0,1 0-1 0 0,-1 1 1 0 0,0-1 0 0 0,1-7 0 0 0,-4 13 10 0 0,-1 0 0 0 0,1 0 1 0 0,-1 0-1 0 0,1 0 1 0 0,-1 0-1 0 0,0 0 1 0 0,1 0-1 0 0,-1 1 1 0 0,1-1-1 0 0,-1 0 0 0 0,1 0 1 0 0,-1 1-1 0 0,1-1 1 0 0,-1 0-1 0 0,1 0 1 0 0,-1 1-1 0 0,1-1 0 0 0,0 0 1 0 0,-1 1-1 0 0,1-1 1 0 0,0 1-1 0 0,-1-1 1 0 0,1 0-1 0 0,-1 1 0 0 0,-15 14 278 0 0,-21 30-208 0 0,-42 66 0 0 0,57-74-69 0 0,-3-1 0 0 0,-2-2 0 0 0,-1 0 0 0 0,-34 31 0 0 0,84-110-44 0 0,28-31-255 0 0,-11 18 269 0 0,52-104 1 0 0,-90 161 9 0 0,0-1-1 0 0,0 0 1 0 0,0 0 0 0 0,-1 0 0 0 0,1 0 0 0 0,-1 0 0 0 0,0 0 0 0 0,1 1 0 0 0,-1-1 0 0 0,0 0-1 0 0,-1-4 1 0 0,1 6-6 0 0,0 0-1 0 0,0 0 0 0 0,0 0 1 0 0,0 0-1 0 0,0 0 0 0 0,0-1 1 0 0,-1 1-1 0 0,1 0 0 0 0,0 0 1 0 0,0 0-1 0 0,0 0 0 0 0,0 0 1 0 0,-1 0-1 0 0,1-1 0 0 0,0 1 1 0 0,0 0-1 0 0,0 0 0 0 0,-1 0 1 0 0,1 0-1 0 0,0 0 0 0 0,0 0 1 0 0,0 0-1 0 0,-1 0 0 0 0,1 0 1 0 0,0 0-1 0 0,0 0 0 0 0,0 0 1 0 0,-1 0-1 0 0,1 0 0 0 0,0 0 0 0 0,0 0 1 0 0,-1 0-1 0 0,1 0 0 0 0,0 0 1 0 0,0 0-1 0 0,-1 1 0 0 0,-14 8 265 0 0,-12 16-153 0 0,2 0 1 0 0,1 2-1 0 0,1 1 1 0 0,2 0-1 0 0,-19 34 0 0 0,-28 37-118 0 0,67-98 3 0 0,3-4-4 0 0,51-76 50 0 0,-29 36-32 0 0,-13 24-10 0 0,0 0 0 0 0,-2 0 0 0 0,0-1 0 0 0,-2 0 0 0 0,0 0 0 0 0,3-23 0 0 0,-9 43-6 0 0,-1-1 0 0 0,0 1-1 0 0,0-1 1 0 0,0 0-1 0 0,0 1 1 0 0,0-1 0 0 0,0 1-1 0 0,0-1 1 0 0,0 0 0 0 0,0 1-1 0 0,0-1 1 0 0,0 1 0 0 0,0-1-1 0 0,0 0 1 0 0,0 1 0 0 0,-1-1-1 0 0,1 1 1 0 0,0-1 0 0 0,0 1-1 0 0,-1-1 1 0 0,1 0-1 0 0,-1 1 1 0 0,0-1 0 0 0,-9 8 88 0 0,-10 22 76 0 0,-28 76-89 0 0,36-75-116 0 0,-1-1 0 0 0,-1 0 0 0 0,-30 42-1 0 0,49-80 71 0 0,-1 0-1 0 0,-1-1 0 0 0,3-10 1 0 0,10-25 85 0 0,6-12-87 0 0,-15 36-19 0 0,1 1-1 0 0,1 0 0 0 0,16-27 0 0 0,-25 45 13 0 0,-7 8 28 0 0,-9 8 46 0 0,-54 92 317 0 0,33-47-378 0 0,37-56-35 0 0,8-9 0 0 0,10-11 0 0 0,42-64 142 0 0,-52 70-134 0 0,-2-1 1 0 0,1 0-1 0 0,-2 0 0 0 0,0-1 1 0 0,4-16-1 0 0,-8 28-8 0 0,-1 0 0 0 0,0 0 1 0 0,0 0-1 0 0,1 0 0 0 0,-1 1 0 0 0,0-1 0 0 0,0 0 0 0 0,0 0 0 0 0,0 0 0 0 0,0 0 0 0 0,0 0 1 0 0,-1 1-1 0 0,1-1 0 0 0,0 0 0 0 0,0 0 0 0 0,-1 0 0 0 0,1 0 0 0 0,-1-1 0 0 0,0 2 2 0 0,1 0-1 0 0,-1 0 0 0 0,1 0 1 0 0,0 0-1 0 0,-1 0 1 0 0,1 0-1 0 0,-1 0 0 0 0,1 0 1 0 0,-1 0-1 0 0,1 0 1 0 0,-1 0-1 0 0,1 0 0 0 0,-1 0 1 0 0,1 0-1 0 0,-1 0 1 0 0,1 0-1 0 0,0 0 0 0 0,-1 0 1 0 0,1 0-1 0 0,-1 1 1 0 0,1-1-1 0 0,-1 0 0 0 0,1 0 1 0 0,0 1-1 0 0,-1-1 1 0 0,1 0-1 0 0,-5 3 14 0 0,1 0-1 0 0,0 1 1 0 0,0-1 0 0 0,0 1 0 0 0,-3 3-1 0 0,-10 17-1 0 0,2 1 0 0 0,0 0 0 0 0,2 0-1 0 0,-15 45 1 0 0,27-69-12 0 0,1 0 0 0 0,-1 0 0 0 0,1 0 1 0 0,-1 0-1 0 0,1 0 0 0 0,0 0 0 0 0,-1 0 0 0 0,1 0 0 0 0,0 0 0 0 0,0 0 0 0 0,0 0 0 0 0,0 0 0 0 0,0 0 0 0 0,0 0 0 0 0,0 0 0 0 0,0 0 0 0 0,1 1 1 0 0,0-2 7 0 0,-1 0 0 0 0,1 0 0 0 0,-1 0 0 0 0,1 0 0 0 0,0 0 0 0 0,-1 0 1 0 0,1 0-1 0 0,0-1 0 0 0,-1 1 0 0 0,1 0 0 0 0,-1 0 0 0 0,1-1 0 0 0,-1 1 0 0 0,1 0 1 0 0,-1 0-1 0 0,1-1 0 0 0,-1 1 0 0 0,1-1 0 0 0,-1 1 0 0 0,0 0 0 0 0,1-2 1 0 0,29-32 233 0 0,-11 1-232 0 0,25-67 0 0 0,-2 4-721 0 0,-42 96 708 0 0,0 0 0 0 0,0 0-1 0 0,0 0 1 0 0,0 0 0 0 0,0 0-1 0 0,0 0 1 0 0,1 0 0 0 0,-1 0-1 0 0,0 0 1 0 0,0 0 0 0 0,0 0-1 0 0,0 0 1 0 0,0 0 0 0 0,0 0 0 0 0,0 0-1 0 0,0 0 1 0 0,0 0 0 0 0,0 0-1 0 0,0 0 1 0 0,1 0 0 0 0,-1 0-1 0 0,0 0 1 0 0,0 0 0 0 0,0 0-1 0 0,0 0 1 0 0,0 0 0 0 0,0 0-1 0 0,0 0 1 0 0,0 0 0 0 0,0 0-1 0 0,1 0 1 0 0,-1 0 0 0 0,0 0-1 0 0,0 0 1 0 0,0 0 0 0 0,0 0 0 0 0,0 0-1 0 0,0 0 1 0 0,0 0 0 0 0,0 0-1 0 0,0 0 1 0 0,0 0 0 0 0,0 0-1 0 0,0 0 1 0 0,0-1 0 0 0,0 1-1 0 0,0 0 1 0 0,0 0 0 0 0,0 0-1 0 0,1 0 1 0 0,-1 0 0 0 0,0 0-1 0 0,0 0 1 0 0,0 0 0 0 0,0 0 0 0 0,0 0-1 0 0,0 0 1 0 0,0 0 0 0 0,0-1-1 0 0,0 1 1 0 0,0 0 0 0 0,0 11-161 0 0,-1 14-140 0 0,-8 72-994 0 0,5-53 387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3:08:25.390"/>
    </inkml:context>
    <inkml:brush xml:id="br0">
      <inkml:brushProperty name="width" value="0.1" units="cm"/>
      <inkml:brushProperty name="height" value="0.1" units="cm"/>
      <inkml:brushProperty name="color" value="#FFFFFF"/>
    </inkml:brush>
  </inkml:definitions>
  <inkml:trace contextRef="#ctx0" brushRef="#br0">1170 240 455 0 0,'-15'-5'407'0'0,"-3"-1"4889"0"0,17 8-5311 0 0,0-1 0 0 0,0 0 0 0 0,0 1 1 0 0,0-1-1 0 0,0 0 0 0 0,0 1 0 0 0,1-1 0 0 0,-1 1 0 0 0,0-1 0 0 0,1 1 0 0 0,-1-1 1 0 0,1 1-1 0 0,-1 2 0 0 0,-1 4-312 0 0,-15 30 198 0 0,1 1 0 0 0,-18 80 0 0 0,-3 6 1580 0 0,32-108-1187 0 0,3-10-21 0 0,0-1 0 0 0,0 0 0 0 0,-1 0 1 0 0,1 0-1 0 0,-1 0 0 0 0,-6 7 0 0 0,9-12-226 0 0,0-1 0 0 0,0 0 0 0 0,0 0 1 0 0,0 0-1 0 0,0 0 0 0 0,0 0 0 0 0,0 0 1 0 0,0 0-1 0 0,0 0 0 0 0,0 0 0 0 0,0 0 1 0 0,0 0-1 0 0,0 0 0 0 0,-1 0 1 0 0,1 0-1 0 0,0 0 0 0 0,0 1 0 0 0,0-1 1 0 0,0 0-1 0 0,0 0 0 0 0,0 0 0 0 0,0 0 1 0 0,0 0-1 0 0,-1 0 0 0 0,1 0 0 0 0,0 0 1 0 0,0 0-1 0 0,0 0 0 0 0,0 0 0 0 0,0 0 1 0 0,0 0-1 0 0,0-1 0 0 0,0 1 0 0 0,0 0 1 0 0,-1 0-1 0 0,1 0 0 0 0,0 0 0 0 0,0 0 1 0 0,0 0-1 0 0,0 0 0 0 0,0 0 0 0 0,0 0 1 0 0,0 0-1 0 0,0 0 0 0 0,0 0 0 0 0,0 0 1 0 0,0 0-1 0 0,0 0 0 0 0,-1-1 0 0 0,1 1 1 0 0,-3-7 349 0 0,0-10-76 0 0,-20-486 717 0 0,22 485-350 0 0,-2 30 31 0 0,-48 498-1092 0 0,49-501 405 0 0,1-1 11 0 0,0 0 0 0 0,0 1 0 0 0,-1-1 0 0 0,0-1 1 0 0,-1 1-1 0 0,0 0 0 0 0,0 0 0 0 0,0-1 0 0 0,-7 10 1 0 0,10-17 1 0 0,0 0 0 0 0,0 1 1 0 0,-1-1-1 0 0,1 0 1 0 0,0 0-1 0 0,0 1 1 0 0,0-1-1 0 0,-1 0 0 0 0,1 0 1 0 0,0 1-1 0 0,0-1 1 0 0,-1 0-1 0 0,1 0 1 0 0,0 0-1 0 0,-1 1 0 0 0,1-1 1 0 0,0 0-1 0 0,0 0 1 0 0,-1 0-1 0 0,1 0 1 0 0,0 0-1 0 0,-1 0 0 0 0,1 1 1 0 0,-1-1-1 0 0,1 0 1 0 0,0 0-1 0 0,-1 0 1 0 0,1 0-1 0 0,0 0 0 0 0,-1 0 1 0 0,1 0-1 0 0,0-1 1 0 0,-1 1-1 0 0,1 0 0 0 0,0 0 1 0 0,-1 0-1 0 0,1 0 1 0 0,0 0-1 0 0,-1 0 1 0 0,1-1-1 0 0,0 1 0 0 0,-1 0 1 0 0,-7-17 621 0 0,1-23 101 0 0,4-21-511 0 0,2 1-1 0 0,10-79 1 0 0,37-117-751 0 0,-42 241 524 0 0,-2 2 0 0 0,1 1 0 0 0,0-1 0 0 0,2 0 0 0 0,-1 1 0 0 0,1 0 0 0 0,8-13 0 0 0,-13 25 1 0 0,0 0-1 0 0,0-1 1 0 0,1 1 0 0 0,-1 0-1 0 0,0-1 1 0 0,0 1-1 0 0,0 0 1 0 0,0 0 0 0 0,0-1-1 0 0,1 1 1 0 0,-1 0-1 0 0,0 0 1 0 0,0-1-1 0 0,0 1 1 0 0,1 0 0 0 0,-1 0-1 0 0,0 0 1 0 0,0 0-1 0 0,1-1 1 0 0,-1 1 0 0 0,0 0-1 0 0,1 0 1 0 0,-1 0-1 0 0,0 0 1 0 0,0 0 0 0 0,1 0-1 0 0,-1 0 1 0 0,0 0-1 0 0,1 0 1 0 0,-1 0-1 0 0,0 0 1 0 0,1 0 0 0 0,-1 0-1 0 0,0 0 1 0 0,1 0-1 0 0,-1 0 1 0 0,0 0 0 0 0,1 0-1 0 0,4 13 59 0 0,-4 24 32 0 0,-1-33-93 0 0,-3 91 59 0 0,-4 0 1 0 0,-5-1-1 0 0,-32 128 0 0 0,40-204-65 0 0,3-12 2 0 0,0 1 1 0 0,-1-1 0 0 0,1 1 0 0 0,-1-1 0 0 0,-1 0 0 0 0,1 0 0 0 0,-1 0 0 0 0,0 0-1 0 0,-7 9 1 0 0,10-15 9 0 0,-1 1 0 0 0,1-1 0 0 0,0 0 0 0 0,0 0 0 0 0,0 0 0 0 0,-1 0 0 0 0,1 0 0 0 0,0 1-1 0 0,0-1 1 0 0,-1 0 0 0 0,1 0 0 0 0,0 0 0 0 0,-1 0 0 0 0,1 0 0 0 0,0 0 0 0 0,0 0 0 0 0,-1 0 0 0 0,1 0 0 0 0,0 0 0 0 0,0 0-1 0 0,-1 0 1 0 0,1 0 0 0 0,0 0 0 0 0,-1 0 0 0 0,1 0 0 0 0,0-1 0 0 0,0 1 0 0 0,-1 0 0 0 0,1 0 0 0 0,0 0 0 0 0,0 0 0 0 0,0 0-1 0 0,-1 0 1 0 0,1-1 0 0 0,0 1 0 0 0,0 0 0 0 0,0 0 0 0 0,-1 0 0 0 0,1-1 0 0 0,0 1 0 0 0,0 0 0 0 0,0 0 0 0 0,0-1-1 0 0,0 1 1 0 0,-1 0 0 0 0,1 0 0 0 0,0-1 0 0 0,0 1 0 0 0,0 0 0 0 0,0 0 0 0 0,0-1 0 0 0,0 1 0 0 0,0 0 0 0 0,0 0 0 0 0,0-1-1 0 0,0 1 1 0 0,-4-19 293 0 0,4 17-246 0 0,-2-22 18 0 0,1 1-1 0 0,1-1 1 0 0,1 0-1 0 0,1 1 1 0 0,1-1-1 0 0,1 1 1 0 0,1 0 0 0 0,9-23-1 0 0,3 0-126 0 0,2 1-1 0 0,46-81 0 0 0,-63 123 59 0 0,18-27 0 0 0,-19 29 0 0 0,-1 1 0 0 0,1-1 0 0 0,-1 0 0 0 0,1 0 0 0 0,0 0 0 0 0,-1 1 0 0 0,1-1 0 0 0,0 0 0 0 0,0 0 0 0 0,0 1 0 0 0,0-1 0 0 0,-1 1 0 0 0,1-1 0 0 0,0 1 0 0 0,0-1 0 0 0,0 1 0 0 0,0-1 0 0 0,0 1 0 0 0,0 0 0 0 0,0 0 0 0 0,0 0 0 0 0,0-1 0 0 0,0 1 0 0 0,1 0 0 0 0,-1 0 0 0 0,0 0 0 0 0,2 1 0 0 0,-2-1-8 0 0,-1 1 0 0 0,1 0 0 0 0,0 0 0 0 0,0 0 0 0 0,-1-1 1 0 0,1 1-1 0 0,0 0 0 0 0,-1 0 0 0 0,1 0 0 0 0,-1 0 0 0 0,1 0 0 0 0,-1 0 0 0 0,1 0 0 0 0,-1 1 0 0 0,0-1 0 0 0,1 2 0 0 0,1 21-259 0 0,-1-22 236 0 0,-1 25-207 0 0,0-1 0 0 0,-8 47 1 0 0,-17 54-131 0 0,12-65 112 0 0,7-33 171 0 0,3-9 33 0 0,-1 0 0 0 0,0-1 0 0 0,-2 0 0 0 0,-1 0-1 0 0,-14 30 1 0 0,21-48 52 0 0,0 0 0 0 0,-1-1 0 0 0,1 1 0 0 0,0 0 0 0 0,-1-1 1 0 0,1 1-1 0 0,0 0 0 0 0,-1-1 0 0 0,1 1 0 0 0,-1-1 0 0 0,1 1 0 0 0,-1-1 0 0 0,1 1 0 0 0,-1-1 0 0 0,0 1 0 0 0,1-1 0 0 0,-1 0 0 0 0,1 1 0 0 0,-1-1 0 0 0,0 0 0 0 0,0 1 0 0 0,1-1 0 0 0,-1 0 0 0 0,0 0 0 0 0,1 1 0 0 0,-2-1 0 0 0,1-1 8 0 0,0 1 0 0 0,1-1 0 0 0,-1 1 0 0 0,0-1 0 0 0,1 0 0 0 0,-1 1 0 0 0,1-1 0 0 0,-1 0 0 0 0,1 1 0 0 0,-1-1 0 0 0,1 0 0 0 0,0 1 0 0 0,-1-1 0 0 0,1 0 0 0 0,0 0 0 0 0,-1 0 0 0 0,1 1 0 0 0,0-2 0 0 0,-5-41 335 0 0,5 8-306 0 0,1 0 0 0 0,3 1-1 0 0,14-68 1 0 0,-4 52 34 0 0,2 0 0 0 0,24-48 0 0 0,-39 94-53 0 0,0 2-8 0 0,0-1-1 0 0,0 1 1 0 0,0-1 0 0 0,0 1-1 0 0,0 0 1 0 0,0 0 0 0 0,1-1 0 0 0,-1 1-1 0 0,1 0 1 0 0,0 0 0 0 0,-1 1 0 0 0,5-5-1 0 0,-5 10 0 0 0,-1-1 0 0 0,1 1 1 0 0,-1-1-1 0 0,0 0 0 0 0,0 1 0 0 0,-2 5 0 0 0,2-8-9 0 0,-13 90-33 0 0,-30 104-1 0 0,29-140 29 0 0,13-49 5 0 0,1-3 0 0 0,-1 0 0 0 0,1-1 0 0 0,-1 1 0 0 0,1 0 0 0 0,-1 0 0 0 0,0-1 0 0 0,0 1 0 0 0,0-1 0 0 0,-1 1 0 0 0,1-1 0 0 0,-1 1 0 0 0,1-1 0 0 0,-1 0 0 0 0,-3 3 0 0 0,5-5 2 0 0,0 0 0 0 0,-1 0 0 0 0,1 0 0 0 0,-1 0-1 0 0,1 0 1 0 0,0 0 0 0 0,-1 0 0 0 0,1 0 0 0 0,0 0 0 0 0,-1-1-1 0 0,1 1 1 0 0,0 0 0 0 0,-1 0 0 0 0,1 0 0 0 0,0-1-1 0 0,0 1 1 0 0,-1 0 0 0 0,1 0 0 0 0,0 0 0 0 0,0-1 0 0 0,-1 1-1 0 0,1 0 1 0 0,0-1 0 0 0,0 1 0 0 0,0 0 0 0 0,-1-1 0 0 0,1 1-1 0 0,0 0 1 0 0,0-1 0 0 0,0 1 0 0 0,0 0 0 0 0,0-1-1 0 0,0 1 1 0 0,0 0 0 0 0,0-1 0 0 0,0 1 0 0 0,0 0 0 0 0,0-1-1 0 0,-2-16 134 0 0,2 16-125 0 0,0-35 23 0 0,1 0 0 0 0,3 0 0 0 0,1 0-1 0 0,1 0 1 0 0,3 1 0 0 0,0 0 0 0 0,3 0 0 0 0,1 1-1 0 0,20-39 1 0 0,-31 70-33 0 0,10-18 0 0 0,-11 20 0 0 0,-1 0 0 0 0,1 0 0 0 0,-1 0 0 0 0,1 0 0 0 0,0 0 0 0 0,-1 0 0 0 0,1 0 0 0 0,0 1 0 0 0,0-1 0 0 0,0 0 0 0 0,-1 1 0 0 0,1-1 0 0 0,0 0 0 0 0,0 1 0 0 0,0-1 0 0 0,2 0 0 0 0,-2 1-4 0 0,-1 1 0 0 0,1-1 0 0 0,-1 0 0 0 0,1 1 0 0 0,-1-1 0 0 0,1 1 0 0 0,-1-1 0 0 0,0 1 0 0 0,1-1 0 0 0,-1 1 0 0 0,1-1 0 0 0,-1 1 0 0 0,0-1 0 0 0,0 1 0 0 0,1-1 0 0 0,-1 1 0 0 0,0-1 0 0 0,0 1 0 0 0,0 0 0 0 0,0-1 0 0 0,0 1 0 0 0,0-1 0 0 0,0 1 0 0 0,0 0 0 0 0,0-1 0 0 0,0 1 0 0 0,0 20-173 0 0,0-19 158 0 0,-3 36-412 0 0,-16 74 1 0 0,-20 37-227 0 0,31-121 553 0 0,6-20 71 0 0,-29 88-219 0 0,26-85 248 0 0,0 0 0 0 0,0-1 0 0 0,-1 0-1 0 0,0 0 1 0 0,-1 0 0 0 0,-12 13 0 0 0,18-22 9 0 0,1 0 0 0 0,-1-1 0 0 0,0 1-1 0 0,1 0 1 0 0,-1 0 0 0 0,0 0-1 0 0,0-1 1 0 0,0 1 0 0 0,1-1 0 0 0,-1 1-1 0 0,0 0 1 0 0,0-1 0 0 0,0 0 0 0 0,0 1-1 0 0,0-1 1 0 0,0 1 0 0 0,0-1 0 0 0,0 0-1 0 0,0 0 1 0 0,0 0 0 0 0,0 0-1 0 0,-2 1 1 0 0,2-2 5 0 0,0 1 1 0 0,0-1-1 0 0,1 1 0 0 0,-1-1 0 0 0,0 0 0 0 0,1 1 0 0 0,-1-1 1 0 0,1 0-1 0 0,-1 1 0 0 0,1-1 0 0 0,-1 0 0 0 0,1 1 0 0 0,-1-1 1 0 0,1 0-1 0 0,0 0 0 0 0,-1 0 0 0 0,1 0 0 0 0,0 1 0 0 0,0-1 1 0 0,-1-1-1 0 0,0-7 26 0 0,0 0 0 0 0,1 0 0 0 0,0-15 0 0 0,4-16-132 0 0,2-1 0 0 0,18-62 1 0 0,34-77-163 0 0,-45 142 296 0 0,-12 35-42 0 0,5-13 27 0 0,0 0 0 0 0,14-27-1 0 0,-28 82-246 0 0,-162 411-864 0 0,164-435 1082 0 0,-18 34 88 0 0,23-46-39 0 0,-1 0-1 0 0,0 0 1 0 0,0-1 0 0 0,0 1 0 0 0,0 0 0 0 0,0-1-1 0 0,-1 1 1 0 0,1-1 0 0 0,-1 0 0 0 0,0 0 0 0 0,1 0 0 0 0,-6 3-1 0 0,8-5-23 0 0,-1 0 1 0 0,1 0-1 0 0,-1 0 0 0 0,1 0 0 0 0,0 0 0 0 0,-1 0 0 0 0,1 0 0 0 0,-1 0 0 0 0,1 0 0 0 0,-1 0 0 0 0,1 0 1 0 0,0 0-1 0 0,-1 0 0 0 0,1 0 0 0 0,-1 0 0 0 0,1 0 0 0 0,0 0 0 0 0,-1-1 0 0 0,1 1 0 0 0,0 0 1 0 0,-1 0-1 0 0,1 0 0 0 0,-1-1 0 0 0,1 1 0 0 0,0 0 0 0 0,0 0 0 0 0,-1-1 0 0 0,1 1 0 0 0,0 0 1 0 0,-1-1-1 0 0,1 1 0 0 0,0 0 0 0 0,0-1 0 0 0,0 1 0 0 0,-1 0 0 0 0,1-1 0 0 0,0 1 0 0 0,0-1 0 0 0,0 1 1 0 0,0 0-1 0 0,0-1 0 0 0,0 1 0 0 0,0-1 0 0 0,-2-21 315 0 0,2 20-314 0 0,2-44-4 0 0,2 0 1 0 0,2 1-1 0 0,12-47 0 0 0,46-133-257 0 0,-61 215 266 0 0,13-42-55 0 0,30-65 0 0 0,-44 115 52 0 0,-3 7 37 0 0,-5 19 126 0 0,-10 32 165 0 0,-126 440-54 0 0,161-581-279 0 0,42-196 73 0 0,-12 72 179 0 0,-49 198-248 0 0,-5 20 100 0 0,-8 20 137 0 0,-25 76 88 0 0,-64 162-518 0 0,92-243 154 0 0,7-14 12 0 0,-1 1 0 0 0,-1-1 0 0 0,0-1 0 0 0,0 1 0 0 0,-8 10 0 0 0,13-19 6 0 0,0-1 1 0 0,-1 0-1 0 0,1 1 0 0 0,0-1 0 0 0,0 0 0 0 0,0 0 0 0 0,0 1 0 0 0,-1-1 1 0 0,1 0-1 0 0,0 0 0 0 0,0 0 0 0 0,-1 1 0 0 0,1-1 0 0 0,0 0 1 0 0,0 0-1 0 0,-1 0 0 0 0,1 1 0 0 0,0-1 0 0 0,-1 0 0 0 0,1 0 0 0 0,0 0 1 0 0,0 0-1 0 0,-1 0 0 0 0,1 0 0 0 0,0 0 0 0 0,-1 0 0 0 0,1 0 1 0 0,0 0-1 0 0,-1 0 0 0 0,1 0 0 0 0,0 0 0 0 0,-1 0 0 0 0,1 0 0 0 0,-1 0 1 0 0,-3-11 12 0 0,3-17 22 0 0,9-37-126 0 0,3 1 0 0 0,20-65 0 0 0,14-91-138 0 0,-44 215 231 0 0,0 3 2 0 0,-1 0-1 0 0,0 0 1 0 0,1 0-1 0 0,-1 0 1 0 0,0 0-1 0 0,0 0 0 0 0,0 1 1 0 0,0-1-1 0 0,0 0 1 0 0,-1 0-1 0 0,1 0 0 0 0,-1 0 1 0 0,1 0-1 0 0,-2-2 1 0 0,2 4 3 0 0,-1 0 0 0 0,1 0 1 0 0,-1 0-1 0 0,1 0 0 0 0,-1 1 1 0 0,1-1-1 0 0,-1 0 0 0 0,0 0 1 0 0,1 1-1 0 0,0-1 1 0 0,-1 0-1 0 0,1 0 0 0 0,-1 1 1 0 0,1-1-1 0 0,-1 1 0 0 0,1-1 1 0 0,0 0-1 0 0,-1 1 0 0 0,1-1 1 0 0,0 1-1 0 0,-1-1 0 0 0,1 1 1 0 0,0-1-1 0 0,0 1 0 0 0,-1 0 1 0 0,-8 14 250 0 0,9-15-255 0 0,-161 350 332 0 0,113-239-256 0 0,40-89-68 0 0,6-16-5 0 0,0 0-1 0 0,0-1 0 0 0,0 1 1 0 0,-1-1-1 0 0,1 1 0 0 0,-2-1 0 0 0,1 0 1 0 0,0 0-1 0 0,-7 7 0 0 0,10-12-2 0 0,0 0-1 0 0,-1 0 0 0 0,1 0 1 0 0,0 0-1 0 0,0 0 0 0 0,0 0 1 0 0,-1-1-1 0 0,1 1 1 0 0,0 0-1 0 0,0 0 0 0 0,0 0 1 0 0,0 0-1 0 0,-1 0 0 0 0,1 0 1 0 0,0-1-1 0 0,0 1 1 0 0,0 0-1 0 0,0 0 0 0 0,0 0 1 0 0,-1 0-1 0 0,1-1 0 0 0,0 1 1 0 0,0 0-1 0 0,0 0 0 0 0,0 0 1 0 0,0 0-1 0 0,0-1 1 0 0,0 1-1 0 0,0 0 0 0 0,0 0 1 0 0,0 0-1 0 0,0-1 0 0 0,0 1 1 0 0,0 0-1 0 0,0 0 0 0 0,0 0 1 0 0,0-1-1 0 0,0 1 1 0 0,0 0-1 0 0,0 0 0 0 0,0 0 1 0 0,1-1-1 0 0,-1-10 150 0 0,0 11-150 0 0,6-54-33 0 0,3 0 0 0 0,30-97 0 0 0,-16 67-56 0 0,-20 73 71 0 0,8-27-64 0 0,-13 44-108 0 0,1-1 0 0 0,-1 0 0 0 0,1 1 0 0 0,0 7 0 0 0,-2 5-89 0 0,-26 142-371 0 0,-14 61 643 0 0,42-217 275 0 0,1-8-61 0 0,2-18 68 0 0,7-31 25 0 0,12-43-744 0 0,5 1-1 0 0,68-164 0 0 0,-91 253 454 0 0,-1 1 0 0 0,1 0 0 0 0,0 0 0 0 0,0 0 1 0 0,1 0-1 0 0,5-5 0 0 0,-9 11 16 0 0,0 0 1 0 0,1 0 0 0 0,-1 0 0 0 0,0 0 0 0 0,1 0-1 0 0,-1 1 1 0 0,0-1 0 0 0,0 0 0 0 0,0 0 0 0 0,0 0 0 0 0,0 1-1 0 0,0-1 1 0 0,-1 2 0 0 0,-9 43 147 0 0,-2-1 0 0 0,-2 0 1 0 0,-2-1-1 0 0,-3 0 0 0 0,-1-2 0 0 0,-28 45 1 0 0,44-80-176 0 0,-24 34 42 0 0,26-39-29 0 0,0 1 0 0 0,-1 0 0 0 0,1 0 1 0 0,-1-1-1 0 0,0 1 0 0 0,0-1 0 0 0,0 0 0 0 0,0 0 0 0 0,0 0 0 0 0,-7 3 0 0 0,10-5-6 0 0,-1 0 1 0 0,0 0-1 0 0,0 0 0 0 0,0 0 0 0 0,0 0 0 0 0,0 0 1 0 0,1 0-1 0 0,-1 0 0 0 0,0 0 0 0 0,0 0 0 0 0,0-1 1 0 0,1 1-1 0 0,-1 0 0 0 0,0-1 0 0 0,0 1 0 0 0,0 0 0 0 0,1-1 1 0 0,-1 1-1 0 0,0-1 0 0 0,1 1 0 0 0,-1-1 0 0 0,0 1 1 0 0,1-1-1 0 0,-1 1 0 0 0,1-1 0 0 0,-1 0 0 0 0,1 1 1 0 0,-1-1-1 0 0,1 0 0 0 0,-1 1 0 0 0,1-1 0 0 0,0 0 1 0 0,-1 0-1 0 0,1 1 0 0 0,0-1 0 0 0,0 0 0 0 0,-1-1 0 0 0,-5-34 4 0 0,6 32-4 0 0,-2-18-94 0 0,2 0-1 0 0,1 0 1 0 0,6-38 0 0 0,20-67-377 0 0,-21 102 442 0 0,4-11 59 0 0,-5 17 13 0 0,-11 39 1 0 0,4-12-15 0 0,-55 172 184 0 0,40-136-25 0 0,-44 84 0 0 0,58-123-136 0 0,0 0 0 0 0,0 0-1 0 0,0 0 1 0 0,0 0 0 0 0,-1-1-1 0 0,0 1 1 0 0,0-1 0 0 0,0 0-1 0 0,0 0 1 0 0,-1-1 0 0 0,-6 5-1 0 0,11-8-54 0 0,0 0 0 0 0,-1 0 1 0 0,1 0-1 0 0,0 0 0 0 0,0 1 0 0 0,-1-1 0 0 0,1 0 0 0 0,0 0 0 0 0,0 0 0 0 0,-1 0 0 0 0,1 0 0 0 0,0 0 0 0 0,-1 0 0 0 0,1 0 1 0 0,0 0-1 0 0,0 0 0 0 0,-1 0 0 0 0,1 0 0 0 0,0-1 0 0 0,0 1 0 0 0,-1 0 0 0 0,1 0 0 0 0,0 0 0 0 0,0 0 0 0 0,-1 0 1 0 0,1 0-1 0 0,0-1 0 0 0,0 1 0 0 0,-1 0 0 0 0,1 0 0 0 0,0 0 0 0 0,0 0 0 0 0,0-1 0 0 0,-1 1 0 0 0,1 0 0 0 0,-3-13 233 0 0,4-18 132 0 0,0 29-362 0 0,4-35-160 0 0,2 0 0 0 0,2 1 0 0 0,13-36 0 0 0,49-104-563 0 0,-63 158 703 0 0,-4 7-2 0 0,-2 4 7 0 0,1 1-1 0 0,-1 0 0 0 0,1 1 1 0 0,1-1-1 0 0,-1 0 1 0 0,7-7-1 0 0,-19 46 21 0 0,-16 36 150 0 0,-4-2 0 0 0,-3-1 0 0 0,-44 68 0 0 0,74-131-147 0 0,0 1 17 0 0,-1 1-1 0 0,-1 0 0 0 0,1-1 0 0 0,-1 1 0 0 0,1-1 0 0 0,-1 0 0 0 0,-1 0 0 0 0,1-1 0 0 0,0 1 0 0 0,-9 4 1 0 0,12-8-26 0 0,1 0 1 0 0,0 0 0 0 0,-1 0 0 0 0,1 0 0 0 0,0 0 0 0 0,-1 0 0 0 0,1 0 0 0 0,0 0 0 0 0,-1 0 0 0 0,1 0 0 0 0,0 0-1 0 0,-1-1 1 0 0,1 1 0 0 0,0 0 0 0 0,0 0 0 0 0,-1 0 0 0 0,1 0 0 0 0,0-1 0 0 0,-1 1 0 0 0,1 0 0 0 0,0 0-1 0 0,0-1 1 0 0,0 1 0 0 0,-1 0 0 0 0,1 0 0 0 0,0-1 0 0 0,0 1 0 0 0,0 0 0 0 0,0-1 0 0 0,-1 1 0 0 0,1 0 0 0 0,0-1-1 0 0,0 1 1 0 0,0 0 0 0 0,0-1 0 0 0,0 1 0 0 0,0 0 0 0 0,0-1 0 0 0,0 1 0 0 0,0 0 0 0 0,0-1 0 0 0,0 1-1 0 0,0 0 1 0 0,0 0 0 0 0,1-1 0 0 0,-1 1 0 0 0,0 0 0 0 0,0-1 0 0 0,3-20 106 0 0,-2 20-102 0 0,65-217-987 0 0,-28 106 263 0 0,-29 82 483 0 0,-1 3 3 0 0,1 0 0 0 0,14-28 0 0 0,-15 43 212 0 0,-8 20 13 0 0,-8 20 3 0 0,-65 184 411 0 0,51-158-42 0 0,-55 94 0 0 0,76-147-362 0 0,-3 8 120 0 0,-1-1 0 0 0,0-1 0 0 0,-1 1 0 0 0,1-1 0 0 0,-2 1 0 0 0,1-2 0 0 0,-1 1 0 0 0,-12 9 0 0 0,19-16-113 0 0,0 0 0 0 0,0 0-1 0 0,0 0 1 0 0,-1 0 0 0 0,1 1 0 0 0,0-1-1 0 0,0 0 1 0 0,0 0 0 0 0,0 0 0 0 0,-1 0-1 0 0,1 0 1 0 0,0 0 0 0 0,0 0-1 0 0,0 0 1 0 0,-1 0 0 0 0,1 0 0 0 0,0 0-1 0 0,0 0 1 0 0,0 0 0 0 0,-1 0-1 0 0,1 0 1 0 0,0 0 0 0 0,0 0 0 0 0,0 0-1 0 0,-1 0 1 0 0,1 0 0 0 0,0 0 0 0 0,0 0-1 0 0,0 0 1 0 0,-1 0 0 0 0,1-1-1 0 0,0 1 1 0 0,0 0 0 0 0,0 0 0 0 0,0 0-1 0 0,-1 0 1 0 0,1 0 0 0 0,0 0 0 0 0,0-1-1 0 0,0 1 1 0 0,0 0 0 0 0,0 0-1 0 0,0 0 1 0 0,0 0 0 0 0,-1-1 0 0 0,1 1-1 0 0,-1-14 354 0 0,6-14-188 0 0,92-215-837 0 0,-50 135 386 0 0,-34 75 227 0 0,-5 12 17 0 0,0 1 0 0 0,2 0 0 0 0,13-22 0 0 0,-38 68 204 0 0,1 1-1 0 0,-17 44 0 0 0,-2 5 55 0 0,5-18-65 0 0,-3-1-1 0 0,-76 105 0 0 0,102-156 5 0 0,3-7-48 0 0,5-11 13 0 0,9-19-30 0 0,-12 31-101 0 0,65-147-243 0 0,46-118-751 0 0,-107 254 978 0 0,-1 4 21 0 0,-6 14 54 0 0,-49 111 298 0 0,-54 112-289 0 0,94-206-68 0 0,-3 3 32 0 0,1 1-1 0 0,2 0 1 0 0,-13 41 0 0 0,25-63 17 0 0,2-6-42 0 0,10-16-75 0 0,13-24-111 0 0,40-71-514 0 0,97-123 0 0 0,-161 232 687 0 0,28-32-18 0 0,-27 32 20 0 0,1 0 1 0 0,-1-1-1 0 0,1 1 0 0 0,0 0 1 0 0,0 0-1 0 0,0 0 1 0 0,0 0-1 0 0,0 1 0 0 0,0-1 1 0 0,6-1-1 0 0,-8 3-1 0 0,0 0 0 0 0,0 0-1 0 0,0 0 1 0 0,0 1 0 0 0,0-1-1 0 0,0 0 1 0 0,0 0 0 0 0,0 1 0 0 0,0-1-1 0 0,0 1 1 0 0,0-1 0 0 0,0 1-1 0 0,0-1 1 0 0,0 1 0 0 0,0 0 0 0 0,0-1-1 0 0,0 1 1 0 0,-1 0 0 0 0,1-1-1 0 0,0 1 1 0 0,0 0 0 0 0,-1 0-1 0 0,1 0 1 0 0,-1 0 0 0 0,1 0 0 0 0,-1 0-1 0 0,1 0 1 0 0,-1 0 0 0 0,0 0-1 0 0,1 0 1 0 0,-1 0 0 0 0,0 0 0 0 0,0 2-1 0 0,6 35-66 0 0,-6-11 79 0 0,-2 0-1 0 0,-1-1 0 0 0,-1 1 1 0 0,-15 50-1 0 0,-48 99 66 0 0,62-162-76 0 0,-2 0 0 0 0,0-1 0 0 0,0 0 0 0 0,-1 0 0 0 0,-17 20 0 0 0,25-33 1 0 0,-1 1 1 0 0,1-1-1 0 0,0 1 0 0 0,-1-1 0 0 0,1 1 0 0 0,-1-1 0 0 0,1 0 0 0 0,0 1 1 0 0,-1-1-1 0 0,1 1 0 0 0,-1-1 0 0 0,1 0 0 0 0,-1 1 0 0 0,1-1 0 0 0,-1 0 0 0 0,1 0 1 0 0,-1 0-1 0 0,0 1 0 0 0,1-1 0 0 0,-1 0 0 0 0,1 0 0 0 0,-1 0 0 0 0,0 0 1 0 0,1 0-1 0 0,-1 0 0 0 0,1 0 0 0 0,-2 0 0 0 0,1-1 3 0 0,1 1 0 0 0,-1-1 1 0 0,1 1-1 0 0,0-1 0 0 0,-1 0 0 0 0,1 1 0 0 0,0-1 0 0 0,-1 0 0 0 0,1 0 1 0 0,0 1-1 0 0,0-1 0 0 0,0 0 0 0 0,0 0 0 0 0,0 1 0 0 0,0-1 0 0 0,0 0 0 0 0,0-1 1 0 0,4-35 143 0 0,9-6-130 0 0,1 0 0 0 0,2 1-1 0 0,3 0 1 0 0,1 1 0 0 0,2 1 0 0 0,2 2 0 0 0,36-47 0 0 0,-56 79 50 0 0,16-18 195 0 0,-20 23-233 0 0,1 0 0 0 0,0 1 1 0 0,0-1-1 0 0,0 0 0 0 0,0 0 0 0 0,0 0 0 0 0,0 0 1 0 0,0 1-1 0 0,0-1 0 0 0,0 1 0 0 0,0-1 0 0 0,0 1 0 0 0,1-1 1 0 0,-1 1-1 0 0,0-1 0 0 0,0 1 0 0 0,3-1 0 0 0,-4 2-13 0 0,1-1 1 0 0,-1 0-1 0 0,1 1 0 0 0,-1-1 0 0 0,1 0 0 0 0,-1 1 1 0 0,1-1-1 0 0,-1 1 0 0 0,0-1 0 0 0,1 0 0 0 0,-1 1 1 0 0,0-1-1 0 0,1 1 0 0 0,-1-1 0 0 0,0 1 0 0 0,0-1 1 0 0,0 1-1 0 0,1-1 0 0 0,-1 1 0 0 0,0-1 0 0 0,0 1 1 0 0,0 0-1 0 0,0-1 0 0 0,0 1 0 0 0,0 0 0 0 0,0 17 167 0 0,0-16-159 0 0,-2 21 44 0 0,-1 1 0 0 0,-2 0 0 0 0,0-1 0 0 0,-11 29 0 0 0,-42 90-459 0 0,48-118 337 0 0,2-6-12 0 0,3-4-9 0 0,-1-1-1 0 0,0 0 1 0 0,-1 0 0 0 0,-1 0-1 0 0,-9 11 1 0 0,17-24 73 0 0,0 0 0 0 0,0-1 0 0 0,0 1 0 0 0,0 0 0 0 0,0 0 0 0 0,0 0 1 0 0,0-1-1 0 0,0 1 0 0 0,0 0 0 0 0,0 0 0 0 0,0 0 0 0 0,0 0 0 0 0,0-1 0 0 0,0 1 0 0 0,0 0 0 0 0,0 0 0 0 0,0 0 0 0 0,0 0 1 0 0,0-1-1 0 0,-1 1 0 0 0,1 0 0 0 0,0 0 0 0 0,0 0 0 0 0,0 0 0 0 0,0 0 0 0 0,0-1 0 0 0,0 1 0 0 0,-1 0 0 0 0,1 0 1 0 0,0 0-1 0 0,0 0 0 0 0,0 0 0 0 0,0 0 0 0 0,-1 0 0 0 0,1 0 0 0 0,0 0 0 0 0,0-1 0 0 0,0 1 0 0 0,-1 0 0 0 0,1 0 1 0 0,0 0-1 0 0,0 0 0 0 0,0 0 0 0 0,-1 0 0 0 0,1 0 0 0 0,0 0 0 0 0,0 0 0 0 0,0 1 0 0 0,0-1 0 0 0,-1 0 0 0 0,1 0 0 0 0,0 0 1 0 0,0 0-1 0 0,0 0 0 0 0,-1 0 0 0 0,1 0 0 0 0,0 0 0 0 0,0 0 0 0 0,0 1 0 0 0,0-1 0 0 0,0 0 0 0 0,-1 0 0 0 0,1 0 1 0 0,1-16-37 0 0,5-6 42 0 0,0-1 0 0 0,2 2 0 0 0,0-1 0 0 0,20-35 0 0 0,57-77 41 0 0,-70 111-38 0 0,-1 2 65 0 0,-7 9-10 0 0,-1 1 0 0 0,2 0 0 0 0,0 1 0 0 0,0 0 0 0 0,1 0 0 0 0,0 1 0 0 0,17-13 0 0 0,-26 21-60 0 0,0 1-1 0 0,0 0 0 0 0,1 0 1 0 0,-1-1-1 0 0,0 1 0 0 0,0 0 1 0 0,1 0-1 0 0,-1 0 0 0 0,0 0 1 0 0,1-1-1 0 0,-1 1 0 0 0,0 0 1 0 0,1 0-1 0 0,-1 0 1 0 0,0 0-1 0 0,1 0 0 0 0,-1 0 1 0 0,0 0-1 0 0,1 0 0 0 0,-1 0 1 0 0,0 0-1 0 0,1 0 0 0 0,-1 0 1 0 0,0 0-1 0 0,1 0 0 0 0,-1 0 1 0 0,0 0-1 0 0,1 0 0 0 0,-1 0 1 0 0,0 1-1 0 0,1-1 1 0 0,-1 0-1 0 0,0 0 0 0 0,1 0 1 0 0,-1 0-1 0 0,0 1 0 0 0,2 13 123 0 0,-8 19 53 0 0,5-31-176 0 0,-14 43-82 0 0,-3 0 0 0 0,-1-1 1 0 0,-28 43-1 0 0,34-62 57 0 0,8-17-10 0 0,-1 5-48 0 0,0-2 1 0 0,-2 1-1 0 0,-14 18 1 0 0,22-30 70 0 0,0 1 1 0 0,-1-1 0 0 0,1 1-1 0 0,0-1 1 0 0,-1 1-1 0 0,1-1 1 0 0,0 0 0 0 0,-1 1-1 0 0,1-1 1 0 0,-1 0 0 0 0,1 1-1 0 0,-1-1 1 0 0,1 0-1 0 0,-1 1 1 0 0,1-1 0 0 0,-1 0-1 0 0,1 0 1 0 0,-1 0-1 0 0,1 0 1 0 0,-1 1 0 0 0,0-1-1 0 0,1 0 1 0 0,-1 0-1 0 0,-3-10-176 0 0,9-17 10 0 0,5-4 55 0 0,2 0 0 0 0,1 1 0 0 0,24-40 1 0 0,62-77-312 0 0,-91 136 435 0 0,28-34 32 0 0,-34 43-33 0 0,0-1 0 0 0,1 0 0 0 0,0 1 0 0 0,-1 0 0 0 0,1 0 0 0 0,0 0 0 0 0,0 0 0 0 0,0 0 0 0 0,1 0 0 0 0,-1 1 0 0 0,0-1 0 0 0,6 0 0 0 0,-8 2-3 0 0,-1-1 0 0 0,1 1 0 0 0,-1 0 0 0 0,0 0 1 0 0,1 0-1 0 0,-1 0 0 0 0,1 0 0 0 0,-1 0 0 0 0,1 0 0 0 0,-1 0 0 0 0,0 1 0 0 0,1-1 0 0 0,-1 0 0 0 0,1 0 0 0 0,-1 0 0 0 0,1 0 0 0 0,-1 0 0 0 0,0 1 0 0 0,1-1 0 0 0,-1 0 0 0 0,0 0 0 0 0,1 1 0 0 0,-1-1 0 0 0,0 0 1 0 0,1 1-1 0 0,-1-1 0 0 0,0 0 0 0 0,0 1 0 0 0,1 0 0 0 0,1 15-66 0 0,-11 21-68 0 0,8-33 123 0 0,-12 36-25 0 0,-2 0 0 0 0,-2-1 0 0 0,-1-1 0 0 0,-2-1 0 0 0,-2-1 0 0 0,-41 53 0 0 0,61-86 40 0 0,0-1-1 0 0,0 1 1 0 0,-1-1 0 0 0,1 0-1 0 0,-1 1 1 0 0,1-1 0 0 0,-5 2-1 0 0,6-4 1 0 0,1 1 1 0 0,0-1-1 0 0,0 0 0 0 0,-1 0 0 0 0,1 0 0 0 0,0 0 1 0 0,0 0-1 0 0,-1 0 0 0 0,1 0 0 0 0,0 0 1 0 0,0 0-1 0 0,-1 0 0 0 0,1 0 0 0 0,0 0 0 0 0,0 0 1 0 0,-1 0-1 0 0,1 0 0 0 0,0 0 0 0 0,0 0 0 0 0,-1 0 1 0 0,1 0-1 0 0,0 0 0 0 0,0 0 0 0 0,-1 0 1 0 0,1-1-1 0 0,0 1 0 0 0,0 0 0 0 0,-1 0 0 0 0,1 0 1 0 0,0 0-1 0 0,0 0 0 0 0,0-1 0 0 0,0 1 1 0 0,-1 0-1 0 0,1 0 0 0 0,0-2 10 0 0,-1 1 0 0 0,1-1 0 0 0,0 1 0 0 0,-1 0 0 0 0,1-1 0 0 0,0 1 0 0 0,0 0 0 0 0,0-1 0 0 0,0 1 0 0 0,0-1 0 0 0,1-1 0 0 0,3-20 29 0 0,1-1 0 0 0,1 1 0 0 0,2 0 0 0 0,16-36 1 0 0,-4 19-329 0 0,40-60 1 0 0,-50 85-371 0 0,21-23-1 0 0,-8 17-4686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6.034"/>
    </inkml:context>
    <inkml:brush xml:id="br0">
      <inkml:brushProperty name="width" value="0.1" units="cm"/>
      <inkml:brushProperty name="height" value="0.1" units="cm"/>
      <inkml:brushProperty name="color" value="#004F8B"/>
    </inkml:brush>
  </inkml:definitions>
  <inkml:trace contextRef="#ctx0" brushRef="#br0">1715 28 7831 0 0,'34'-22'854'0'0,"-33"22"-492"0"0,17-5 66 0 0,-122 86-726 0 0,-4 3 135 0 0,-205 233 1116 0 0,204-199-657 0 0,-210 260 291 0 0,88-98-586 0 0,92-112-169 0 0,-56 63 736 0 0,156-190-937 0 0,-2-2 1 0 0,-1-1-1 0 0,-61 40 1 0 0,78-63-3226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6.455"/>
    </inkml:context>
    <inkml:brush xml:id="br0">
      <inkml:brushProperty name="width" value="0.1" units="cm"/>
      <inkml:brushProperty name="height" value="0.1" units="cm"/>
      <inkml:brushProperty name="color" value="#004F8B"/>
    </inkml:brush>
  </inkml:definitions>
  <inkml:trace contextRef="#ctx0" brushRef="#br0">972 0 2759 0 0,'0'0'8280'0'0,"-2"4"-8437"0"0,-5 6-190 0 0,-1 0-1 0 0,0-1 1 0 0,0 0-1 0 0,-1 0 1 0 0,-17 13-1 0 0,-15 15-835 0 0,-127 141-1136 0 0,-73 98 3690 0 0,-48 51 1013 0 0,152-186-3113 0 0,109-114 351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7.689"/>
    </inkml:context>
    <inkml:brush xml:id="br0">
      <inkml:brushProperty name="width" value="0.1" units="cm"/>
      <inkml:brushProperty name="height" value="0.1" units="cm"/>
      <inkml:brushProperty name="color" value="#004F8B"/>
    </inkml:brush>
  </inkml:definitions>
  <inkml:trace contextRef="#ctx0" brushRef="#br0">923 83 5983 0 0,'41'-50'3009'0'0,"-13"18"-2334"0"0,-154 174-2471 0 0,-252 335 3006 0 0,290-364-1000 0 0,20-23 204 0 0,-62 75 652 0 0,105-136-990 0 0,-2-2 0 0 0,-1 0-1 0 0,-44 32 1 0 0,69-57-250 0 0,0 0 0 0 0,-1 0 0 0 0,1 0 0 0 0,0 0 0 0 0,-1 0 0 0 0,0-1 0 0 0,1 1 0 0 0,-1-1 0 0 0,-4 1 0 0 0,-2-2-3249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1T21:39:08.109"/>
    </inkml:context>
    <inkml:brush xml:id="br0">
      <inkml:brushProperty name="width" value="0.1" units="cm"/>
      <inkml:brushProperty name="height" value="0.1" units="cm"/>
      <inkml:brushProperty name="color" value="#004F8B"/>
    </inkml:brush>
  </inkml:definitions>
  <inkml:trace contextRef="#ctx0" brushRef="#br0">1929 10 9671 0 0,'1'-2'62'0'0,"1"1"-1"0"0,0 0 1 0 0,0 0-1 0 0,0 1 1 0 0,0-1-1 0 0,0 0 0 0 0,0 1 1 0 0,0-1-1 0 0,0 1 1 0 0,0-1-1 0 0,0 1 1 0 0,0 0-1 0 0,0 0 0 0 0,0 0 1 0 0,0 0-1 0 0,0 0 1 0 0,0 0-1 0 0,0 1 1 0 0,0-1-1 0 0,0 1 1 0 0,0-1-1 0 0,0 1 0 0 0,0 0 1 0 0,3 2-1 0 0,-4-2-80 0 0,0-1-1 0 0,0 1 0 0 0,0 0 1 0 0,0 0-1 0 0,0 1 1 0 0,0-1-1 0 0,0 0 0 0 0,0 0 1 0 0,0 0-1 0 0,-1 0 0 0 0,1 1 1 0 0,0-1-1 0 0,-1 0 0 0 0,1 1 1 0 0,-1-1-1 0 0,0 0 1 0 0,1 1-1 0 0,-1-1 0 0 0,0 1 1 0 0,0-1-1 0 0,0 0 0 0 0,0 1 1 0 0,0-1-1 0 0,0 1 0 0 0,0-1 1 0 0,-1 1-1 0 0,1-1 1 0 0,0 0-1 0 0,-1 1 0 0 0,1-1 1 0 0,-1 0-1 0 0,0 1 0 0 0,-1 1 1 0 0,-2 7-288 0 0,-2 0 0 0 0,1 0-1 0 0,-8 9 1 0 0,11-16 183 0 0,-199 251-2367 0 0,142-183 2325 0 0,-200 218 1799 0 0,21-24 187 0 0,-134 160-48 0 0,152-176-1608 0 0,-84 68-360 0 0,110-120 8 0 0,177-180-345 0 0,0 0-1 0 0,0 0 0 0 0,-34 22 1 0 0,42-34-2933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01EB1-92B3-43E7-814C-B04189E8467D}"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6A283-C974-4673-A753-7DAA740A7D5E}" type="slidenum">
              <a:rPr lang="en-US" smtClean="0"/>
              <a:t>‹#›</a:t>
            </a:fld>
            <a:endParaRPr lang="en-US"/>
          </a:p>
        </p:txBody>
      </p:sp>
    </p:spTree>
    <p:extLst>
      <p:ext uri="{BB962C8B-B14F-4D97-AF65-F5344CB8AC3E}">
        <p14:creationId xmlns:p14="http://schemas.microsoft.com/office/powerpoint/2010/main" val="391472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kind of actions the agent has converged to near the traps to take the agent away from the traps.</a:t>
            </a:r>
          </a:p>
        </p:txBody>
      </p:sp>
      <p:sp>
        <p:nvSpPr>
          <p:cNvPr id="4" name="Slide Number Placeholder 3"/>
          <p:cNvSpPr>
            <a:spLocks noGrp="1"/>
          </p:cNvSpPr>
          <p:nvPr>
            <p:ph type="sldNum" sz="quarter" idx="5"/>
          </p:nvPr>
        </p:nvSpPr>
        <p:spPr/>
        <p:txBody>
          <a:bodyPr/>
          <a:lstStyle/>
          <a:p>
            <a:fld id="{E706A283-C974-4673-A753-7DAA740A7D5E}" type="slidenum">
              <a:rPr lang="en-US" smtClean="0"/>
              <a:t>6</a:t>
            </a:fld>
            <a:endParaRPr lang="en-US"/>
          </a:p>
        </p:txBody>
      </p:sp>
    </p:spTree>
    <p:extLst>
      <p:ext uri="{BB962C8B-B14F-4D97-AF65-F5344CB8AC3E}">
        <p14:creationId xmlns:p14="http://schemas.microsoft.com/office/powerpoint/2010/main" val="189065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does not make computational sense.</a:t>
            </a:r>
          </a:p>
        </p:txBody>
      </p:sp>
      <p:sp>
        <p:nvSpPr>
          <p:cNvPr id="4" name="Slide Number Placeholder 3"/>
          <p:cNvSpPr>
            <a:spLocks noGrp="1"/>
          </p:cNvSpPr>
          <p:nvPr>
            <p:ph type="sldNum" sz="quarter" idx="5"/>
          </p:nvPr>
        </p:nvSpPr>
        <p:spPr/>
        <p:txBody>
          <a:bodyPr/>
          <a:lstStyle/>
          <a:p>
            <a:fld id="{E706A283-C974-4673-A753-7DAA740A7D5E}" type="slidenum">
              <a:rPr lang="en-US" smtClean="0"/>
              <a:t>11</a:t>
            </a:fld>
            <a:endParaRPr lang="en-US"/>
          </a:p>
        </p:txBody>
      </p:sp>
    </p:spTree>
    <p:extLst>
      <p:ext uri="{BB962C8B-B14F-4D97-AF65-F5344CB8AC3E}">
        <p14:creationId xmlns:p14="http://schemas.microsoft.com/office/powerpoint/2010/main" val="161351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learned standard deviations calculated in both ways result in somewhat similar plots. The method on the left is more of a  baseline to computing the variance and is not practical in real training. It is shown only to compare our values with our proposed algorithm</a:t>
            </a:r>
          </a:p>
        </p:txBody>
      </p:sp>
      <p:sp>
        <p:nvSpPr>
          <p:cNvPr id="4" name="Slide Number Placeholder 3"/>
          <p:cNvSpPr>
            <a:spLocks noGrp="1"/>
          </p:cNvSpPr>
          <p:nvPr>
            <p:ph type="sldNum" sz="quarter" idx="5"/>
          </p:nvPr>
        </p:nvSpPr>
        <p:spPr/>
        <p:txBody>
          <a:bodyPr/>
          <a:lstStyle/>
          <a:p>
            <a:fld id="{E706A283-C974-4673-A753-7DAA740A7D5E}" type="slidenum">
              <a:rPr lang="en-US" smtClean="0"/>
              <a:t>15</a:t>
            </a:fld>
            <a:endParaRPr lang="en-US"/>
          </a:p>
        </p:txBody>
      </p:sp>
    </p:spTree>
    <p:extLst>
      <p:ext uri="{BB962C8B-B14F-4D97-AF65-F5344CB8AC3E}">
        <p14:creationId xmlns:p14="http://schemas.microsoft.com/office/powerpoint/2010/main" val="398254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our new learned policy is calling the experts near the traps where it is most uncertain of its actions.</a:t>
            </a:r>
          </a:p>
        </p:txBody>
      </p:sp>
      <p:sp>
        <p:nvSpPr>
          <p:cNvPr id="4" name="Slide Number Placeholder 3"/>
          <p:cNvSpPr>
            <a:spLocks noGrp="1"/>
          </p:cNvSpPr>
          <p:nvPr>
            <p:ph type="sldNum" sz="quarter" idx="5"/>
          </p:nvPr>
        </p:nvSpPr>
        <p:spPr/>
        <p:txBody>
          <a:bodyPr/>
          <a:lstStyle/>
          <a:p>
            <a:fld id="{E706A283-C974-4673-A753-7DAA740A7D5E}" type="slidenum">
              <a:rPr lang="en-US" smtClean="0"/>
              <a:t>16</a:t>
            </a:fld>
            <a:endParaRPr lang="en-US"/>
          </a:p>
        </p:txBody>
      </p:sp>
    </p:spTree>
    <p:extLst>
      <p:ext uri="{BB962C8B-B14F-4D97-AF65-F5344CB8AC3E}">
        <p14:creationId xmlns:p14="http://schemas.microsoft.com/office/powerpoint/2010/main" val="297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4443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01630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18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6378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4047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84556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1207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9710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4563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5172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5162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7C3A7-D6F6-4D38-A7C3-B72967BB81A6}" type="datetime1">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130612489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0.jpg"/></Relationships>
</file>

<file path=ppt/slides/_rels/slide1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oleObject" Target="../embeddings/oleObject1.bin"/><Relationship Id="rId7" Type="http://schemas.openxmlformats.org/officeDocument/2006/relationships/image" Target="../media/image64.png"/><Relationship Id="rId12"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3.png"/><Relationship Id="rId11" Type="http://schemas.openxmlformats.org/officeDocument/2006/relationships/customXml" Target="../ink/ink53.xml"/><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wmf"/><Relationship Id="rId9"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71.png"/><Relationship Id="rId5" Type="http://schemas.openxmlformats.org/officeDocument/2006/relationships/customXml" Target="../ink/ink55.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9.jpg"/></Relationships>
</file>

<file path=ppt/slides/_rels/slide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19.png"/><Relationship Id="rId21" Type="http://schemas.openxmlformats.org/officeDocument/2006/relationships/customXml" Target="../ink/ink12.xml"/><Relationship Id="rId42" Type="http://schemas.openxmlformats.org/officeDocument/2006/relationships/image" Target="../media/image27.png"/><Relationship Id="rId47" Type="http://schemas.openxmlformats.org/officeDocument/2006/relationships/customXml" Target="../ink/ink25.xml"/><Relationship Id="rId63" Type="http://schemas.openxmlformats.org/officeDocument/2006/relationships/customXml" Target="../ink/ink33.xml"/><Relationship Id="rId68" Type="http://schemas.openxmlformats.org/officeDocument/2006/relationships/image" Target="../media/image40.png"/><Relationship Id="rId84" Type="http://schemas.openxmlformats.org/officeDocument/2006/relationships/image" Target="../media/image48.png"/><Relationship Id="rId89" Type="http://schemas.openxmlformats.org/officeDocument/2006/relationships/customXml" Target="../ink/ink46.xml"/><Relationship Id="rId16" Type="http://schemas.openxmlformats.org/officeDocument/2006/relationships/image" Target="../media/image14.png"/><Relationship Id="rId11" Type="http://schemas.openxmlformats.org/officeDocument/2006/relationships/customXml" Target="../ink/ink7.xml"/><Relationship Id="rId32" Type="http://schemas.openxmlformats.org/officeDocument/2006/relationships/image" Target="../media/image22.png"/><Relationship Id="rId37" Type="http://schemas.openxmlformats.org/officeDocument/2006/relationships/customXml" Target="../ink/ink20.xml"/><Relationship Id="rId53" Type="http://schemas.openxmlformats.org/officeDocument/2006/relationships/customXml" Target="../ink/ink28.xml"/><Relationship Id="rId58" Type="http://schemas.openxmlformats.org/officeDocument/2006/relationships/image" Target="../media/image35.png"/><Relationship Id="rId74" Type="http://schemas.openxmlformats.org/officeDocument/2006/relationships/image" Target="../media/image43.png"/><Relationship Id="rId79" Type="http://schemas.openxmlformats.org/officeDocument/2006/relationships/customXml" Target="../ink/ink41.xml"/><Relationship Id="rId102" Type="http://schemas.openxmlformats.org/officeDocument/2006/relationships/image" Target="../media/image57.png"/><Relationship Id="rId5" Type="http://schemas.openxmlformats.org/officeDocument/2006/relationships/customXml" Target="../ink/ink4.xml"/><Relationship Id="rId90" Type="http://schemas.openxmlformats.org/officeDocument/2006/relationships/image" Target="../media/image51.png"/><Relationship Id="rId95" Type="http://schemas.openxmlformats.org/officeDocument/2006/relationships/customXml" Target="../ink/ink49.xml"/><Relationship Id="rId22" Type="http://schemas.openxmlformats.org/officeDocument/2006/relationships/image" Target="../media/image17.png"/><Relationship Id="rId27" Type="http://schemas.openxmlformats.org/officeDocument/2006/relationships/customXml" Target="../ink/ink15.xml"/><Relationship Id="rId43" Type="http://schemas.openxmlformats.org/officeDocument/2006/relationships/customXml" Target="../ink/ink23.xml"/><Relationship Id="rId48" Type="http://schemas.openxmlformats.org/officeDocument/2006/relationships/image" Target="../media/image30.png"/><Relationship Id="rId64" Type="http://schemas.openxmlformats.org/officeDocument/2006/relationships/image" Target="../media/image38.png"/><Relationship Id="rId69" Type="http://schemas.openxmlformats.org/officeDocument/2006/relationships/customXml" Target="../ink/ink36.xml"/><Relationship Id="rId80" Type="http://schemas.openxmlformats.org/officeDocument/2006/relationships/image" Target="../media/image46.png"/><Relationship Id="rId85" Type="http://schemas.openxmlformats.org/officeDocument/2006/relationships/customXml" Target="../ink/ink44.xml"/><Relationship Id="rId12" Type="http://schemas.openxmlformats.org/officeDocument/2006/relationships/image" Target="../media/image12.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25.png"/><Relationship Id="rId46" Type="http://schemas.openxmlformats.org/officeDocument/2006/relationships/image" Target="../media/image29.png"/><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image" Target="../media/image16.png"/><Relationship Id="rId41" Type="http://schemas.openxmlformats.org/officeDocument/2006/relationships/customXml" Target="../ink/ink22.xml"/><Relationship Id="rId54" Type="http://schemas.openxmlformats.org/officeDocument/2006/relationships/image" Target="../media/image33.png"/><Relationship Id="rId62" Type="http://schemas.openxmlformats.org/officeDocument/2006/relationships/image" Target="../media/image37.png"/><Relationship Id="rId70" Type="http://schemas.openxmlformats.org/officeDocument/2006/relationships/image" Target="../media/image41.png"/><Relationship Id="rId75" Type="http://schemas.openxmlformats.org/officeDocument/2006/relationships/customXml" Target="../ink/ink39.xml"/><Relationship Id="rId83" Type="http://schemas.openxmlformats.org/officeDocument/2006/relationships/customXml" Target="../ink/ink43.xml"/><Relationship Id="rId88" Type="http://schemas.openxmlformats.org/officeDocument/2006/relationships/image" Target="../media/image50.png"/><Relationship Id="rId91" Type="http://schemas.openxmlformats.org/officeDocument/2006/relationships/customXml" Target="../ink/ink47.xml"/><Relationship Id="rId96"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9.png"/><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image" Target="../media/image11.png"/><Relationship Id="rId31" Type="http://schemas.openxmlformats.org/officeDocument/2006/relationships/customXml" Target="../ink/ink17.xml"/><Relationship Id="rId44" Type="http://schemas.openxmlformats.org/officeDocument/2006/relationships/image" Target="../media/image28.png"/><Relationship Id="rId52" Type="http://schemas.openxmlformats.org/officeDocument/2006/relationships/image" Target="../media/image32.png"/><Relationship Id="rId60" Type="http://schemas.openxmlformats.org/officeDocument/2006/relationships/image" Target="../media/image36.png"/><Relationship Id="rId65" Type="http://schemas.openxmlformats.org/officeDocument/2006/relationships/customXml" Target="../ink/ink34.xml"/><Relationship Id="rId73" Type="http://schemas.openxmlformats.org/officeDocument/2006/relationships/customXml" Target="../ink/ink38.xml"/><Relationship Id="rId78" Type="http://schemas.openxmlformats.org/officeDocument/2006/relationships/image" Target="../media/image45.png"/><Relationship Id="rId81" Type="http://schemas.openxmlformats.org/officeDocument/2006/relationships/customXml" Target="../ink/ink42.xml"/><Relationship Id="rId86" Type="http://schemas.openxmlformats.org/officeDocument/2006/relationships/image" Target="../media/image49.png"/><Relationship Id="rId94" Type="http://schemas.openxmlformats.org/officeDocument/2006/relationships/image" Target="../media/image53.png"/><Relationship Id="rId99" Type="http://schemas.openxmlformats.org/officeDocument/2006/relationships/customXml" Target="../ink/ink51.xml"/><Relationship Id="rId101" Type="http://schemas.openxmlformats.org/officeDocument/2006/relationships/customXml" Target="../ink/ink52.xml"/><Relationship Id="rId4" Type="http://schemas.openxmlformats.org/officeDocument/2006/relationships/image" Target="../media/image8.png"/><Relationship Id="rId9" Type="http://schemas.openxmlformats.org/officeDocument/2006/relationships/customXml" Target="../ink/ink6.xml"/><Relationship Id="rId13" Type="http://schemas.openxmlformats.org/officeDocument/2006/relationships/customXml" Target="../ink/ink8.xml"/><Relationship Id="rId18" Type="http://schemas.openxmlformats.org/officeDocument/2006/relationships/image" Target="../media/image15.png"/><Relationship Id="rId39" Type="http://schemas.openxmlformats.org/officeDocument/2006/relationships/customXml" Target="../ink/ink21.xml"/><Relationship Id="rId34" Type="http://schemas.openxmlformats.org/officeDocument/2006/relationships/image" Target="../media/image23.png"/><Relationship Id="rId50" Type="http://schemas.openxmlformats.org/officeDocument/2006/relationships/image" Target="../media/image31.png"/><Relationship Id="rId55" Type="http://schemas.openxmlformats.org/officeDocument/2006/relationships/customXml" Target="../ink/ink29.xml"/><Relationship Id="rId76" Type="http://schemas.openxmlformats.org/officeDocument/2006/relationships/image" Target="../media/image44.png"/><Relationship Id="rId97" Type="http://schemas.openxmlformats.org/officeDocument/2006/relationships/customXml" Target="../ink/ink50.xml"/><Relationship Id="rId7" Type="http://schemas.openxmlformats.org/officeDocument/2006/relationships/customXml" Target="../ink/ink5.xml"/><Relationship Id="rId71" Type="http://schemas.openxmlformats.org/officeDocument/2006/relationships/customXml" Target="../ink/ink37.xml"/><Relationship Id="rId92" Type="http://schemas.openxmlformats.org/officeDocument/2006/relationships/image" Target="../media/image52.png"/><Relationship Id="rId2" Type="http://schemas.openxmlformats.org/officeDocument/2006/relationships/image" Target="../media/image7.jpg"/><Relationship Id="rId29" Type="http://schemas.openxmlformats.org/officeDocument/2006/relationships/customXml" Target="../ink/ink16.xml"/><Relationship Id="rId24" Type="http://schemas.openxmlformats.org/officeDocument/2006/relationships/image" Target="../media/image18.png"/><Relationship Id="rId40" Type="http://schemas.openxmlformats.org/officeDocument/2006/relationships/image" Target="../media/image26.png"/><Relationship Id="rId45" Type="http://schemas.openxmlformats.org/officeDocument/2006/relationships/customXml" Target="../ink/ink24.xml"/><Relationship Id="rId66" Type="http://schemas.openxmlformats.org/officeDocument/2006/relationships/image" Target="../media/image39.png"/><Relationship Id="rId87" Type="http://schemas.openxmlformats.org/officeDocument/2006/relationships/customXml" Target="../ink/ink45.xml"/><Relationship Id="rId61" Type="http://schemas.openxmlformats.org/officeDocument/2006/relationships/customXml" Target="../ink/ink32.xml"/><Relationship Id="rId82" Type="http://schemas.openxmlformats.org/officeDocument/2006/relationships/image" Target="../media/image47.png"/><Relationship Id="rId19" Type="http://schemas.openxmlformats.org/officeDocument/2006/relationships/customXml" Target="../ink/ink11.xml"/><Relationship Id="rId14" Type="http://schemas.openxmlformats.org/officeDocument/2006/relationships/image" Target="../media/image13.png"/><Relationship Id="rId30" Type="http://schemas.openxmlformats.org/officeDocument/2006/relationships/image" Target="../media/image21.png"/><Relationship Id="rId35" Type="http://schemas.openxmlformats.org/officeDocument/2006/relationships/customXml" Target="../ink/ink19.xml"/><Relationship Id="rId56" Type="http://schemas.openxmlformats.org/officeDocument/2006/relationships/image" Target="../media/image34.png"/><Relationship Id="rId77" Type="http://schemas.openxmlformats.org/officeDocument/2006/relationships/customXml" Target="../ink/ink40.xml"/><Relationship Id="rId100" Type="http://schemas.openxmlformats.org/officeDocument/2006/relationships/image" Target="../media/image56.png"/><Relationship Id="rId8" Type="http://schemas.openxmlformats.org/officeDocument/2006/relationships/image" Target="../media/image10.png"/><Relationship Id="rId51" Type="http://schemas.openxmlformats.org/officeDocument/2006/relationships/customXml" Target="../ink/ink27.xml"/><Relationship Id="rId72" Type="http://schemas.openxmlformats.org/officeDocument/2006/relationships/image" Target="../media/image42.png"/><Relationship Id="rId93" Type="http://schemas.openxmlformats.org/officeDocument/2006/relationships/customXml" Target="../ink/ink48.xml"/><Relationship Id="rId98" Type="http://schemas.openxmlformats.org/officeDocument/2006/relationships/image" Target="../media/image55.png"/><Relationship Id="rId3"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B1C01E-CAC4-48C3-93B8-4A77248E2AB2}"/>
              </a:ext>
            </a:extLst>
          </p:cNvPr>
          <p:cNvSpPr>
            <a:spLocks noGrp="1"/>
          </p:cNvSpPr>
          <p:nvPr>
            <p:ph type="ctrTitle"/>
          </p:nvPr>
        </p:nvSpPr>
        <p:spPr/>
        <p:txBody>
          <a:bodyPr>
            <a:normAutofit/>
          </a:bodyPr>
          <a:lstStyle/>
          <a:p>
            <a:r>
              <a:rPr lang="en-US" dirty="0"/>
              <a:t>Human in the loop reinforcement learning</a:t>
            </a:r>
          </a:p>
        </p:txBody>
      </p:sp>
      <p:sp>
        <p:nvSpPr>
          <p:cNvPr id="5" name="Subtitle 4">
            <a:extLst>
              <a:ext uri="{FF2B5EF4-FFF2-40B4-BE49-F238E27FC236}">
                <a16:creationId xmlns:a16="http://schemas.microsoft.com/office/drawing/2014/main" id="{D9C7AD70-55D8-4E8D-80CC-FD312CAB5765}"/>
              </a:ext>
            </a:extLst>
          </p:cNvPr>
          <p:cNvSpPr>
            <a:spLocks noGrp="1"/>
          </p:cNvSpPr>
          <p:nvPr>
            <p:ph type="subTitle" idx="1"/>
          </p:nvPr>
        </p:nvSpPr>
        <p:spPr/>
        <p:txBody>
          <a:bodyPr/>
          <a:lstStyle/>
          <a:p>
            <a:pPr marL="342900" indent="-342900">
              <a:buFontTx/>
              <a:buChar char="-"/>
            </a:pPr>
            <a:r>
              <a:rPr lang="en-US" dirty="0" err="1"/>
              <a:t>Matei</a:t>
            </a:r>
            <a:r>
              <a:rPr lang="en-US" dirty="0"/>
              <a:t> </a:t>
            </a:r>
            <a:r>
              <a:rPr lang="en-US" dirty="0" err="1"/>
              <a:t>Ciocarlie</a:t>
            </a:r>
            <a:endParaRPr lang="en-US" dirty="0"/>
          </a:p>
          <a:p>
            <a:pPr marL="342900" indent="-342900">
              <a:buFontTx/>
              <a:buChar char="-"/>
            </a:pPr>
            <a:r>
              <a:rPr lang="en-US" dirty="0" err="1"/>
              <a:t>Shuran</a:t>
            </a:r>
            <a:r>
              <a:rPr lang="en-US" dirty="0"/>
              <a:t> Song</a:t>
            </a:r>
          </a:p>
          <a:p>
            <a:pPr marL="342900" indent="-342900">
              <a:buFontTx/>
              <a:buChar char="-"/>
            </a:pPr>
            <a:r>
              <a:rPr lang="en-US" dirty="0"/>
              <a:t>Siddharth Singi</a:t>
            </a:r>
          </a:p>
        </p:txBody>
      </p:sp>
    </p:spTree>
    <p:extLst>
      <p:ext uri="{BB962C8B-B14F-4D97-AF65-F5344CB8AC3E}">
        <p14:creationId xmlns:p14="http://schemas.microsoft.com/office/powerpoint/2010/main" val="316700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1BEC-3C84-4174-9247-4E6E9A41CDFE}"/>
              </a:ext>
            </a:extLst>
          </p:cNvPr>
          <p:cNvSpPr>
            <a:spLocks noGrp="1"/>
          </p:cNvSpPr>
          <p:nvPr>
            <p:ph type="title"/>
          </p:nvPr>
        </p:nvSpPr>
        <p:spPr/>
        <p:txBody>
          <a:bodyPr/>
          <a:lstStyle/>
          <a:p>
            <a:r>
              <a:rPr lang="en-US" dirty="0"/>
              <a:t>MC Sampling on learned policy.</a:t>
            </a:r>
          </a:p>
        </p:txBody>
      </p:sp>
      <p:sp>
        <p:nvSpPr>
          <p:cNvPr id="3" name="TextBox 2">
            <a:extLst>
              <a:ext uri="{FF2B5EF4-FFF2-40B4-BE49-F238E27FC236}">
                <a16:creationId xmlns:a16="http://schemas.microsoft.com/office/drawing/2014/main" id="{ABA51464-DA3C-4C41-A1FD-5A9A56882B1D}"/>
              </a:ext>
            </a:extLst>
          </p:cNvPr>
          <p:cNvSpPr txBox="1"/>
          <p:nvPr/>
        </p:nvSpPr>
        <p:spPr>
          <a:xfrm>
            <a:off x="971550" y="2298700"/>
            <a:ext cx="2540000" cy="2585323"/>
          </a:xfrm>
          <a:prstGeom prst="rect">
            <a:avLst/>
          </a:prstGeom>
          <a:noFill/>
        </p:spPr>
        <p:txBody>
          <a:bodyPr wrap="square" rtlCol="0">
            <a:spAutoFit/>
          </a:bodyPr>
          <a:lstStyle/>
          <a:p>
            <a:r>
              <a:rPr lang="en-US" dirty="0"/>
              <a:t>On the policy that we have learned we will run 100,000 episodes to estimate the mean of returns and the standard deviation of returns from each state. We also look at the total return for each episode</a:t>
            </a:r>
          </a:p>
        </p:txBody>
      </p:sp>
      <p:pic>
        <p:nvPicPr>
          <p:cNvPr id="5" name="Picture 4" descr="Chart&#10;&#10;Description automatically generated">
            <a:extLst>
              <a:ext uri="{FF2B5EF4-FFF2-40B4-BE49-F238E27FC236}">
                <a16:creationId xmlns:a16="http://schemas.microsoft.com/office/drawing/2014/main" id="{AD965294-101C-4D64-8550-843616F0A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193" y="1335278"/>
            <a:ext cx="6287414" cy="4809744"/>
          </a:xfrm>
          <a:prstGeom prst="rect">
            <a:avLst/>
          </a:prstGeom>
        </p:spPr>
      </p:pic>
      <p:sp>
        <p:nvSpPr>
          <p:cNvPr id="6" name="TextBox 5">
            <a:extLst>
              <a:ext uri="{FF2B5EF4-FFF2-40B4-BE49-F238E27FC236}">
                <a16:creationId xmlns:a16="http://schemas.microsoft.com/office/drawing/2014/main" id="{70FFD444-887A-4D81-A8DA-6D94EDA045A5}"/>
              </a:ext>
            </a:extLst>
          </p:cNvPr>
          <p:cNvSpPr txBox="1"/>
          <p:nvPr/>
        </p:nvSpPr>
        <p:spPr>
          <a:xfrm>
            <a:off x="6096000" y="6089134"/>
            <a:ext cx="4013200" cy="369332"/>
          </a:xfrm>
          <a:prstGeom prst="rect">
            <a:avLst/>
          </a:prstGeom>
          <a:noFill/>
        </p:spPr>
        <p:txBody>
          <a:bodyPr wrap="square" rtlCol="0">
            <a:spAutoFit/>
          </a:bodyPr>
          <a:lstStyle/>
          <a:p>
            <a:r>
              <a:rPr lang="en-US" dirty="0"/>
              <a:t>Unsmoothed returns plot</a:t>
            </a:r>
          </a:p>
        </p:txBody>
      </p:sp>
    </p:spTree>
    <p:extLst>
      <p:ext uri="{BB962C8B-B14F-4D97-AF65-F5344CB8AC3E}">
        <p14:creationId xmlns:p14="http://schemas.microsoft.com/office/powerpoint/2010/main" val="277077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D69FCBFB-0DA5-4EB1-B3FF-67BD9189E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45" y="515799"/>
            <a:ext cx="5569255" cy="5826401"/>
          </a:xfrm>
          <a:prstGeom prst="rect">
            <a:avLst/>
          </a:prstGeom>
        </p:spPr>
      </p:pic>
      <p:pic>
        <p:nvPicPr>
          <p:cNvPr id="5" name="Picture 4" descr="Application&#10;&#10;Description automatically generated with medium confidence">
            <a:extLst>
              <a:ext uri="{FF2B5EF4-FFF2-40B4-BE49-F238E27FC236}">
                <a16:creationId xmlns:a16="http://schemas.microsoft.com/office/drawing/2014/main" id="{0D092B28-E574-43D1-AC15-4746F7068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68782"/>
            <a:ext cx="5537036" cy="5873418"/>
          </a:xfrm>
          <a:prstGeom prst="rect">
            <a:avLst/>
          </a:prstGeom>
        </p:spPr>
      </p:pic>
    </p:spTree>
    <p:extLst>
      <p:ext uri="{BB962C8B-B14F-4D97-AF65-F5344CB8AC3E}">
        <p14:creationId xmlns:p14="http://schemas.microsoft.com/office/powerpoint/2010/main" val="190560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E93F-7234-48DF-AD52-ED20AACFA468}"/>
              </a:ext>
            </a:extLst>
          </p:cNvPr>
          <p:cNvSpPr>
            <a:spLocks noGrp="1"/>
          </p:cNvSpPr>
          <p:nvPr>
            <p:ph type="title"/>
          </p:nvPr>
        </p:nvSpPr>
        <p:spPr>
          <a:xfrm>
            <a:off x="838200" y="214312"/>
            <a:ext cx="10515600" cy="1325563"/>
          </a:xfrm>
        </p:spPr>
        <p:txBody>
          <a:bodyPr/>
          <a:lstStyle/>
          <a:p>
            <a:r>
              <a:rPr lang="en-US" dirty="0"/>
              <a:t>Method 2: Computing Variance using Bellman Equations</a:t>
            </a:r>
          </a:p>
        </p:txBody>
      </p:sp>
      <p:sp>
        <p:nvSpPr>
          <p:cNvPr id="3" name="Content Placeholder 2">
            <a:extLst>
              <a:ext uri="{FF2B5EF4-FFF2-40B4-BE49-F238E27FC236}">
                <a16:creationId xmlns:a16="http://schemas.microsoft.com/office/drawing/2014/main" id="{15190CF1-CC4E-47E5-81ED-68A2967BE665}"/>
              </a:ext>
            </a:extLst>
          </p:cNvPr>
          <p:cNvSpPr>
            <a:spLocks noGrp="1"/>
          </p:cNvSpPr>
          <p:nvPr>
            <p:ph idx="1"/>
          </p:nvPr>
        </p:nvSpPr>
        <p:spPr>
          <a:xfrm>
            <a:off x="838200" y="1539875"/>
            <a:ext cx="10515599" cy="4351338"/>
          </a:xfrm>
        </p:spPr>
        <p:txBody>
          <a:bodyPr>
            <a:normAutofit/>
          </a:bodyPr>
          <a:lstStyle/>
          <a:p>
            <a:r>
              <a:rPr lang="en-US" sz="2400" dirty="0"/>
              <a:t>We can compute the Variance of return using bellman equations as well. The math behind this is wonderfully explained in this pdf:</a:t>
            </a:r>
          </a:p>
          <a:p>
            <a:r>
              <a:rPr lang="en-US" sz="2400" dirty="0"/>
              <a:t>A brief of the math</a:t>
            </a:r>
          </a:p>
        </p:txBody>
      </p:sp>
      <p:graphicFrame>
        <p:nvGraphicFramePr>
          <p:cNvPr id="4" name="Object 3">
            <a:extLst>
              <a:ext uri="{FF2B5EF4-FFF2-40B4-BE49-F238E27FC236}">
                <a16:creationId xmlns:a16="http://schemas.microsoft.com/office/drawing/2014/main" id="{997DDAF9-2C92-4F56-AC68-F66BC9509BAD}"/>
              </a:ext>
            </a:extLst>
          </p:cNvPr>
          <p:cNvGraphicFramePr>
            <a:graphicFrameLocks noChangeAspect="1"/>
          </p:cNvGraphicFramePr>
          <p:nvPr>
            <p:extLst>
              <p:ext uri="{D42A27DB-BD31-4B8C-83A1-F6EECF244321}">
                <p14:modId xmlns:p14="http://schemas.microsoft.com/office/powerpoint/2010/main" val="4016420506"/>
              </p:ext>
            </p:extLst>
          </p:nvPr>
        </p:nvGraphicFramePr>
        <p:xfrm>
          <a:off x="7524750" y="1944688"/>
          <a:ext cx="558800" cy="492831"/>
        </p:xfrm>
        <a:graphic>
          <a:graphicData uri="http://schemas.openxmlformats.org/presentationml/2006/ole">
            <mc:AlternateContent xmlns:mc="http://schemas.openxmlformats.org/markup-compatibility/2006">
              <mc:Choice xmlns:v="urn:schemas-microsoft-com:vml" Requires="v">
                <p:oleObj spid="_x0000_s2052" name="Acrobat Document" showAsIcon="1" r:id="rId3" imgW="914400" imgH="806400" progId="Acrobat.Document.DC">
                  <p:embed/>
                </p:oleObj>
              </mc:Choice>
              <mc:Fallback>
                <p:oleObj name="Acrobat Document" showAsIcon="1" r:id="rId3" imgW="914400" imgH="806400" progId="Acrobat.Document.DC">
                  <p:embed/>
                  <p:pic>
                    <p:nvPicPr>
                      <p:cNvPr id="0" name=""/>
                      <p:cNvPicPr/>
                      <p:nvPr/>
                    </p:nvPicPr>
                    <p:blipFill>
                      <a:blip r:embed="rId4"/>
                      <a:stretch>
                        <a:fillRect/>
                      </a:stretch>
                    </p:blipFill>
                    <p:spPr>
                      <a:xfrm>
                        <a:off x="7524750" y="1944688"/>
                        <a:ext cx="558800" cy="492831"/>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A554BC16-5E3C-4AC8-92C7-B4CE37E91AB1}"/>
              </a:ext>
            </a:extLst>
          </p:cNvPr>
          <p:cNvPicPr>
            <a:picLocks noChangeAspect="1"/>
          </p:cNvPicPr>
          <p:nvPr/>
        </p:nvPicPr>
        <p:blipFill>
          <a:blip r:embed="rId5"/>
          <a:stretch>
            <a:fillRect/>
          </a:stretch>
        </p:blipFill>
        <p:spPr>
          <a:xfrm>
            <a:off x="1357720" y="2977843"/>
            <a:ext cx="2597283" cy="387370"/>
          </a:xfrm>
          <a:prstGeom prst="rect">
            <a:avLst/>
          </a:prstGeom>
        </p:spPr>
      </p:pic>
      <p:pic>
        <p:nvPicPr>
          <p:cNvPr id="15" name="Picture 14">
            <a:extLst>
              <a:ext uri="{FF2B5EF4-FFF2-40B4-BE49-F238E27FC236}">
                <a16:creationId xmlns:a16="http://schemas.microsoft.com/office/drawing/2014/main" id="{9334E807-F4A1-42A3-BA10-F680564D55D9}"/>
              </a:ext>
            </a:extLst>
          </p:cNvPr>
          <p:cNvPicPr>
            <a:picLocks noChangeAspect="1"/>
          </p:cNvPicPr>
          <p:nvPr/>
        </p:nvPicPr>
        <p:blipFill>
          <a:blip r:embed="rId6"/>
          <a:stretch>
            <a:fillRect/>
          </a:stretch>
        </p:blipFill>
        <p:spPr>
          <a:xfrm>
            <a:off x="1383120" y="3857727"/>
            <a:ext cx="4845299" cy="520727"/>
          </a:xfrm>
          <a:prstGeom prst="rect">
            <a:avLst/>
          </a:prstGeom>
        </p:spPr>
      </p:pic>
      <p:pic>
        <p:nvPicPr>
          <p:cNvPr id="17" name="Picture 16">
            <a:extLst>
              <a:ext uri="{FF2B5EF4-FFF2-40B4-BE49-F238E27FC236}">
                <a16:creationId xmlns:a16="http://schemas.microsoft.com/office/drawing/2014/main" id="{BB7936AD-80DC-4286-962E-3650A527936F}"/>
              </a:ext>
            </a:extLst>
          </p:cNvPr>
          <p:cNvPicPr>
            <a:picLocks noChangeAspect="1"/>
          </p:cNvPicPr>
          <p:nvPr/>
        </p:nvPicPr>
        <p:blipFill>
          <a:blip r:embed="rId7"/>
          <a:stretch>
            <a:fillRect/>
          </a:stretch>
        </p:blipFill>
        <p:spPr>
          <a:xfrm>
            <a:off x="1516475" y="3426131"/>
            <a:ext cx="1549480" cy="444523"/>
          </a:xfrm>
          <a:prstGeom prst="rect">
            <a:avLst/>
          </a:prstGeom>
        </p:spPr>
      </p:pic>
      <p:pic>
        <p:nvPicPr>
          <p:cNvPr id="19" name="Picture 18">
            <a:extLst>
              <a:ext uri="{FF2B5EF4-FFF2-40B4-BE49-F238E27FC236}">
                <a16:creationId xmlns:a16="http://schemas.microsoft.com/office/drawing/2014/main" id="{383A280D-B682-4955-A457-C1FC8D284B9F}"/>
              </a:ext>
            </a:extLst>
          </p:cNvPr>
          <p:cNvPicPr>
            <a:picLocks noChangeAspect="1"/>
          </p:cNvPicPr>
          <p:nvPr/>
        </p:nvPicPr>
        <p:blipFill>
          <a:blip r:embed="rId8"/>
          <a:stretch>
            <a:fillRect/>
          </a:stretch>
        </p:blipFill>
        <p:spPr>
          <a:xfrm>
            <a:off x="1357720" y="4797123"/>
            <a:ext cx="3035456" cy="463574"/>
          </a:xfrm>
          <a:prstGeom prst="rect">
            <a:avLst/>
          </a:prstGeom>
        </p:spPr>
      </p:pic>
      <p:pic>
        <p:nvPicPr>
          <p:cNvPr id="21" name="Picture 20">
            <a:extLst>
              <a:ext uri="{FF2B5EF4-FFF2-40B4-BE49-F238E27FC236}">
                <a16:creationId xmlns:a16="http://schemas.microsoft.com/office/drawing/2014/main" id="{A3D93FD5-DC5C-4F5D-BCEB-683A326E5443}"/>
              </a:ext>
            </a:extLst>
          </p:cNvPr>
          <p:cNvPicPr>
            <a:picLocks noChangeAspect="1"/>
          </p:cNvPicPr>
          <p:nvPr/>
        </p:nvPicPr>
        <p:blipFill>
          <a:blip r:embed="rId9"/>
          <a:stretch>
            <a:fillRect/>
          </a:stretch>
        </p:blipFill>
        <p:spPr>
          <a:xfrm>
            <a:off x="1440269" y="5393238"/>
            <a:ext cx="3225966" cy="406421"/>
          </a:xfrm>
          <a:prstGeom prst="rect">
            <a:avLst/>
          </a:prstGeom>
        </p:spPr>
      </p:pic>
      <p:pic>
        <p:nvPicPr>
          <p:cNvPr id="23" name="Picture 22">
            <a:extLst>
              <a:ext uri="{FF2B5EF4-FFF2-40B4-BE49-F238E27FC236}">
                <a16:creationId xmlns:a16="http://schemas.microsoft.com/office/drawing/2014/main" id="{BE038FB4-BB3D-4248-A9FB-0772E3968192}"/>
              </a:ext>
            </a:extLst>
          </p:cNvPr>
          <p:cNvPicPr>
            <a:picLocks noChangeAspect="1"/>
          </p:cNvPicPr>
          <p:nvPr/>
        </p:nvPicPr>
        <p:blipFill>
          <a:blip r:embed="rId10"/>
          <a:stretch>
            <a:fillRect/>
          </a:stretch>
        </p:blipFill>
        <p:spPr>
          <a:xfrm>
            <a:off x="1440269" y="4461371"/>
            <a:ext cx="1816193" cy="419122"/>
          </a:xfrm>
          <a:prstGeom prst="rect">
            <a:avLst/>
          </a:prstGeom>
        </p:spPr>
      </p:pic>
      <mc:AlternateContent xmlns:mc="http://schemas.openxmlformats.org/markup-compatibility/2006">
        <mc:Choice xmlns:p14="http://schemas.microsoft.com/office/powerpoint/2010/main" Requires="p14">
          <p:contentPart p14:bwMode="auto" r:id="rId11">
            <p14:nvContentPartPr>
              <p14:cNvPr id="28" name="Ink 27">
                <a:extLst>
                  <a:ext uri="{FF2B5EF4-FFF2-40B4-BE49-F238E27FC236}">
                    <a16:creationId xmlns:a16="http://schemas.microsoft.com/office/drawing/2014/main" id="{275F3038-F104-4BFA-B1AA-D2E817E859CE}"/>
                  </a:ext>
                </a:extLst>
              </p14:cNvPr>
              <p14:cNvContentPartPr/>
              <p14:nvPr/>
            </p14:nvContentPartPr>
            <p14:xfrm>
              <a:off x="3937722" y="5408971"/>
              <a:ext cx="84960" cy="85680"/>
            </p14:xfrm>
          </p:contentPart>
        </mc:Choice>
        <mc:Fallback>
          <p:pic>
            <p:nvPicPr>
              <p:cNvPr id="28" name="Ink 27">
                <a:extLst>
                  <a:ext uri="{FF2B5EF4-FFF2-40B4-BE49-F238E27FC236}">
                    <a16:creationId xmlns:a16="http://schemas.microsoft.com/office/drawing/2014/main" id="{275F3038-F104-4BFA-B1AA-D2E817E859CE}"/>
                  </a:ext>
                </a:extLst>
              </p:cNvPr>
              <p:cNvPicPr/>
              <p:nvPr/>
            </p:nvPicPr>
            <p:blipFill>
              <a:blip r:embed="rId12"/>
              <a:stretch>
                <a:fillRect/>
              </a:stretch>
            </p:blipFill>
            <p:spPr>
              <a:xfrm>
                <a:off x="3928722" y="5400331"/>
                <a:ext cx="102600" cy="103320"/>
              </a:xfrm>
              <a:prstGeom prst="rect">
                <a:avLst/>
              </a:prstGeom>
            </p:spPr>
          </p:pic>
        </mc:Fallback>
      </mc:AlternateContent>
    </p:spTree>
    <p:extLst>
      <p:ext uri="{BB962C8B-B14F-4D97-AF65-F5344CB8AC3E}">
        <p14:creationId xmlns:p14="http://schemas.microsoft.com/office/powerpoint/2010/main" val="155418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13A6E5-6BF2-497D-B8F9-7E83A0BA8B02}"/>
              </a:ext>
            </a:extLst>
          </p:cNvPr>
          <p:cNvPicPr>
            <a:picLocks noChangeAspect="1"/>
          </p:cNvPicPr>
          <p:nvPr/>
        </p:nvPicPr>
        <p:blipFill>
          <a:blip r:embed="rId2"/>
          <a:stretch>
            <a:fillRect/>
          </a:stretch>
        </p:blipFill>
        <p:spPr>
          <a:xfrm>
            <a:off x="592666" y="2103870"/>
            <a:ext cx="9626601" cy="295505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7A45339-DAD0-48E9-AE8E-D1F001CB9946}"/>
                  </a:ext>
                </a:extLst>
              </p14:cNvPr>
              <p14:cNvContentPartPr/>
              <p14:nvPr/>
            </p14:nvContentPartPr>
            <p14:xfrm>
              <a:off x="5480860" y="2298073"/>
              <a:ext cx="407705" cy="258528"/>
            </p14:xfrm>
          </p:contentPart>
        </mc:Choice>
        <mc:Fallback>
          <p:pic>
            <p:nvPicPr>
              <p:cNvPr id="3" name="Ink 2">
                <a:extLst>
                  <a:ext uri="{FF2B5EF4-FFF2-40B4-BE49-F238E27FC236}">
                    <a16:creationId xmlns:a16="http://schemas.microsoft.com/office/drawing/2014/main" id="{67A45339-DAD0-48E9-AE8E-D1F001CB9946}"/>
                  </a:ext>
                </a:extLst>
              </p:cNvPr>
              <p:cNvPicPr/>
              <p:nvPr/>
            </p:nvPicPr>
            <p:blipFill>
              <a:blip r:embed="rId4"/>
              <a:stretch>
                <a:fillRect/>
              </a:stretch>
            </p:blipFill>
            <p:spPr>
              <a:xfrm>
                <a:off x="5463212" y="2280095"/>
                <a:ext cx="443361" cy="29412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B9169A7D-4A83-4073-A680-B659EFFA0DF0}"/>
                  </a:ext>
                </a:extLst>
              </p14:cNvPr>
              <p14:cNvContentPartPr/>
              <p14:nvPr/>
            </p14:nvContentPartPr>
            <p14:xfrm>
              <a:off x="6599765" y="3078915"/>
              <a:ext cx="421375" cy="279990"/>
            </p14:xfrm>
          </p:contentPart>
        </mc:Choice>
        <mc:Fallback>
          <p:pic>
            <p:nvPicPr>
              <p:cNvPr id="4" name="Ink 3">
                <a:extLst>
                  <a:ext uri="{FF2B5EF4-FFF2-40B4-BE49-F238E27FC236}">
                    <a16:creationId xmlns:a16="http://schemas.microsoft.com/office/drawing/2014/main" id="{B9169A7D-4A83-4073-A680-B659EFFA0DF0}"/>
                  </a:ext>
                </a:extLst>
              </p:cNvPr>
              <p:cNvPicPr/>
              <p:nvPr/>
            </p:nvPicPr>
            <p:blipFill>
              <a:blip r:embed="rId6"/>
              <a:stretch>
                <a:fillRect/>
              </a:stretch>
            </p:blipFill>
            <p:spPr>
              <a:xfrm>
                <a:off x="6582133" y="3061258"/>
                <a:ext cx="456999" cy="315664"/>
              </a:xfrm>
              <a:prstGeom prst="rect">
                <a:avLst/>
              </a:prstGeom>
            </p:spPr>
          </p:pic>
        </mc:Fallback>
      </mc:AlternateContent>
      <p:sp>
        <p:nvSpPr>
          <p:cNvPr id="5" name="Title 4">
            <a:extLst>
              <a:ext uri="{FF2B5EF4-FFF2-40B4-BE49-F238E27FC236}">
                <a16:creationId xmlns:a16="http://schemas.microsoft.com/office/drawing/2014/main" id="{825DE11E-D54F-4AC6-B87B-564C55989EA3}"/>
              </a:ext>
            </a:extLst>
          </p:cNvPr>
          <p:cNvSpPr>
            <a:spLocks noGrp="1"/>
          </p:cNvSpPr>
          <p:nvPr>
            <p:ph type="title"/>
          </p:nvPr>
        </p:nvSpPr>
        <p:spPr/>
        <p:txBody>
          <a:bodyPr/>
          <a:lstStyle/>
          <a:p>
            <a:r>
              <a:rPr lang="en-US" dirty="0"/>
              <a:t>Final Equations</a:t>
            </a:r>
          </a:p>
        </p:txBody>
      </p:sp>
    </p:spTree>
    <p:extLst>
      <p:ext uri="{BB962C8B-B14F-4D97-AF65-F5344CB8AC3E}">
        <p14:creationId xmlns:p14="http://schemas.microsoft.com/office/powerpoint/2010/main" val="308368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7B8C-3F65-4F3E-BCCE-B6C1E43475C9}"/>
              </a:ext>
            </a:extLst>
          </p:cNvPr>
          <p:cNvSpPr>
            <a:spLocks noGrp="1"/>
          </p:cNvSpPr>
          <p:nvPr>
            <p:ph type="title"/>
          </p:nvPr>
        </p:nvSpPr>
        <p:spPr>
          <a:xfrm>
            <a:off x="838200" y="365125"/>
            <a:ext cx="10515600" cy="777875"/>
          </a:xfrm>
        </p:spPr>
        <p:txBody>
          <a:bodyPr anchor="t"/>
          <a:lstStyle/>
          <a:p>
            <a:r>
              <a:rPr lang="en-US" dirty="0"/>
              <a:t>Method 2 on Grid-World</a:t>
            </a:r>
          </a:p>
        </p:txBody>
      </p:sp>
      <p:sp>
        <p:nvSpPr>
          <p:cNvPr id="6" name="TextBox 5">
            <a:extLst>
              <a:ext uri="{FF2B5EF4-FFF2-40B4-BE49-F238E27FC236}">
                <a16:creationId xmlns:a16="http://schemas.microsoft.com/office/drawing/2014/main" id="{486D5162-8383-4B3E-83DC-55BEF3C7E65B}"/>
              </a:ext>
            </a:extLst>
          </p:cNvPr>
          <p:cNvSpPr txBox="1"/>
          <p:nvPr/>
        </p:nvSpPr>
        <p:spPr>
          <a:xfrm>
            <a:off x="939800" y="1811867"/>
            <a:ext cx="4182533" cy="3970318"/>
          </a:xfrm>
          <a:prstGeom prst="rect">
            <a:avLst/>
          </a:prstGeom>
          <a:noFill/>
        </p:spPr>
        <p:txBody>
          <a:bodyPr wrap="square" rtlCol="0">
            <a:spAutoFit/>
          </a:bodyPr>
          <a:lstStyle/>
          <a:p>
            <a:r>
              <a:rPr lang="en-US" dirty="0"/>
              <a:t>Using this method, we are computing the q values, second moment of returns and the variance of returns for each state action pair during training.</a:t>
            </a:r>
          </a:p>
          <a:p>
            <a:r>
              <a:rPr lang="en-US" dirty="0"/>
              <a:t>Hence, we have [10x10x4x3] values that we have learnt during the training of this environment. </a:t>
            </a:r>
          </a:p>
          <a:p>
            <a:r>
              <a:rPr lang="en-US" dirty="0"/>
              <a:t>So, like in the previous method we are computing the q values for each state action. However, we do not need to perform MC sampling since we are also computing second moment of returns and the variance of returns during training time itself</a:t>
            </a:r>
          </a:p>
        </p:txBody>
      </p:sp>
      <p:pic>
        <p:nvPicPr>
          <p:cNvPr id="10" name="Picture 9" descr="A picture containing background pattern&#10;&#10;Description automatically generated">
            <a:extLst>
              <a:ext uri="{FF2B5EF4-FFF2-40B4-BE49-F238E27FC236}">
                <a16:creationId xmlns:a16="http://schemas.microsoft.com/office/drawing/2014/main" id="{54FBEC06-CA5B-437E-A2C3-9A63E08F0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9215"/>
            <a:ext cx="4928244" cy="5155793"/>
          </a:xfrm>
          <a:prstGeom prst="rect">
            <a:avLst/>
          </a:prstGeom>
        </p:spPr>
      </p:pic>
      <p:sp>
        <p:nvSpPr>
          <p:cNvPr id="11" name="TextBox 10">
            <a:extLst>
              <a:ext uri="{FF2B5EF4-FFF2-40B4-BE49-F238E27FC236}">
                <a16:creationId xmlns:a16="http://schemas.microsoft.com/office/drawing/2014/main" id="{38342F7C-1AEE-4A20-9383-DD3BAF5CF368}"/>
              </a:ext>
            </a:extLst>
          </p:cNvPr>
          <p:cNvSpPr txBox="1"/>
          <p:nvPr/>
        </p:nvSpPr>
        <p:spPr>
          <a:xfrm>
            <a:off x="6096000" y="6205008"/>
            <a:ext cx="5334000" cy="646331"/>
          </a:xfrm>
          <a:prstGeom prst="rect">
            <a:avLst/>
          </a:prstGeom>
          <a:noFill/>
        </p:spPr>
        <p:txBody>
          <a:bodyPr wrap="square" rtlCol="0">
            <a:spAutoFit/>
          </a:bodyPr>
          <a:lstStyle/>
          <a:p>
            <a:r>
              <a:rPr lang="en-US" dirty="0"/>
              <a:t>Our best action plot as expected is similar to the one in method 1</a:t>
            </a:r>
          </a:p>
        </p:txBody>
      </p:sp>
    </p:spTree>
    <p:extLst>
      <p:ext uri="{BB962C8B-B14F-4D97-AF65-F5344CB8AC3E}">
        <p14:creationId xmlns:p14="http://schemas.microsoft.com/office/powerpoint/2010/main" val="3030893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7AE8-2B6E-4ACD-B68B-D22273F04C43}"/>
              </a:ext>
            </a:extLst>
          </p:cNvPr>
          <p:cNvSpPr>
            <a:spLocks noGrp="1"/>
          </p:cNvSpPr>
          <p:nvPr>
            <p:ph type="title"/>
          </p:nvPr>
        </p:nvSpPr>
        <p:spPr>
          <a:xfrm>
            <a:off x="839788" y="365126"/>
            <a:ext cx="10515600" cy="823912"/>
          </a:xfrm>
        </p:spPr>
        <p:txBody>
          <a:bodyPr>
            <a:normAutofit fontScale="90000"/>
          </a:bodyPr>
          <a:lstStyle/>
          <a:p>
            <a:r>
              <a:rPr lang="en-US" dirty="0"/>
              <a:t>Comparing variance values using both methods</a:t>
            </a:r>
          </a:p>
        </p:txBody>
      </p:sp>
      <p:sp>
        <p:nvSpPr>
          <p:cNvPr id="3" name="Text Placeholder 2">
            <a:extLst>
              <a:ext uri="{FF2B5EF4-FFF2-40B4-BE49-F238E27FC236}">
                <a16:creationId xmlns:a16="http://schemas.microsoft.com/office/drawing/2014/main" id="{6FC46722-0E96-4CE3-B4BF-B00A0848BE2E}"/>
              </a:ext>
            </a:extLst>
          </p:cNvPr>
          <p:cNvSpPr>
            <a:spLocks noGrp="1"/>
          </p:cNvSpPr>
          <p:nvPr>
            <p:ph type="body" idx="1"/>
          </p:nvPr>
        </p:nvSpPr>
        <p:spPr>
          <a:xfrm>
            <a:off x="836612" y="1023144"/>
            <a:ext cx="5157787" cy="823912"/>
          </a:xfrm>
        </p:spPr>
        <p:txBody>
          <a:bodyPr anchor="ctr"/>
          <a:lstStyle/>
          <a:p>
            <a:r>
              <a:rPr lang="en-US" dirty="0"/>
              <a:t>Method 1: Variance using MC sampling</a:t>
            </a:r>
          </a:p>
        </p:txBody>
      </p:sp>
      <p:sp>
        <p:nvSpPr>
          <p:cNvPr id="5" name="Text Placeholder 4">
            <a:extLst>
              <a:ext uri="{FF2B5EF4-FFF2-40B4-BE49-F238E27FC236}">
                <a16:creationId xmlns:a16="http://schemas.microsoft.com/office/drawing/2014/main" id="{C394AA96-1A2E-4AF8-B1C7-CCD2B58AAD18}"/>
              </a:ext>
            </a:extLst>
          </p:cNvPr>
          <p:cNvSpPr>
            <a:spLocks noGrp="1"/>
          </p:cNvSpPr>
          <p:nvPr>
            <p:ph type="body" sz="quarter" idx="3"/>
          </p:nvPr>
        </p:nvSpPr>
        <p:spPr>
          <a:xfrm>
            <a:off x="6172200" y="1023144"/>
            <a:ext cx="5183188" cy="823912"/>
          </a:xfrm>
        </p:spPr>
        <p:txBody>
          <a:bodyPr anchor="ctr"/>
          <a:lstStyle/>
          <a:p>
            <a:r>
              <a:rPr lang="en-US" dirty="0"/>
              <a:t>Method 2: Variance using Bellman</a:t>
            </a:r>
          </a:p>
        </p:txBody>
      </p:sp>
      <p:pic>
        <p:nvPicPr>
          <p:cNvPr id="7" name="Content Placeholder 4" descr="Graphical user interface&#10;&#10;Description automatically generated with medium confidence">
            <a:extLst>
              <a:ext uri="{FF2B5EF4-FFF2-40B4-BE49-F238E27FC236}">
                <a16:creationId xmlns:a16="http://schemas.microsoft.com/office/drawing/2014/main" id="{6DDC0091-70B0-4D64-A692-7B605A4E91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561305"/>
            <a:ext cx="4901066" cy="5127361"/>
          </a:xfrm>
        </p:spPr>
      </p:pic>
      <p:pic>
        <p:nvPicPr>
          <p:cNvPr id="9" name="Picture 8" descr="A picture containing graphical user interface&#10;&#10;Description automatically generated">
            <a:extLst>
              <a:ext uri="{FF2B5EF4-FFF2-40B4-BE49-F238E27FC236}">
                <a16:creationId xmlns:a16="http://schemas.microsoft.com/office/drawing/2014/main" id="{0DE7403B-422E-4F56-B8AA-E52E1B060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972" y="1561306"/>
            <a:ext cx="4901066" cy="5127360"/>
          </a:xfrm>
          <a:prstGeom prst="rect">
            <a:avLst/>
          </a:prstGeom>
        </p:spPr>
      </p:pic>
    </p:spTree>
    <p:extLst>
      <p:ext uri="{BB962C8B-B14F-4D97-AF65-F5344CB8AC3E}">
        <p14:creationId xmlns:p14="http://schemas.microsoft.com/office/powerpoint/2010/main" val="86900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FB7C-168A-428E-AE97-51365F084CBC}"/>
              </a:ext>
            </a:extLst>
          </p:cNvPr>
          <p:cNvSpPr>
            <a:spLocks noGrp="1"/>
          </p:cNvSpPr>
          <p:nvPr>
            <p:ph type="title"/>
          </p:nvPr>
        </p:nvSpPr>
        <p:spPr>
          <a:xfrm>
            <a:off x="838200" y="365125"/>
            <a:ext cx="10515600" cy="926203"/>
          </a:xfrm>
        </p:spPr>
        <p:txBody>
          <a:bodyPr anchor="t"/>
          <a:lstStyle/>
          <a:p>
            <a:r>
              <a:rPr lang="en-US" dirty="0"/>
              <a:t>Introducing the expert</a:t>
            </a:r>
          </a:p>
        </p:txBody>
      </p:sp>
      <p:sp>
        <p:nvSpPr>
          <p:cNvPr id="3" name="TextBox 2">
            <a:extLst>
              <a:ext uri="{FF2B5EF4-FFF2-40B4-BE49-F238E27FC236}">
                <a16:creationId xmlns:a16="http://schemas.microsoft.com/office/drawing/2014/main" id="{262185D5-597D-4858-B2ED-0E71D729ADD2}"/>
              </a:ext>
            </a:extLst>
          </p:cNvPr>
          <p:cNvSpPr txBox="1"/>
          <p:nvPr/>
        </p:nvSpPr>
        <p:spPr>
          <a:xfrm>
            <a:off x="545034" y="1291328"/>
            <a:ext cx="5855766" cy="5355312"/>
          </a:xfrm>
          <a:prstGeom prst="rect">
            <a:avLst/>
          </a:prstGeom>
          <a:noFill/>
        </p:spPr>
        <p:txBody>
          <a:bodyPr wrap="square" rtlCol="0">
            <a:spAutoFit/>
          </a:bodyPr>
          <a:lstStyle/>
          <a:p>
            <a:r>
              <a:rPr lang="en-US" dirty="0"/>
              <a:t>We introduce a new action our agent can take that is calling the expert. So now the agent can take actions [Up, Down, Left, Right, Call Expert] with numbers: [0,1, 2, 3, 4]. When the expert is called, we have a fixed set of actions that the expert takes in each cell which is predefined. To avoid multiple calls to the expert there is a reward of -5 associated with calling the expert. Also, the stochasticity does not apply when the expert is called, so if the expert takes a particular action, then the environment will execute said action with certainty.</a:t>
            </a:r>
          </a:p>
          <a:p>
            <a:endParaRPr lang="en-US" dirty="0"/>
          </a:p>
          <a:p>
            <a:r>
              <a:rPr lang="en-US" dirty="0"/>
              <a:t>Now we need to modify our policy to include this new action. We will use our learned </a:t>
            </a:r>
            <a:r>
              <a:rPr lang="en-US" dirty="0" err="1"/>
              <a:t>std_dev</a:t>
            </a:r>
            <a:r>
              <a:rPr lang="en-US" dirty="0"/>
              <a:t> plot from method 2 (computing variance using bellman equations) for this. If the variance is above a certain threshold, that indicates that the agent is unsure about the action it is about to take and so we can call the expert instead. For different values of the threshold, we will get different policies. Our learned policy will look something like this:</a:t>
            </a:r>
          </a:p>
        </p:txBody>
      </p:sp>
      <p:pic>
        <p:nvPicPr>
          <p:cNvPr id="5" name="Picture 4" descr="Table&#10;&#10;Description automatically generated">
            <a:extLst>
              <a:ext uri="{FF2B5EF4-FFF2-40B4-BE49-F238E27FC236}">
                <a16:creationId xmlns:a16="http://schemas.microsoft.com/office/drawing/2014/main" id="{E09460B4-B53E-47C3-809A-7BCE579F7B37}"/>
              </a:ext>
            </a:extLst>
          </p:cNvPr>
          <p:cNvPicPr>
            <a:picLocks noChangeAspect="1"/>
          </p:cNvPicPr>
          <p:nvPr/>
        </p:nvPicPr>
        <p:blipFill rotWithShape="1">
          <a:blip r:embed="rId3">
            <a:extLst>
              <a:ext uri="{28A0092B-C50C-407E-A947-70E740481C1C}">
                <a14:useLocalDpi xmlns:a14="http://schemas.microsoft.com/office/drawing/2010/main" val="0"/>
              </a:ext>
            </a:extLst>
          </a:blip>
          <a:srcRect l="7499" t="9407" r="11514" b="4397"/>
          <a:stretch/>
        </p:blipFill>
        <p:spPr>
          <a:xfrm>
            <a:off x="6228331" y="1214547"/>
            <a:ext cx="5745143" cy="4585960"/>
          </a:xfrm>
          <a:prstGeom prst="rect">
            <a:avLst/>
          </a:prstGeom>
        </p:spPr>
      </p:pic>
      <p:sp>
        <p:nvSpPr>
          <p:cNvPr id="6" name="TextBox 5">
            <a:extLst>
              <a:ext uri="{FF2B5EF4-FFF2-40B4-BE49-F238E27FC236}">
                <a16:creationId xmlns:a16="http://schemas.microsoft.com/office/drawing/2014/main" id="{3C85497E-4F76-43E0-89E3-2CC3743BA4FC}"/>
              </a:ext>
            </a:extLst>
          </p:cNvPr>
          <p:cNvSpPr txBox="1"/>
          <p:nvPr/>
        </p:nvSpPr>
        <p:spPr>
          <a:xfrm>
            <a:off x="7692128" y="5800507"/>
            <a:ext cx="4048488" cy="369332"/>
          </a:xfrm>
          <a:prstGeom prst="rect">
            <a:avLst/>
          </a:prstGeom>
          <a:noFill/>
        </p:spPr>
        <p:txBody>
          <a:bodyPr wrap="square" rtlCol="0">
            <a:spAutoFit/>
          </a:bodyPr>
          <a:lstStyle/>
          <a:p>
            <a:r>
              <a:rPr lang="en-US" dirty="0"/>
              <a:t>Policy when threshold=5700</a:t>
            </a:r>
          </a:p>
        </p:txBody>
      </p:sp>
    </p:spTree>
    <p:extLst>
      <p:ext uri="{BB962C8B-B14F-4D97-AF65-F5344CB8AC3E}">
        <p14:creationId xmlns:p14="http://schemas.microsoft.com/office/powerpoint/2010/main" val="87110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2DE6-1FDB-404D-B128-7C4C90F4C6ED}"/>
              </a:ext>
            </a:extLst>
          </p:cNvPr>
          <p:cNvSpPr>
            <a:spLocks noGrp="1"/>
          </p:cNvSpPr>
          <p:nvPr>
            <p:ph type="title"/>
          </p:nvPr>
        </p:nvSpPr>
        <p:spPr>
          <a:xfrm>
            <a:off x="838200" y="365126"/>
            <a:ext cx="10515600" cy="940164"/>
          </a:xfrm>
        </p:spPr>
        <p:txBody>
          <a:bodyPr anchor="t"/>
          <a:lstStyle/>
          <a:p>
            <a:r>
              <a:rPr lang="en-US" dirty="0"/>
              <a:t>Changing the thresholds</a:t>
            </a:r>
          </a:p>
        </p:txBody>
      </p:sp>
      <p:sp>
        <p:nvSpPr>
          <p:cNvPr id="3" name="TextBox 2">
            <a:extLst>
              <a:ext uri="{FF2B5EF4-FFF2-40B4-BE49-F238E27FC236}">
                <a16:creationId xmlns:a16="http://schemas.microsoft.com/office/drawing/2014/main" id="{B11B6E87-BB74-4006-AAB6-BF743AF80568}"/>
              </a:ext>
            </a:extLst>
          </p:cNvPr>
          <p:cNvSpPr txBox="1"/>
          <p:nvPr/>
        </p:nvSpPr>
        <p:spPr>
          <a:xfrm>
            <a:off x="838200" y="1359051"/>
            <a:ext cx="10407407" cy="646331"/>
          </a:xfrm>
          <a:prstGeom prst="rect">
            <a:avLst/>
          </a:prstGeom>
          <a:noFill/>
        </p:spPr>
        <p:txBody>
          <a:bodyPr wrap="square" rtlCol="0">
            <a:spAutoFit/>
          </a:bodyPr>
          <a:lstStyle/>
          <a:p>
            <a:r>
              <a:rPr lang="en-US" dirty="0"/>
              <a:t>We obtain a different policy for different values of the threshold. Below I have plotted the average return I receive across 1000 episodes for different values of the thresholds</a:t>
            </a:r>
          </a:p>
        </p:txBody>
      </p:sp>
      <p:pic>
        <p:nvPicPr>
          <p:cNvPr id="5" name="Picture 4" descr="Chart, bar chart, histogram&#10;&#10;Description automatically generated">
            <a:extLst>
              <a:ext uri="{FF2B5EF4-FFF2-40B4-BE49-F238E27FC236}">
                <a16:creationId xmlns:a16="http://schemas.microsoft.com/office/drawing/2014/main" id="{E629877B-024E-48E0-AFCC-D2EE5C0D4798}"/>
              </a:ext>
            </a:extLst>
          </p:cNvPr>
          <p:cNvPicPr>
            <a:picLocks noChangeAspect="1"/>
          </p:cNvPicPr>
          <p:nvPr/>
        </p:nvPicPr>
        <p:blipFill rotWithShape="1">
          <a:blip r:embed="rId2">
            <a:extLst>
              <a:ext uri="{28A0092B-C50C-407E-A947-70E740481C1C}">
                <a14:useLocalDpi xmlns:a14="http://schemas.microsoft.com/office/drawing/2010/main" val="0"/>
              </a:ext>
            </a:extLst>
          </a:blip>
          <a:srcRect l="7294" t="6248" r="6510" b="3527"/>
          <a:stretch/>
        </p:blipFill>
        <p:spPr>
          <a:xfrm>
            <a:off x="286424" y="2296470"/>
            <a:ext cx="6330760" cy="3981561"/>
          </a:xfrm>
          <a:prstGeom prst="rect">
            <a:avLst/>
          </a:prstGeom>
        </p:spPr>
      </p:pic>
      <p:sp>
        <p:nvSpPr>
          <p:cNvPr id="6" name="TextBox 5">
            <a:extLst>
              <a:ext uri="{FF2B5EF4-FFF2-40B4-BE49-F238E27FC236}">
                <a16:creationId xmlns:a16="http://schemas.microsoft.com/office/drawing/2014/main" id="{DD06F0C7-2C9B-44CC-889D-64B18676A23F}"/>
              </a:ext>
            </a:extLst>
          </p:cNvPr>
          <p:cNvSpPr txBox="1"/>
          <p:nvPr/>
        </p:nvSpPr>
        <p:spPr>
          <a:xfrm>
            <a:off x="6938272" y="2540776"/>
            <a:ext cx="4307335" cy="2862322"/>
          </a:xfrm>
          <a:prstGeom prst="rect">
            <a:avLst/>
          </a:prstGeom>
          <a:noFill/>
        </p:spPr>
        <p:txBody>
          <a:bodyPr wrap="square" rtlCol="0">
            <a:spAutoFit/>
          </a:bodyPr>
          <a:lstStyle/>
          <a:p>
            <a:r>
              <a:rPr lang="en-US" dirty="0"/>
              <a:t>As the threshold value is increased the expert is called less often.</a:t>
            </a:r>
          </a:p>
          <a:p>
            <a:r>
              <a:rPr lang="en-US" dirty="0"/>
              <a:t>At lower thresholds the agent does not trust its own learned policy very much and calls the expert many times, which results in high costs of calling the expert.</a:t>
            </a:r>
          </a:p>
          <a:p>
            <a:r>
              <a:rPr lang="en-US" dirty="0"/>
              <a:t>As threshold values get very large, the expert is not called very often and the expert trusts its own actions a lot, this results in a slight dip in the average returns.</a:t>
            </a:r>
          </a:p>
        </p:txBody>
      </p:sp>
    </p:spTree>
    <p:extLst>
      <p:ext uri="{BB962C8B-B14F-4D97-AF65-F5344CB8AC3E}">
        <p14:creationId xmlns:p14="http://schemas.microsoft.com/office/powerpoint/2010/main" val="4231329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C26B-2BE0-42E5-90A0-46E8CAD36AFA}"/>
              </a:ext>
            </a:extLst>
          </p:cNvPr>
          <p:cNvSpPr>
            <a:spLocks noGrp="1"/>
          </p:cNvSpPr>
          <p:nvPr>
            <p:ph type="title"/>
          </p:nvPr>
        </p:nvSpPr>
        <p:spPr/>
        <p:txBody>
          <a:bodyPr/>
          <a:lstStyle/>
          <a:p>
            <a:r>
              <a:rPr lang="en-US" dirty="0"/>
              <a:t>ALG1</a:t>
            </a:r>
          </a:p>
        </p:txBody>
      </p:sp>
      <p:sp>
        <p:nvSpPr>
          <p:cNvPr id="3" name="Content Placeholder 2">
            <a:extLst>
              <a:ext uri="{FF2B5EF4-FFF2-40B4-BE49-F238E27FC236}">
                <a16:creationId xmlns:a16="http://schemas.microsoft.com/office/drawing/2014/main" id="{C9C765B0-3FA3-40F9-813F-4E65327D84D3}"/>
              </a:ext>
            </a:extLst>
          </p:cNvPr>
          <p:cNvSpPr>
            <a:spLocks noGrp="1"/>
          </p:cNvSpPr>
          <p:nvPr>
            <p:ph idx="1"/>
          </p:nvPr>
        </p:nvSpPr>
        <p:spPr>
          <a:xfrm>
            <a:off x="838200" y="1690688"/>
            <a:ext cx="3964145" cy="4486275"/>
          </a:xfrm>
        </p:spPr>
        <p:txBody>
          <a:bodyPr/>
          <a:lstStyle/>
          <a:p>
            <a:r>
              <a:rPr lang="en-US" dirty="0"/>
              <a:t>We can add include the expert call as a 5</a:t>
            </a:r>
            <a:r>
              <a:rPr lang="en-US" baseline="30000" dirty="0"/>
              <a:t>th</a:t>
            </a:r>
            <a:r>
              <a:rPr lang="en-US" dirty="0"/>
              <a:t> action while training again with a reward of -5 and let the agent figure out when to call the expert or not. This results in the following kind of policy:</a:t>
            </a:r>
          </a:p>
        </p:txBody>
      </p:sp>
      <p:pic>
        <p:nvPicPr>
          <p:cNvPr id="5" name="Picture 4" descr="A picture containing calendar&#10;&#10;Description automatically generated">
            <a:extLst>
              <a:ext uri="{FF2B5EF4-FFF2-40B4-BE49-F238E27FC236}">
                <a16:creationId xmlns:a16="http://schemas.microsoft.com/office/drawing/2014/main" id="{BA223F25-A62A-43B6-A0B7-934B94F39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756" y="576210"/>
            <a:ext cx="5577806" cy="5916665"/>
          </a:xfrm>
          <a:prstGeom prst="rect">
            <a:avLst/>
          </a:prstGeom>
        </p:spPr>
      </p:pic>
    </p:spTree>
    <p:extLst>
      <p:ext uri="{BB962C8B-B14F-4D97-AF65-F5344CB8AC3E}">
        <p14:creationId xmlns:p14="http://schemas.microsoft.com/office/powerpoint/2010/main" val="626863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FD33-A7C5-4135-87C8-282325CC002A}"/>
              </a:ext>
            </a:extLst>
          </p:cNvPr>
          <p:cNvSpPr>
            <a:spLocks noGrp="1"/>
          </p:cNvSpPr>
          <p:nvPr>
            <p:ph type="title"/>
          </p:nvPr>
        </p:nvSpPr>
        <p:spPr/>
        <p:txBody>
          <a:bodyPr/>
          <a:lstStyle/>
          <a:p>
            <a:r>
              <a:rPr lang="en-US" dirty="0"/>
              <a:t>Vanilla vs ALG1 vs ALG2</a:t>
            </a:r>
          </a:p>
        </p:txBody>
      </p:sp>
      <p:sp>
        <p:nvSpPr>
          <p:cNvPr id="3" name="Content Placeholder 2">
            <a:extLst>
              <a:ext uri="{FF2B5EF4-FFF2-40B4-BE49-F238E27FC236}">
                <a16:creationId xmlns:a16="http://schemas.microsoft.com/office/drawing/2014/main" id="{422EF9C9-6414-4933-ACD7-DD43FCF1593C}"/>
              </a:ext>
            </a:extLst>
          </p:cNvPr>
          <p:cNvSpPr>
            <a:spLocks noGrp="1"/>
          </p:cNvSpPr>
          <p:nvPr>
            <p:ph idx="1"/>
          </p:nvPr>
        </p:nvSpPr>
        <p:spPr/>
        <p:txBody>
          <a:bodyPr/>
          <a:lstStyle/>
          <a:p>
            <a:r>
              <a:rPr lang="en-US" dirty="0"/>
              <a:t>A vanilla agent is one which is trained in the same way but has nothing to do with variance or an expert call.</a:t>
            </a:r>
          </a:p>
          <a:p>
            <a:r>
              <a:rPr lang="en-US" dirty="0"/>
              <a:t>ALG1 has an expert as the 5</a:t>
            </a:r>
            <a:r>
              <a:rPr lang="en-US" baseline="30000" dirty="0"/>
              <a:t>th</a:t>
            </a:r>
            <a:r>
              <a:rPr lang="en-US" dirty="0"/>
              <a:t> action it can take</a:t>
            </a:r>
          </a:p>
          <a:p>
            <a:r>
              <a:rPr lang="en-US" dirty="0"/>
              <a:t>ALG2 learns the variance of the actions using Bellman equations and finds a policy by calling the expert when the variance is above a certain threshold.</a:t>
            </a:r>
          </a:p>
          <a:p>
            <a:endParaRPr lang="en-US" dirty="0"/>
          </a:p>
        </p:txBody>
      </p:sp>
      <p:graphicFrame>
        <p:nvGraphicFramePr>
          <p:cNvPr id="4" name="Table 3">
            <a:extLst>
              <a:ext uri="{FF2B5EF4-FFF2-40B4-BE49-F238E27FC236}">
                <a16:creationId xmlns:a16="http://schemas.microsoft.com/office/drawing/2014/main" id="{38E1063F-A51F-445A-9D2F-D3C56CF0D927}"/>
              </a:ext>
            </a:extLst>
          </p:cNvPr>
          <p:cNvGraphicFramePr>
            <a:graphicFrameLocks noGrp="1"/>
          </p:cNvGraphicFramePr>
          <p:nvPr>
            <p:extLst>
              <p:ext uri="{D42A27DB-BD31-4B8C-83A1-F6EECF244321}">
                <p14:modId xmlns:p14="http://schemas.microsoft.com/office/powerpoint/2010/main" val="452260092"/>
              </p:ext>
            </p:extLst>
          </p:nvPr>
        </p:nvGraphicFramePr>
        <p:xfrm>
          <a:off x="1236068" y="4589327"/>
          <a:ext cx="4776170" cy="1587636"/>
        </p:xfrm>
        <a:graphic>
          <a:graphicData uri="http://schemas.openxmlformats.org/drawingml/2006/table">
            <a:tbl>
              <a:tblPr/>
              <a:tblGrid>
                <a:gridCol w="2388085">
                  <a:extLst>
                    <a:ext uri="{9D8B030D-6E8A-4147-A177-3AD203B41FA5}">
                      <a16:colId xmlns:a16="http://schemas.microsoft.com/office/drawing/2014/main" val="4182142788"/>
                    </a:ext>
                  </a:extLst>
                </a:gridCol>
                <a:gridCol w="2388085">
                  <a:extLst>
                    <a:ext uri="{9D8B030D-6E8A-4147-A177-3AD203B41FA5}">
                      <a16:colId xmlns:a16="http://schemas.microsoft.com/office/drawing/2014/main" val="3060894795"/>
                    </a:ext>
                  </a:extLst>
                </a:gridCol>
              </a:tblGrid>
              <a:tr h="396909">
                <a:tc>
                  <a:txBody>
                    <a:bodyPr/>
                    <a:lstStyle/>
                    <a:p>
                      <a:pPr rtl="0" fontAlgn="t">
                        <a:spcBef>
                          <a:spcPts val="0"/>
                        </a:spcBef>
                        <a:spcAft>
                          <a:spcPts val="0"/>
                        </a:spcAft>
                      </a:pPr>
                      <a:r>
                        <a:rPr lang="en-US" sz="1200" b="0" i="1" u="none" strike="noStrike" dirty="0">
                          <a:solidFill>
                            <a:srgbClr val="1F497D"/>
                          </a:solidFill>
                          <a:effectLst/>
                          <a:latin typeface="Arial" panose="020B0604020202020204" pitchFamily="34" charset="0"/>
                        </a:rPr>
                        <a:t>Algorithm</a:t>
                      </a:r>
                      <a:endParaRPr lang="en-US"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1" u="none" strike="noStrike">
                          <a:solidFill>
                            <a:srgbClr val="1F497D"/>
                          </a:solidFill>
                          <a:effectLst/>
                          <a:latin typeface="Arial" panose="020B0604020202020204" pitchFamily="34" charset="0"/>
                        </a:rPr>
                        <a:t>Average Return (1000 episodes)</a:t>
                      </a:r>
                      <a:endParaRPr lang="en-US"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535056"/>
                  </a:ext>
                </a:extLst>
              </a:tr>
              <a:tr h="396909">
                <a:tc>
                  <a:txBody>
                    <a:bodyPr/>
                    <a:lstStyle/>
                    <a:p>
                      <a:pPr rtl="0" fontAlgn="t">
                        <a:spcBef>
                          <a:spcPts val="0"/>
                        </a:spcBef>
                        <a:spcAft>
                          <a:spcPts val="0"/>
                        </a:spcAft>
                      </a:pPr>
                      <a:r>
                        <a:rPr lang="en-US" sz="1200" b="0" i="1" u="none" strike="noStrike">
                          <a:solidFill>
                            <a:srgbClr val="1F497D"/>
                          </a:solidFill>
                          <a:effectLst/>
                          <a:latin typeface="Arial" panose="020B0604020202020204" pitchFamily="34" charset="0"/>
                        </a:rPr>
                        <a:t>Vanilla</a:t>
                      </a:r>
                      <a:endParaRPr lang="en-US"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1" u="none" strike="noStrike">
                          <a:solidFill>
                            <a:srgbClr val="1F497D"/>
                          </a:solidFill>
                          <a:effectLst/>
                          <a:latin typeface="Arial" panose="020B0604020202020204" pitchFamily="34" charset="0"/>
                        </a:rPr>
                        <a:t>66</a:t>
                      </a:r>
                      <a:endParaRPr lang="en-US"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056216"/>
                  </a:ext>
                </a:extLst>
              </a:tr>
              <a:tr h="396909">
                <a:tc>
                  <a:txBody>
                    <a:bodyPr/>
                    <a:lstStyle/>
                    <a:p>
                      <a:pPr rtl="0" fontAlgn="t">
                        <a:spcBef>
                          <a:spcPts val="0"/>
                        </a:spcBef>
                        <a:spcAft>
                          <a:spcPts val="0"/>
                        </a:spcAft>
                      </a:pPr>
                      <a:r>
                        <a:rPr lang="en-US" sz="1200" b="0" i="1" u="none" strike="noStrike">
                          <a:solidFill>
                            <a:srgbClr val="1F497D"/>
                          </a:solidFill>
                          <a:effectLst/>
                          <a:latin typeface="Arial" panose="020B0604020202020204" pitchFamily="34" charset="0"/>
                        </a:rPr>
                        <a:t>ALG1</a:t>
                      </a:r>
                      <a:endParaRPr lang="en-US"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1" u="none" strike="noStrike">
                          <a:solidFill>
                            <a:srgbClr val="1F497D"/>
                          </a:solidFill>
                          <a:effectLst/>
                          <a:latin typeface="Arial" panose="020B0604020202020204" pitchFamily="34" charset="0"/>
                        </a:rPr>
                        <a:t>58.1</a:t>
                      </a:r>
                      <a:endParaRPr lang="en-US"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50742"/>
                  </a:ext>
                </a:extLst>
              </a:tr>
              <a:tr h="396909">
                <a:tc>
                  <a:txBody>
                    <a:bodyPr/>
                    <a:lstStyle/>
                    <a:p>
                      <a:pPr rtl="0" fontAlgn="t">
                        <a:spcBef>
                          <a:spcPts val="0"/>
                        </a:spcBef>
                        <a:spcAft>
                          <a:spcPts val="0"/>
                        </a:spcAft>
                      </a:pPr>
                      <a:r>
                        <a:rPr lang="en-US" sz="1200" b="0" i="1" u="none" strike="noStrike" dirty="0">
                          <a:solidFill>
                            <a:srgbClr val="1F497D"/>
                          </a:solidFill>
                          <a:effectLst/>
                          <a:latin typeface="Arial" panose="020B0604020202020204" pitchFamily="34" charset="0"/>
                        </a:rPr>
                        <a:t>Method 2</a:t>
                      </a:r>
                      <a:endParaRPr lang="en-US"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1" u="none" strike="noStrike" dirty="0">
                          <a:solidFill>
                            <a:srgbClr val="1F497D"/>
                          </a:solidFill>
                          <a:effectLst/>
                          <a:latin typeface="Arial" panose="020B0604020202020204" pitchFamily="34" charset="0"/>
                        </a:rPr>
                        <a:t>68.4</a:t>
                      </a:r>
                      <a:endParaRPr lang="en-US"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896170"/>
                  </a:ext>
                </a:extLst>
              </a:tr>
            </a:tbl>
          </a:graphicData>
        </a:graphic>
      </p:graphicFrame>
      <p:sp>
        <p:nvSpPr>
          <p:cNvPr id="5" name="Rectangle 1">
            <a:extLst>
              <a:ext uri="{FF2B5EF4-FFF2-40B4-BE49-F238E27FC236}">
                <a16:creationId xmlns:a16="http://schemas.microsoft.com/office/drawing/2014/main" id="{7A433F3E-FCB5-4BB0-84CC-38A45216A87B}"/>
              </a:ext>
            </a:extLst>
          </p:cNvPr>
          <p:cNvSpPr>
            <a:spLocks noChangeArrowheads="1"/>
          </p:cNvSpPr>
          <p:nvPr/>
        </p:nvSpPr>
        <p:spPr bwMode="auto">
          <a:xfrm>
            <a:off x="2667000" y="3378885"/>
            <a:ext cx="72517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890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CB16-4917-4F6D-BE61-E3C317908A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5EA2EE-01F0-4477-A179-586FF6DD384D}"/>
              </a:ext>
            </a:extLst>
          </p:cNvPr>
          <p:cNvSpPr>
            <a:spLocks noGrp="1"/>
          </p:cNvSpPr>
          <p:nvPr>
            <p:ph idx="1"/>
          </p:nvPr>
        </p:nvSpPr>
        <p:spPr/>
        <p:txBody>
          <a:bodyPr>
            <a:normAutofit/>
          </a:bodyPr>
          <a:lstStyle/>
          <a:p>
            <a:r>
              <a:rPr lang="en-US" dirty="0"/>
              <a:t>Consider a </a:t>
            </a:r>
            <a:r>
              <a:rPr lang="en-US" b="1" dirty="0"/>
              <a:t>discrete action </a:t>
            </a:r>
            <a:r>
              <a:rPr lang="en-US" dirty="0"/>
              <a:t>environment with </a:t>
            </a:r>
            <a:r>
              <a:rPr lang="en-US" b="1" dirty="0"/>
              <a:t>stochasticity</a:t>
            </a:r>
            <a:r>
              <a:rPr lang="en-US" dirty="0"/>
              <a:t>. Despite the stochasticity in the environment, an RL agent will manage to learn an acceptable policy, however, during runtime the agent will incur heavy penalties because of the stochasticity. </a:t>
            </a:r>
          </a:p>
          <a:p>
            <a:r>
              <a:rPr lang="en-US" dirty="0"/>
              <a:t>We would like to propose a method which can minimize the damage by the stochasticity by introducing a human or an expert into this problem</a:t>
            </a:r>
          </a:p>
        </p:txBody>
      </p:sp>
    </p:spTree>
    <p:extLst>
      <p:ext uri="{BB962C8B-B14F-4D97-AF65-F5344CB8AC3E}">
        <p14:creationId xmlns:p14="http://schemas.microsoft.com/office/powerpoint/2010/main" val="99230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D17A-2EBF-4CD8-94BB-2392A334CE84}"/>
              </a:ext>
            </a:extLst>
          </p:cNvPr>
          <p:cNvSpPr>
            <a:spLocks noGrp="1"/>
          </p:cNvSpPr>
          <p:nvPr>
            <p:ph type="title"/>
          </p:nvPr>
        </p:nvSpPr>
        <p:spPr/>
        <p:txBody>
          <a:bodyPr/>
          <a:lstStyle/>
          <a:p>
            <a:r>
              <a:rPr lang="en-US" dirty="0"/>
              <a:t>Future potential</a:t>
            </a:r>
          </a:p>
        </p:txBody>
      </p:sp>
      <p:sp>
        <p:nvSpPr>
          <p:cNvPr id="3" name="Content Placeholder 2">
            <a:extLst>
              <a:ext uri="{FF2B5EF4-FFF2-40B4-BE49-F238E27FC236}">
                <a16:creationId xmlns:a16="http://schemas.microsoft.com/office/drawing/2014/main" id="{17FA8691-89BD-480D-8615-1B17916610CA}"/>
              </a:ext>
            </a:extLst>
          </p:cNvPr>
          <p:cNvSpPr>
            <a:spLocks noGrp="1"/>
          </p:cNvSpPr>
          <p:nvPr>
            <p:ph idx="1"/>
          </p:nvPr>
        </p:nvSpPr>
        <p:spPr/>
        <p:txBody>
          <a:bodyPr/>
          <a:lstStyle/>
          <a:p>
            <a:r>
              <a:rPr lang="en-US" dirty="0"/>
              <a:t>Currently the variance computation has been tried out with discrete actions. If we can figure out a way to compute the same for continuous methods like PG variants, it could become very beneficial. Not only will we be able to include a human in the RL loop to take better high risk decisions, but it will also be a great way to visualize the actions being taken by our agent at each step and understand which areas need improvement.</a:t>
            </a:r>
          </a:p>
          <a:p>
            <a:r>
              <a:rPr lang="en-US" dirty="0"/>
              <a:t>Note that all of this can be done at barely any additional cost while training.</a:t>
            </a:r>
          </a:p>
        </p:txBody>
      </p:sp>
    </p:spTree>
    <p:extLst>
      <p:ext uri="{BB962C8B-B14F-4D97-AF65-F5344CB8AC3E}">
        <p14:creationId xmlns:p14="http://schemas.microsoft.com/office/powerpoint/2010/main" val="260736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D9B9E-C94E-4D2F-BED5-33352B09EC5B}"/>
              </a:ext>
            </a:extLst>
          </p:cNvPr>
          <p:cNvSpPr>
            <a:spLocks noGrp="1"/>
          </p:cNvSpPr>
          <p:nvPr>
            <p:ph type="title"/>
          </p:nvPr>
        </p:nvSpPr>
        <p:spPr/>
        <p:txBody>
          <a:bodyPr anchor="t"/>
          <a:lstStyle/>
          <a:p>
            <a:r>
              <a:rPr lang="en-US" dirty="0"/>
              <a:t>Experiment in the </a:t>
            </a:r>
            <a:r>
              <a:rPr lang="en-US" dirty="0" err="1"/>
              <a:t>GridWorld</a:t>
            </a:r>
            <a:endParaRPr lang="en-US" dirty="0"/>
          </a:p>
        </p:txBody>
      </p:sp>
      <p:sp>
        <p:nvSpPr>
          <p:cNvPr id="6" name="Text Placeholder 5">
            <a:extLst>
              <a:ext uri="{FF2B5EF4-FFF2-40B4-BE49-F238E27FC236}">
                <a16:creationId xmlns:a16="http://schemas.microsoft.com/office/drawing/2014/main" id="{49A9632A-2437-4FEA-B71C-26A10D006ECB}"/>
              </a:ext>
            </a:extLst>
          </p:cNvPr>
          <p:cNvSpPr>
            <a:spLocks noGrp="1"/>
          </p:cNvSpPr>
          <p:nvPr>
            <p:ph type="body" sz="half" idx="2"/>
          </p:nvPr>
        </p:nvSpPr>
        <p:spPr>
          <a:xfrm>
            <a:off x="5499100" y="1625600"/>
            <a:ext cx="5772150" cy="4356100"/>
          </a:xfrm>
        </p:spPr>
        <p:txBody>
          <a:bodyPr>
            <a:normAutofit lnSpcReduction="10000"/>
          </a:bodyPr>
          <a:lstStyle/>
          <a:p>
            <a:pPr marL="285750" indent="-285750">
              <a:buFont typeface="Wingdings" panose="05000000000000000000" pitchFamily="2" charset="2"/>
              <a:buChar char="Ø"/>
            </a:pPr>
            <a:r>
              <a:rPr lang="en-US" dirty="0"/>
              <a:t>An agent can start in any of the white cells, with an aim to go to the goal.</a:t>
            </a:r>
          </a:p>
          <a:p>
            <a:pPr marL="285750" indent="-285750">
              <a:buFont typeface="Wingdings" panose="05000000000000000000" pitchFamily="2" charset="2"/>
              <a:buChar char="Ø"/>
            </a:pPr>
            <a:r>
              <a:rPr lang="en-US" dirty="0"/>
              <a:t>The actions our agent can take are: [Up, Down, Left, Right] numbered [0, 1, 2, 3]</a:t>
            </a:r>
          </a:p>
          <a:p>
            <a:pPr marL="285750" indent="-285750">
              <a:buFont typeface="Wingdings" panose="05000000000000000000" pitchFamily="2" charset="2"/>
              <a:buChar char="Ø"/>
            </a:pPr>
            <a:r>
              <a:rPr lang="en-US" dirty="0"/>
              <a:t>The episode ends if you reach the goal or enter the trap</a:t>
            </a:r>
          </a:p>
          <a:p>
            <a:pPr marL="285750" indent="-285750">
              <a:buFont typeface="Wingdings" panose="05000000000000000000" pitchFamily="2" charset="2"/>
              <a:buChar char="Ø"/>
            </a:pPr>
            <a:r>
              <a:rPr lang="en-US" dirty="0"/>
              <a:t>If you hit an obstacle or wall you will return to the same cell</a:t>
            </a:r>
          </a:p>
          <a:p>
            <a:pPr marL="285750" indent="-285750">
              <a:buFont typeface="Wingdings" panose="05000000000000000000" pitchFamily="2" charset="2"/>
              <a:buChar char="Ø"/>
            </a:pPr>
            <a:r>
              <a:rPr lang="en-US" b="1" dirty="0"/>
              <a:t>Reward structure:</a:t>
            </a:r>
          </a:p>
          <a:p>
            <a:pPr marL="742950" lvl="1" indent="-285750">
              <a:spcBef>
                <a:spcPts val="600"/>
              </a:spcBef>
              <a:buFont typeface="Arial" panose="020B0604020202020204" pitchFamily="34" charset="0"/>
              <a:buChar char="•"/>
            </a:pPr>
            <a:r>
              <a:rPr lang="en-US" dirty="0"/>
              <a:t>-2 for every step</a:t>
            </a:r>
          </a:p>
          <a:p>
            <a:pPr marL="742950" lvl="1" indent="-285750">
              <a:spcBef>
                <a:spcPts val="600"/>
              </a:spcBef>
              <a:buFont typeface="Arial" panose="020B0604020202020204" pitchFamily="34" charset="0"/>
              <a:buChar char="•"/>
            </a:pPr>
            <a:r>
              <a:rPr lang="en-US" dirty="0"/>
              <a:t>-100 if it enters the trap</a:t>
            </a:r>
          </a:p>
          <a:p>
            <a:pPr marL="742950" lvl="1" indent="-285750">
              <a:spcBef>
                <a:spcPts val="600"/>
              </a:spcBef>
              <a:buFont typeface="Arial" panose="020B0604020202020204" pitchFamily="34" charset="0"/>
              <a:buChar char="•"/>
            </a:pPr>
            <a:r>
              <a:rPr lang="en-US" dirty="0"/>
              <a:t>+100 if it reaches the goal</a:t>
            </a:r>
          </a:p>
          <a:p>
            <a:pPr marL="285750" indent="-285750">
              <a:spcBef>
                <a:spcPts val="600"/>
              </a:spcBef>
              <a:buFont typeface="Wingdings" panose="05000000000000000000" pitchFamily="2" charset="2"/>
              <a:buChar char="Ø"/>
            </a:pPr>
            <a:r>
              <a:rPr lang="en-US" b="1" dirty="0"/>
              <a:t>Stochasticity (Grid Epsilon)</a:t>
            </a:r>
          </a:p>
          <a:p>
            <a:pPr>
              <a:spcBef>
                <a:spcPts val="600"/>
              </a:spcBef>
            </a:pPr>
            <a:r>
              <a:rPr lang="en-US" dirty="0"/>
              <a:t>For every action there is a 30% chance that the environment will take another action chosen at random. There is only a 70% chance that the action chosen by the agent will be executed by the environment. This high stochasticity makes it difficult for the agent to learn the correct policy. We will call this parameter the </a:t>
            </a:r>
            <a:r>
              <a:rPr lang="en-US" dirty="0" err="1"/>
              <a:t>grid_epsilon</a:t>
            </a:r>
            <a:r>
              <a:rPr lang="en-US" dirty="0"/>
              <a:t>: 0.3</a:t>
            </a:r>
          </a:p>
          <a:p>
            <a:endParaRPr lang="en-US" dirty="0"/>
          </a:p>
        </p:txBody>
      </p:sp>
      <p:pic>
        <p:nvPicPr>
          <p:cNvPr id="8" name="Picture 7">
            <a:extLst>
              <a:ext uri="{FF2B5EF4-FFF2-40B4-BE49-F238E27FC236}">
                <a16:creationId xmlns:a16="http://schemas.microsoft.com/office/drawing/2014/main" id="{28A0BB25-F0E1-4A35-83C4-79E2D623A2C3}"/>
              </a:ext>
            </a:extLst>
          </p:cNvPr>
          <p:cNvPicPr>
            <a:picLocks noChangeAspect="1"/>
          </p:cNvPicPr>
          <p:nvPr/>
        </p:nvPicPr>
        <p:blipFill>
          <a:blip r:embed="rId2"/>
          <a:stretch>
            <a:fillRect/>
          </a:stretch>
        </p:blipFill>
        <p:spPr>
          <a:xfrm>
            <a:off x="839788" y="1625600"/>
            <a:ext cx="4181502" cy="4149983"/>
          </a:xfrm>
          <a:prstGeom prst="rect">
            <a:avLst/>
          </a:prstGeom>
        </p:spPr>
      </p:pic>
    </p:spTree>
    <p:extLst>
      <p:ext uri="{BB962C8B-B14F-4D97-AF65-F5344CB8AC3E}">
        <p14:creationId xmlns:p14="http://schemas.microsoft.com/office/powerpoint/2010/main" val="56251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1F84B-F894-4A6D-BBEC-F04B41FCD60F}"/>
              </a:ext>
            </a:extLst>
          </p:cNvPr>
          <p:cNvPicPr>
            <a:picLocks noChangeAspect="1"/>
          </p:cNvPicPr>
          <p:nvPr/>
        </p:nvPicPr>
        <p:blipFill>
          <a:blip r:embed="rId2"/>
          <a:stretch>
            <a:fillRect/>
          </a:stretch>
        </p:blipFill>
        <p:spPr>
          <a:xfrm>
            <a:off x="1138238" y="1354008"/>
            <a:ext cx="4181502" cy="4149983"/>
          </a:xfrm>
          <a:prstGeom prst="rect">
            <a:avLst/>
          </a:prstGeom>
        </p:spPr>
      </p:pic>
      <p:sp>
        <p:nvSpPr>
          <p:cNvPr id="8" name="TextBox 7">
            <a:extLst>
              <a:ext uri="{FF2B5EF4-FFF2-40B4-BE49-F238E27FC236}">
                <a16:creationId xmlns:a16="http://schemas.microsoft.com/office/drawing/2014/main" id="{BAE974E7-8AFD-4805-84C8-DF5D5C73543E}"/>
              </a:ext>
            </a:extLst>
          </p:cNvPr>
          <p:cNvSpPr txBox="1"/>
          <p:nvPr/>
        </p:nvSpPr>
        <p:spPr>
          <a:xfrm>
            <a:off x="6521450" y="1631950"/>
            <a:ext cx="4362450" cy="2585323"/>
          </a:xfrm>
          <a:prstGeom prst="rect">
            <a:avLst/>
          </a:prstGeom>
          <a:noFill/>
        </p:spPr>
        <p:txBody>
          <a:bodyPr wrap="square" rtlCol="0">
            <a:spAutoFit/>
          </a:bodyPr>
          <a:lstStyle/>
          <a:p>
            <a:r>
              <a:rPr lang="en-US" dirty="0"/>
              <a:t>Let’s say you start in this state. You decide to go up in order to avoid the trap, even then there is a 30/4=7.25% chance that you will end up in the trap, ending the episode and getting a reward of -100.</a:t>
            </a:r>
          </a:p>
          <a:p>
            <a:endParaRPr lang="en-US" dirty="0"/>
          </a:p>
          <a:p>
            <a:r>
              <a:rPr lang="en-US" dirty="0"/>
              <a:t>Because of this it becomes very difficult for even a well-trained agent to get a high reward.</a:t>
            </a:r>
          </a:p>
        </p:txBody>
      </p:sp>
      <p:grpSp>
        <p:nvGrpSpPr>
          <p:cNvPr id="27" name="Group 26">
            <a:extLst>
              <a:ext uri="{FF2B5EF4-FFF2-40B4-BE49-F238E27FC236}">
                <a16:creationId xmlns:a16="http://schemas.microsoft.com/office/drawing/2014/main" id="{B976D034-AB95-41F6-9CC4-F6E364B0888B}"/>
              </a:ext>
            </a:extLst>
          </p:cNvPr>
          <p:cNvGrpSpPr/>
          <p:nvPr/>
        </p:nvGrpSpPr>
        <p:grpSpPr>
          <a:xfrm>
            <a:off x="2186130" y="484580"/>
            <a:ext cx="4836240" cy="1547280"/>
            <a:chOff x="2186130" y="484580"/>
            <a:chExt cx="4836240" cy="1547280"/>
          </a:xfrm>
        </p:grpSpPr>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89ABC28B-5B27-4C54-9A12-33A5E35ACA46}"/>
                    </a:ext>
                  </a:extLst>
                </p14:cNvPr>
                <p14:cNvContentPartPr/>
                <p14:nvPr/>
              </p14:nvContentPartPr>
              <p14:xfrm>
                <a:off x="2233290" y="484580"/>
                <a:ext cx="4789080" cy="1521720"/>
              </p14:xfrm>
            </p:contentPart>
          </mc:Choice>
          <mc:Fallback>
            <p:pic>
              <p:nvPicPr>
                <p:cNvPr id="25" name="Ink 24">
                  <a:extLst>
                    <a:ext uri="{FF2B5EF4-FFF2-40B4-BE49-F238E27FC236}">
                      <a16:creationId xmlns:a16="http://schemas.microsoft.com/office/drawing/2014/main" id="{89ABC28B-5B27-4C54-9A12-33A5E35ACA46}"/>
                    </a:ext>
                  </a:extLst>
                </p:cNvPr>
                <p:cNvPicPr/>
                <p:nvPr/>
              </p:nvPicPr>
              <p:blipFill>
                <a:blip r:embed="rId4"/>
                <a:stretch>
                  <a:fillRect/>
                </a:stretch>
              </p:blipFill>
              <p:spPr>
                <a:xfrm>
                  <a:off x="2224650" y="475580"/>
                  <a:ext cx="4806720" cy="1539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F9203583-550F-469E-9B61-396F1287A954}"/>
                    </a:ext>
                  </a:extLst>
                </p14:cNvPr>
                <p14:cNvContentPartPr/>
                <p14:nvPr/>
              </p14:nvContentPartPr>
              <p14:xfrm>
                <a:off x="2186130" y="1723700"/>
                <a:ext cx="244080" cy="308160"/>
              </p14:xfrm>
            </p:contentPart>
          </mc:Choice>
          <mc:Fallback>
            <p:pic>
              <p:nvPicPr>
                <p:cNvPr id="26" name="Ink 25">
                  <a:extLst>
                    <a:ext uri="{FF2B5EF4-FFF2-40B4-BE49-F238E27FC236}">
                      <a16:creationId xmlns:a16="http://schemas.microsoft.com/office/drawing/2014/main" id="{F9203583-550F-469E-9B61-396F1287A954}"/>
                    </a:ext>
                  </a:extLst>
                </p:cNvPr>
                <p:cNvPicPr/>
                <p:nvPr/>
              </p:nvPicPr>
              <p:blipFill>
                <a:blip r:embed="rId6"/>
                <a:stretch>
                  <a:fillRect/>
                </a:stretch>
              </p:blipFill>
              <p:spPr>
                <a:xfrm>
                  <a:off x="2177130" y="1714700"/>
                  <a:ext cx="261720" cy="325800"/>
                </a:xfrm>
                <a:prstGeom prst="rect">
                  <a:avLst/>
                </a:prstGeom>
              </p:spPr>
            </p:pic>
          </mc:Fallback>
        </mc:AlternateContent>
      </p:grpSp>
    </p:spTree>
    <p:extLst>
      <p:ext uri="{BB962C8B-B14F-4D97-AF65-F5344CB8AC3E}">
        <p14:creationId xmlns:p14="http://schemas.microsoft.com/office/powerpoint/2010/main" val="334938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E14E-DCA3-40D6-9BB7-9A7A2E05BF41}"/>
              </a:ext>
            </a:extLst>
          </p:cNvPr>
          <p:cNvSpPr>
            <a:spLocks noGrp="1"/>
          </p:cNvSpPr>
          <p:nvPr>
            <p:ph type="title"/>
          </p:nvPr>
        </p:nvSpPr>
        <p:spPr/>
        <p:txBody>
          <a:bodyPr/>
          <a:lstStyle/>
          <a:p>
            <a:r>
              <a:rPr lang="en-US" dirty="0"/>
              <a:t>Vanilla Method</a:t>
            </a:r>
          </a:p>
        </p:txBody>
      </p:sp>
      <p:sp>
        <p:nvSpPr>
          <p:cNvPr id="3" name="Content Placeholder 2">
            <a:extLst>
              <a:ext uri="{FF2B5EF4-FFF2-40B4-BE49-F238E27FC236}">
                <a16:creationId xmlns:a16="http://schemas.microsoft.com/office/drawing/2014/main" id="{5A983650-1E80-4EB7-9D6B-27AB3A2463B1}"/>
              </a:ext>
            </a:extLst>
          </p:cNvPr>
          <p:cNvSpPr>
            <a:spLocks noGrp="1"/>
          </p:cNvSpPr>
          <p:nvPr>
            <p:ph idx="1"/>
          </p:nvPr>
        </p:nvSpPr>
        <p:spPr/>
        <p:txBody>
          <a:bodyPr/>
          <a:lstStyle/>
          <a:p>
            <a:r>
              <a:rPr lang="en-US" dirty="0"/>
              <a:t>The standard way of solving this problem is maintaining a q table whose values will be learned while training an agent. The final learned policy will be updated using our Bellman equations:</a:t>
            </a:r>
          </a:p>
          <a:p>
            <a:endParaRPr lang="en-US" dirty="0"/>
          </a:p>
          <a:p>
            <a:endParaRPr lang="en-US" dirty="0"/>
          </a:p>
          <a:p>
            <a:r>
              <a:rPr lang="en-US" dirty="0"/>
              <a:t>This will give us a policy that can be used during runtime</a:t>
            </a:r>
          </a:p>
        </p:txBody>
      </p:sp>
      <p:pic>
        <p:nvPicPr>
          <p:cNvPr id="5" name="Picture 4">
            <a:extLst>
              <a:ext uri="{FF2B5EF4-FFF2-40B4-BE49-F238E27FC236}">
                <a16:creationId xmlns:a16="http://schemas.microsoft.com/office/drawing/2014/main" id="{67939D10-A865-4BB3-86E6-FF9392234380}"/>
              </a:ext>
            </a:extLst>
          </p:cNvPr>
          <p:cNvPicPr>
            <a:picLocks noChangeAspect="1"/>
          </p:cNvPicPr>
          <p:nvPr/>
        </p:nvPicPr>
        <p:blipFill>
          <a:blip r:embed="rId2"/>
          <a:stretch>
            <a:fillRect/>
          </a:stretch>
        </p:blipFill>
        <p:spPr>
          <a:xfrm>
            <a:off x="838200" y="3150819"/>
            <a:ext cx="9512789" cy="654084"/>
          </a:xfrm>
          <a:prstGeom prst="rect">
            <a:avLst/>
          </a:prstGeom>
        </p:spPr>
      </p:pic>
      <p:sp>
        <p:nvSpPr>
          <p:cNvPr id="6" name="Rectangle 5">
            <a:extLst>
              <a:ext uri="{FF2B5EF4-FFF2-40B4-BE49-F238E27FC236}">
                <a16:creationId xmlns:a16="http://schemas.microsoft.com/office/drawing/2014/main" id="{44167358-D678-4AC9-A132-6B61B0EA3A56}"/>
              </a:ext>
            </a:extLst>
          </p:cNvPr>
          <p:cNvSpPr/>
          <p:nvPr/>
        </p:nvSpPr>
        <p:spPr>
          <a:xfrm>
            <a:off x="5667884" y="3308592"/>
            <a:ext cx="428116" cy="265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64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D8688D-BCED-41E9-AE4D-5C786C3B71C9}"/>
              </a:ext>
            </a:extLst>
          </p:cNvPr>
          <p:cNvSpPr>
            <a:spLocks noGrp="1"/>
          </p:cNvSpPr>
          <p:nvPr>
            <p:ph type="body" idx="1"/>
          </p:nvPr>
        </p:nvSpPr>
        <p:spPr>
          <a:xfrm>
            <a:off x="728106" y="187411"/>
            <a:ext cx="5157787" cy="823912"/>
          </a:xfrm>
        </p:spPr>
        <p:txBody>
          <a:bodyPr/>
          <a:lstStyle/>
          <a:p>
            <a:r>
              <a:rPr lang="en-US" dirty="0"/>
              <a:t>Converged policy</a:t>
            </a:r>
          </a:p>
        </p:txBody>
      </p:sp>
      <p:pic>
        <p:nvPicPr>
          <p:cNvPr id="8" name="Content Placeholder 7" descr="A picture containing background pattern&#10;&#10;Description automatically generated">
            <a:extLst>
              <a:ext uri="{FF2B5EF4-FFF2-40B4-BE49-F238E27FC236}">
                <a16:creationId xmlns:a16="http://schemas.microsoft.com/office/drawing/2014/main" id="{E19D9C7E-B629-40F0-BD78-C557F70999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0934" y="955481"/>
            <a:ext cx="5164959" cy="5403438"/>
          </a:xfrm>
        </p:spPr>
      </p:pic>
      <p:sp>
        <p:nvSpPr>
          <p:cNvPr id="5" name="Text Placeholder 4">
            <a:extLst>
              <a:ext uri="{FF2B5EF4-FFF2-40B4-BE49-F238E27FC236}">
                <a16:creationId xmlns:a16="http://schemas.microsoft.com/office/drawing/2014/main" id="{C4F513D4-8C96-4871-9910-EDEE694630E2}"/>
              </a:ext>
            </a:extLst>
          </p:cNvPr>
          <p:cNvSpPr>
            <a:spLocks noGrp="1"/>
          </p:cNvSpPr>
          <p:nvPr>
            <p:ph type="body" sz="quarter" idx="3"/>
          </p:nvPr>
        </p:nvSpPr>
        <p:spPr>
          <a:xfrm>
            <a:off x="5990716" y="187411"/>
            <a:ext cx="5183188" cy="823912"/>
          </a:xfrm>
        </p:spPr>
        <p:txBody>
          <a:bodyPr/>
          <a:lstStyle/>
          <a:p>
            <a:r>
              <a:rPr lang="en-US" dirty="0"/>
              <a:t>Returns per episode during training</a:t>
            </a:r>
          </a:p>
        </p:txBody>
      </p:sp>
      <p:pic>
        <p:nvPicPr>
          <p:cNvPr id="10" name="Content Placeholder 9" descr="Chart&#10;&#10;Description automatically generated">
            <a:extLst>
              <a:ext uri="{FF2B5EF4-FFF2-40B4-BE49-F238E27FC236}">
                <a16:creationId xmlns:a16="http://schemas.microsoft.com/office/drawing/2014/main" id="{4C62B415-7497-4DF9-823D-9B9603F22DF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885893" y="1171866"/>
            <a:ext cx="5563407" cy="4398296"/>
          </a:xfrm>
        </p:spPr>
      </p:pic>
      <p:sp>
        <p:nvSpPr>
          <p:cNvPr id="12" name="TextBox 11">
            <a:extLst>
              <a:ext uri="{FF2B5EF4-FFF2-40B4-BE49-F238E27FC236}">
                <a16:creationId xmlns:a16="http://schemas.microsoft.com/office/drawing/2014/main" id="{44BCC79A-4E9C-4839-ACA4-DBB3D8EECCAA}"/>
              </a:ext>
            </a:extLst>
          </p:cNvPr>
          <p:cNvSpPr txBox="1"/>
          <p:nvPr/>
        </p:nvSpPr>
        <p:spPr>
          <a:xfrm>
            <a:off x="6440936" y="5570162"/>
            <a:ext cx="6097162" cy="923330"/>
          </a:xfrm>
          <a:prstGeom prst="rect">
            <a:avLst/>
          </a:prstGeom>
          <a:noFill/>
        </p:spPr>
        <p:txBody>
          <a:bodyPr wrap="square">
            <a:spAutoFit/>
          </a:bodyPr>
          <a:lstStyle/>
          <a:p>
            <a:r>
              <a:rPr lang="en-US" dirty="0"/>
              <a:t>Hyperparameters during training:</a:t>
            </a:r>
          </a:p>
          <a:p>
            <a:r>
              <a:rPr lang="en-US" dirty="0"/>
              <a:t>Number of episodes: 10million</a:t>
            </a:r>
          </a:p>
          <a:p>
            <a:r>
              <a:rPr lang="en-US" dirty="0"/>
              <a:t>Grid Epsilon: 0.3</a:t>
            </a:r>
          </a:p>
        </p:txBody>
      </p:sp>
    </p:spTree>
    <p:extLst>
      <p:ext uri="{BB962C8B-B14F-4D97-AF65-F5344CB8AC3E}">
        <p14:creationId xmlns:p14="http://schemas.microsoft.com/office/powerpoint/2010/main" val="208416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289C-41D5-4818-AEC6-06F2B240612C}"/>
              </a:ext>
            </a:extLst>
          </p:cNvPr>
          <p:cNvSpPr>
            <a:spLocks noGrp="1"/>
          </p:cNvSpPr>
          <p:nvPr>
            <p:ph type="title"/>
          </p:nvPr>
        </p:nvSpPr>
        <p:spPr/>
        <p:txBody>
          <a:bodyPr/>
          <a:lstStyle/>
          <a:p>
            <a:r>
              <a:rPr lang="en-US" dirty="0"/>
              <a:t>ALG2</a:t>
            </a:r>
          </a:p>
        </p:txBody>
      </p:sp>
      <p:sp>
        <p:nvSpPr>
          <p:cNvPr id="3" name="Content Placeholder 2">
            <a:extLst>
              <a:ext uri="{FF2B5EF4-FFF2-40B4-BE49-F238E27FC236}">
                <a16:creationId xmlns:a16="http://schemas.microsoft.com/office/drawing/2014/main" id="{4A1D0F97-B103-413A-949E-B22A5CE31B03}"/>
              </a:ext>
            </a:extLst>
          </p:cNvPr>
          <p:cNvSpPr>
            <a:spLocks noGrp="1"/>
          </p:cNvSpPr>
          <p:nvPr>
            <p:ph idx="1"/>
          </p:nvPr>
        </p:nvSpPr>
        <p:spPr/>
        <p:txBody>
          <a:bodyPr>
            <a:normAutofit/>
          </a:bodyPr>
          <a:lstStyle/>
          <a:p>
            <a:r>
              <a:rPr lang="en-US" dirty="0"/>
              <a:t>We want to minimize the damage done by the stochasticity by introducing an expert which the agent can call in case it is unsure of the reward it will receive. An expert is someone who has complete knowledge of how the environment behaves and can circumvent the stochasticity.</a:t>
            </a:r>
          </a:p>
          <a:p>
            <a:r>
              <a:rPr lang="en-US" dirty="0"/>
              <a:t>As an example, consider an agent that has 4 actions to choose from, if the agent is unsure about the q values of these actions (high variance of q value) in that case it can call an expert, which understands the environment, and will be able to take the action on the agent’s behalf.</a:t>
            </a:r>
          </a:p>
        </p:txBody>
      </p:sp>
    </p:spTree>
    <p:extLst>
      <p:ext uri="{BB962C8B-B14F-4D97-AF65-F5344CB8AC3E}">
        <p14:creationId xmlns:p14="http://schemas.microsoft.com/office/powerpoint/2010/main" val="375537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2BDB-6EDC-4A18-B978-BD85CD1CB657}"/>
              </a:ext>
            </a:extLst>
          </p:cNvPr>
          <p:cNvSpPr>
            <a:spLocks noGrp="1"/>
          </p:cNvSpPr>
          <p:nvPr>
            <p:ph type="title"/>
          </p:nvPr>
        </p:nvSpPr>
        <p:spPr/>
        <p:txBody>
          <a:bodyPr/>
          <a:lstStyle/>
          <a:p>
            <a:r>
              <a:rPr lang="en-US" dirty="0"/>
              <a:t>Variance of the return of an action</a:t>
            </a:r>
          </a:p>
        </p:txBody>
      </p:sp>
      <p:sp>
        <p:nvSpPr>
          <p:cNvPr id="3" name="Content Placeholder 2">
            <a:extLst>
              <a:ext uri="{FF2B5EF4-FFF2-40B4-BE49-F238E27FC236}">
                <a16:creationId xmlns:a16="http://schemas.microsoft.com/office/drawing/2014/main" id="{7D63B873-0EFE-4E4B-A962-F6598CC5CC56}"/>
              </a:ext>
            </a:extLst>
          </p:cNvPr>
          <p:cNvSpPr>
            <a:spLocks noGrp="1"/>
          </p:cNvSpPr>
          <p:nvPr>
            <p:ph idx="1"/>
          </p:nvPr>
        </p:nvSpPr>
        <p:spPr/>
        <p:txBody>
          <a:bodyPr>
            <a:normAutofit lnSpcReduction="10000"/>
          </a:bodyPr>
          <a:lstStyle/>
          <a:p>
            <a:r>
              <a:rPr lang="en-US" dirty="0"/>
              <a:t>This grid-world is trained using a Q-Table. Where we are storing and updating the q value of every action during training</a:t>
            </a:r>
          </a:p>
          <a:p>
            <a:r>
              <a:rPr lang="en-US" dirty="0"/>
              <a:t>In some scenarios the stakes of our actions may be too high, and our agent is unsure about the q values for the actions, </a:t>
            </a:r>
            <a:r>
              <a:rPr lang="en-US" dirty="0" err="1"/>
              <a:t>i.e</a:t>
            </a:r>
            <a:r>
              <a:rPr lang="en-US" dirty="0"/>
              <a:t> the variance of the return for our action is high. In such scenarios we would like to call an expert to take an action for us. More on how the expert is called later, what we need to know though is that the expert knows how the environment behaves so when the expert is called the stochasticity of the environment is not applied.</a:t>
            </a:r>
          </a:p>
          <a:p>
            <a:r>
              <a:rPr lang="en-US" dirty="0"/>
              <a:t>We need to figure out a way to compute the variance of the return of our action. There are two ways we can do this:</a:t>
            </a:r>
          </a:p>
        </p:txBody>
      </p:sp>
    </p:spTree>
    <p:extLst>
      <p:ext uri="{BB962C8B-B14F-4D97-AF65-F5344CB8AC3E}">
        <p14:creationId xmlns:p14="http://schemas.microsoft.com/office/powerpoint/2010/main" val="353677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5E788D-88F8-41AF-91C3-034AC31A82AE}"/>
              </a:ext>
            </a:extLst>
          </p:cNvPr>
          <p:cNvSpPr>
            <a:spLocks noGrp="1"/>
          </p:cNvSpPr>
          <p:nvPr>
            <p:ph type="title"/>
          </p:nvPr>
        </p:nvSpPr>
        <p:spPr/>
        <p:txBody>
          <a:bodyPr/>
          <a:lstStyle/>
          <a:p>
            <a:r>
              <a:rPr lang="en-US" dirty="0"/>
              <a:t>Method 1: Monte Carlo Sampling</a:t>
            </a:r>
          </a:p>
        </p:txBody>
      </p:sp>
      <p:sp>
        <p:nvSpPr>
          <p:cNvPr id="4" name="Content Placeholder 3">
            <a:extLst>
              <a:ext uri="{FF2B5EF4-FFF2-40B4-BE49-F238E27FC236}">
                <a16:creationId xmlns:a16="http://schemas.microsoft.com/office/drawing/2014/main" id="{E61C1AE6-3817-4146-A4E8-3501AAABE0E9}"/>
              </a:ext>
            </a:extLst>
          </p:cNvPr>
          <p:cNvSpPr>
            <a:spLocks noGrp="1"/>
          </p:cNvSpPr>
          <p:nvPr>
            <p:ph sz="half" idx="1"/>
          </p:nvPr>
        </p:nvSpPr>
        <p:spPr/>
        <p:txBody>
          <a:bodyPr>
            <a:normAutofit fontScale="92500"/>
          </a:bodyPr>
          <a:lstStyle/>
          <a:p>
            <a:r>
              <a:rPr lang="en-US" dirty="0"/>
              <a:t>Train the agent on the environment using the 4 actions we have: [Up, Down, Left, Right] [0, 1, 2, 3].</a:t>
            </a:r>
          </a:p>
          <a:p>
            <a:r>
              <a:rPr lang="en-US" dirty="0"/>
              <a:t>Our agent will converge to a policy that looks like this:</a:t>
            </a:r>
          </a:p>
          <a:p>
            <a:r>
              <a:rPr lang="en-US" dirty="0"/>
              <a:t>Once we converge to this policy, we can rollout this policy for many episodes and compute the mean and standard deviation of return we receive from each state.</a:t>
            </a:r>
          </a:p>
        </p:txBody>
      </p:sp>
      <p:pic>
        <p:nvPicPr>
          <p:cNvPr id="6" name="Picture 5" descr="A picture containing diagram&#10;&#10;Description automatically generated">
            <a:extLst>
              <a:ext uri="{FF2B5EF4-FFF2-40B4-BE49-F238E27FC236}">
                <a16:creationId xmlns:a16="http://schemas.microsoft.com/office/drawing/2014/main" id="{953B1239-B38A-44D4-ABA8-286D1D152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17865"/>
            <a:ext cx="4878627" cy="5175010"/>
          </a:xfrm>
          <a:prstGeom prst="rect">
            <a:avLst/>
          </a:prstGeom>
        </p:spPr>
      </p:pic>
      <p:sp>
        <p:nvSpPr>
          <p:cNvPr id="22" name="Rectangle 21">
            <a:extLst>
              <a:ext uri="{FF2B5EF4-FFF2-40B4-BE49-F238E27FC236}">
                <a16:creationId xmlns:a16="http://schemas.microsoft.com/office/drawing/2014/main" id="{DC4A76A5-6F77-4DDE-8E83-05200C517ED9}"/>
              </a:ext>
            </a:extLst>
          </p:cNvPr>
          <p:cNvSpPr/>
          <p:nvPr/>
        </p:nvSpPr>
        <p:spPr>
          <a:xfrm>
            <a:off x="7295400" y="2765160"/>
            <a:ext cx="914400" cy="91440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25" name="Rectangle 24">
            <a:extLst>
              <a:ext uri="{FF2B5EF4-FFF2-40B4-BE49-F238E27FC236}">
                <a16:creationId xmlns:a16="http://schemas.microsoft.com/office/drawing/2014/main" id="{72B43B4F-41CD-473C-A858-0BDA53B9B1F0}"/>
              </a:ext>
            </a:extLst>
          </p:cNvPr>
          <p:cNvSpPr/>
          <p:nvPr/>
        </p:nvSpPr>
        <p:spPr>
          <a:xfrm>
            <a:off x="8140090" y="4147171"/>
            <a:ext cx="1391260" cy="829895"/>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s-ES">
              <a:solidFill>
                <a:srgbClr val="004F8B"/>
              </a:solidFill>
            </a:endParaRPr>
          </a:p>
        </p:txBody>
      </p:sp>
      <p:grpSp>
        <p:nvGrpSpPr>
          <p:cNvPr id="26" name="Group 25">
            <a:extLst>
              <a:ext uri="{FF2B5EF4-FFF2-40B4-BE49-F238E27FC236}">
                <a16:creationId xmlns:a16="http://schemas.microsoft.com/office/drawing/2014/main" id="{83E1FF24-86A2-46EF-8FDD-F985DC76DE6B}"/>
              </a:ext>
            </a:extLst>
          </p:cNvPr>
          <p:cNvGrpSpPr/>
          <p:nvPr/>
        </p:nvGrpSpPr>
        <p:grpSpPr>
          <a:xfrm>
            <a:off x="8075010" y="4103060"/>
            <a:ext cx="1434960" cy="906480"/>
            <a:chOff x="8075010" y="4103060"/>
            <a:chExt cx="1434960" cy="906480"/>
          </a:xfrm>
        </p:grpSpPr>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E335575B-4D52-4B6A-B7FF-E63AA0775E87}"/>
                    </a:ext>
                  </a:extLst>
                </p14:cNvPr>
                <p14:cNvContentPartPr/>
                <p14:nvPr/>
              </p14:nvContentPartPr>
              <p14:xfrm>
                <a:off x="8075010" y="4163900"/>
                <a:ext cx="447480" cy="507960"/>
              </p14:xfrm>
            </p:contentPart>
          </mc:Choice>
          <mc:Fallback>
            <p:pic>
              <p:nvPicPr>
                <p:cNvPr id="19" name="Ink 18">
                  <a:extLst>
                    <a:ext uri="{FF2B5EF4-FFF2-40B4-BE49-F238E27FC236}">
                      <a16:creationId xmlns:a16="http://schemas.microsoft.com/office/drawing/2014/main" id="{E335575B-4D52-4B6A-B7FF-E63AA0775E87}"/>
                    </a:ext>
                  </a:extLst>
                </p:cNvPr>
                <p:cNvPicPr/>
                <p:nvPr/>
              </p:nvPicPr>
              <p:blipFill>
                <a:blip r:embed="rId4"/>
                <a:stretch>
                  <a:fillRect/>
                </a:stretch>
              </p:blipFill>
              <p:spPr>
                <a:xfrm>
                  <a:off x="8057010" y="4146260"/>
                  <a:ext cx="48312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9DA49AE3-3A20-4887-9A02-581AFA3F6572}"/>
                    </a:ext>
                  </a:extLst>
                </p14:cNvPr>
                <p14:cNvContentPartPr/>
                <p14:nvPr/>
              </p14:nvContentPartPr>
              <p14:xfrm>
                <a:off x="8172210" y="4144100"/>
                <a:ext cx="748080" cy="788760"/>
              </p14:xfrm>
            </p:contentPart>
          </mc:Choice>
          <mc:Fallback>
            <p:pic>
              <p:nvPicPr>
                <p:cNvPr id="20" name="Ink 19">
                  <a:extLst>
                    <a:ext uri="{FF2B5EF4-FFF2-40B4-BE49-F238E27FC236}">
                      <a16:creationId xmlns:a16="http://schemas.microsoft.com/office/drawing/2014/main" id="{9DA49AE3-3A20-4887-9A02-581AFA3F6572}"/>
                    </a:ext>
                  </a:extLst>
                </p:cNvPr>
                <p:cNvPicPr/>
                <p:nvPr/>
              </p:nvPicPr>
              <p:blipFill>
                <a:blip r:embed="rId6"/>
                <a:stretch>
                  <a:fillRect/>
                </a:stretch>
              </p:blipFill>
              <p:spPr>
                <a:xfrm>
                  <a:off x="8154210" y="4126460"/>
                  <a:ext cx="783720" cy="824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0E10EF3D-ED8F-4B71-A2FC-50D5A38923C6}"/>
                    </a:ext>
                  </a:extLst>
                </p14:cNvPr>
                <p14:cNvContentPartPr/>
                <p14:nvPr/>
              </p14:nvContentPartPr>
              <p14:xfrm>
                <a:off x="8527530" y="4103060"/>
                <a:ext cx="750960" cy="848880"/>
              </p14:xfrm>
            </p:contentPart>
          </mc:Choice>
          <mc:Fallback>
            <p:pic>
              <p:nvPicPr>
                <p:cNvPr id="21" name="Ink 20">
                  <a:extLst>
                    <a:ext uri="{FF2B5EF4-FFF2-40B4-BE49-F238E27FC236}">
                      <a16:creationId xmlns:a16="http://schemas.microsoft.com/office/drawing/2014/main" id="{0E10EF3D-ED8F-4B71-A2FC-50D5A38923C6}"/>
                    </a:ext>
                  </a:extLst>
                </p:cNvPr>
                <p:cNvPicPr/>
                <p:nvPr/>
              </p:nvPicPr>
              <p:blipFill>
                <a:blip r:embed="rId8"/>
                <a:stretch>
                  <a:fillRect/>
                </a:stretch>
              </p:blipFill>
              <p:spPr>
                <a:xfrm>
                  <a:off x="8509530" y="4085060"/>
                  <a:ext cx="786600" cy="884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E34A9E2A-D414-4C9C-BBD1-D0FDCC662FB9}"/>
                    </a:ext>
                  </a:extLst>
                </p14:cNvPr>
                <p14:cNvContentPartPr/>
                <p14:nvPr/>
              </p14:nvContentPartPr>
              <p14:xfrm>
                <a:off x="8863770" y="4336700"/>
                <a:ext cx="636480" cy="672840"/>
              </p14:xfrm>
            </p:contentPart>
          </mc:Choice>
          <mc:Fallback>
            <p:pic>
              <p:nvPicPr>
                <p:cNvPr id="23" name="Ink 22">
                  <a:extLst>
                    <a:ext uri="{FF2B5EF4-FFF2-40B4-BE49-F238E27FC236}">
                      <a16:creationId xmlns:a16="http://schemas.microsoft.com/office/drawing/2014/main" id="{E34A9E2A-D414-4C9C-BBD1-D0FDCC662FB9}"/>
                    </a:ext>
                  </a:extLst>
                </p:cNvPr>
                <p:cNvPicPr/>
                <p:nvPr/>
              </p:nvPicPr>
              <p:blipFill>
                <a:blip r:embed="rId10"/>
                <a:stretch>
                  <a:fillRect/>
                </a:stretch>
              </p:blipFill>
              <p:spPr>
                <a:xfrm>
                  <a:off x="8845770" y="4319060"/>
                  <a:ext cx="67212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12F0E4EA-D099-42BC-A47A-4872B3DD81CF}"/>
                    </a:ext>
                  </a:extLst>
                </p14:cNvPr>
                <p14:cNvContentPartPr/>
                <p14:nvPr/>
              </p14:nvContentPartPr>
              <p14:xfrm>
                <a:off x="9159690" y="4615340"/>
                <a:ext cx="350280" cy="381600"/>
              </p14:xfrm>
            </p:contentPart>
          </mc:Choice>
          <mc:Fallback>
            <p:pic>
              <p:nvPicPr>
                <p:cNvPr id="24" name="Ink 23">
                  <a:extLst>
                    <a:ext uri="{FF2B5EF4-FFF2-40B4-BE49-F238E27FC236}">
                      <a16:creationId xmlns:a16="http://schemas.microsoft.com/office/drawing/2014/main" id="{12F0E4EA-D099-42BC-A47A-4872B3DD81CF}"/>
                    </a:ext>
                  </a:extLst>
                </p:cNvPr>
                <p:cNvPicPr/>
                <p:nvPr/>
              </p:nvPicPr>
              <p:blipFill>
                <a:blip r:embed="rId12"/>
                <a:stretch>
                  <a:fillRect/>
                </a:stretch>
              </p:blipFill>
              <p:spPr>
                <a:xfrm>
                  <a:off x="9141690" y="4597340"/>
                  <a:ext cx="385920" cy="417240"/>
                </a:xfrm>
                <a:prstGeom prst="rect">
                  <a:avLst/>
                </a:prstGeom>
              </p:spPr>
            </p:pic>
          </mc:Fallback>
        </mc:AlternateContent>
      </p:grpSp>
      <p:grpSp>
        <p:nvGrpSpPr>
          <p:cNvPr id="32" name="Group 31">
            <a:extLst>
              <a:ext uri="{FF2B5EF4-FFF2-40B4-BE49-F238E27FC236}">
                <a16:creationId xmlns:a16="http://schemas.microsoft.com/office/drawing/2014/main" id="{2A13CE45-0C66-41D4-9D94-432DF414B77E}"/>
              </a:ext>
            </a:extLst>
          </p:cNvPr>
          <p:cNvGrpSpPr/>
          <p:nvPr/>
        </p:nvGrpSpPr>
        <p:grpSpPr>
          <a:xfrm>
            <a:off x="7185810" y="2721740"/>
            <a:ext cx="944280" cy="927000"/>
            <a:chOff x="7185810" y="2721740"/>
            <a:chExt cx="944280" cy="927000"/>
          </a:xfrm>
        </p:grpSpPr>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AD36E398-03DE-4A08-ACC1-C08F7C22DCA6}"/>
                    </a:ext>
                  </a:extLst>
                </p14:cNvPr>
                <p14:cNvContentPartPr/>
                <p14:nvPr/>
              </p14:nvContentPartPr>
              <p14:xfrm>
                <a:off x="7237650" y="2761700"/>
                <a:ext cx="357120" cy="413640"/>
              </p14:xfrm>
            </p:contentPart>
          </mc:Choice>
          <mc:Fallback>
            <p:pic>
              <p:nvPicPr>
                <p:cNvPr id="27" name="Ink 26">
                  <a:extLst>
                    <a:ext uri="{FF2B5EF4-FFF2-40B4-BE49-F238E27FC236}">
                      <a16:creationId xmlns:a16="http://schemas.microsoft.com/office/drawing/2014/main" id="{AD36E398-03DE-4A08-ACC1-C08F7C22DCA6}"/>
                    </a:ext>
                  </a:extLst>
                </p:cNvPr>
                <p:cNvPicPr/>
                <p:nvPr/>
              </p:nvPicPr>
              <p:blipFill>
                <a:blip r:embed="rId14"/>
                <a:stretch>
                  <a:fillRect/>
                </a:stretch>
              </p:blipFill>
              <p:spPr>
                <a:xfrm>
                  <a:off x="7220010" y="2744060"/>
                  <a:ext cx="39276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Ink 27">
                  <a:extLst>
                    <a:ext uri="{FF2B5EF4-FFF2-40B4-BE49-F238E27FC236}">
                      <a16:creationId xmlns:a16="http://schemas.microsoft.com/office/drawing/2014/main" id="{6C8EE326-DC22-4CFC-BB03-E4701456BB92}"/>
                    </a:ext>
                  </a:extLst>
                </p14:cNvPr>
                <p14:cNvContentPartPr/>
                <p14:nvPr/>
              </p14:nvContentPartPr>
              <p14:xfrm>
                <a:off x="7185810" y="2721740"/>
                <a:ext cx="718200" cy="816120"/>
              </p14:xfrm>
            </p:contentPart>
          </mc:Choice>
          <mc:Fallback>
            <p:pic>
              <p:nvPicPr>
                <p:cNvPr id="28" name="Ink 27">
                  <a:extLst>
                    <a:ext uri="{FF2B5EF4-FFF2-40B4-BE49-F238E27FC236}">
                      <a16:creationId xmlns:a16="http://schemas.microsoft.com/office/drawing/2014/main" id="{6C8EE326-DC22-4CFC-BB03-E4701456BB92}"/>
                    </a:ext>
                  </a:extLst>
                </p:cNvPr>
                <p:cNvPicPr/>
                <p:nvPr/>
              </p:nvPicPr>
              <p:blipFill>
                <a:blip r:embed="rId16"/>
                <a:stretch>
                  <a:fillRect/>
                </a:stretch>
              </p:blipFill>
              <p:spPr>
                <a:xfrm>
                  <a:off x="7168170" y="2704100"/>
                  <a:ext cx="753840" cy="851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Ink 28">
                  <a:extLst>
                    <a:ext uri="{FF2B5EF4-FFF2-40B4-BE49-F238E27FC236}">
                      <a16:creationId xmlns:a16="http://schemas.microsoft.com/office/drawing/2014/main" id="{D18FCD79-277E-465E-8C27-9152B9727865}"/>
                    </a:ext>
                  </a:extLst>
                </p14:cNvPr>
                <p14:cNvContentPartPr/>
                <p14:nvPr/>
              </p14:nvContentPartPr>
              <p14:xfrm>
                <a:off x="7359690" y="2831180"/>
                <a:ext cx="714960" cy="804600"/>
              </p14:xfrm>
            </p:contentPart>
          </mc:Choice>
          <mc:Fallback>
            <p:pic>
              <p:nvPicPr>
                <p:cNvPr id="29" name="Ink 28">
                  <a:extLst>
                    <a:ext uri="{FF2B5EF4-FFF2-40B4-BE49-F238E27FC236}">
                      <a16:creationId xmlns:a16="http://schemas.microsoft.com/office/drawing/2014/main" id="{D18FCD79-277E-465E-8C27-9152B9727865}"/>
                    </a:ext>
                  </a:extLst>
                </p:cNvPr>
                <p:cNvPicPr/>
                <p:nvPr/>
              </p:nvPicPr>
              <p:blipFill>
                <a:blip r:embed="rId18"/>
                <a:stretch>
                  <a:fillRect/>
                </a:stretch>
              </p:blipFill>
              <p:spPr>
                <a:xfrm>
                  <a:off x="7342050" y="2813180"/>
                  <a:ext cx="750600" cy="840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Ink 29">
                  <a:extLst>
                    <a:ext uri="{FF2B5EF4-FFF2-40B4-BE49-F238E27FC236}">
                      <a16:creationId xmlns:a16="http://schemas.microsoft.com/office/drawing/2014/main" id="{A504DC85-271D-46C3-9F2D-6950E06E7636}"/>
                    </a:ext>
                  </a:extLst>
                </p14:cNvPr>
                <p14:cNvContentPartPr/>
                <p14:nvPr/>
              </p14:nvContentPartPr>
              <p14:xfrm>
                <a:off x="7625370" y="3149780"/>
                <a:ext cx="504720" cy="498960"/>
              </p14:xfrm>
            </p:contentPart>
          </mc:Choice>
          <mc:Fallback>
            <p:pic>
              <p:nvPicPr>
                <p:cNvPr id="30" name="Ink 29">
                  <a:extLst>
                    <a:ext uri="{FF2B5EF4-FFF2-40B4-BE49-F238E27FC236}">
                      <a16:creationId xmlns:a16="http://schemas.microsoft.com/office/drawing/2014/main" id="{A504DC85-271D-46C3-9F2D-6950E06E7636}"/>
                    </a:ext>
                  </a:extLst>
                </p:cNvPr>
                <p:cNvPicPr/>
                <p:nvPr/>
              </p:nvPicPr>
              <p:blipFill>
                <a:blip r:embed="rId20"/>
                <a:stretch>
                  <a:fillRect/>
                </a:stretch>
              </p:blipFill>
              <p:spPr>
                <a:xfrm>
                  <a:off x="7607730" y="3132140"/>
                  <a:ext cx="54036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1" name="Ink 30">
                  <a:extLst>
                    <a:ext uri="{FF2B5EF4-FFF2-40B4-BE49-F238E27FC236}">
                      <a16:creationId xmlns:a16="http://schemas.microsoft.com/office/drawing/2014/main" id="{C6235E7E-065E-4704-A4CC-C09E88AE9120}"/>
                    </a:ext>
                  </a:extLst>
                </p14:cNvPr>
                <p14:cNvContentPartPr/>
                <p14:nvPr/>
              </p14:nvContentPartPr>
              <p14:xfrm>
                <a:off x="7945770" y="3484220"/>
                <a:ext cx="156600" cy="155880"/>
              </p14:xfrm>
            </p:contentPart>
          </mc:Choice>
          <mc:Fallback>
            <p:pic>
              <p:nvPicPr>
                <p:cNvPr id="31" name="Ink 30">
                  <a:extLst>
                    <a:ext uri="{FF2B5EF4-FFF2-40B4-BE49-F238E27FC236}">
                      <a16:creationId xmlns:a16="http://schemas.microsoft.com/office/drawing/2014/main" id="{C6235E7E-065E-4704-A4CC-C09E88AE9120}"/>
                    </a:ext>
                  </a:extLst>
                </p:cNvPr>
                <p:cNvPicPr/>
                <p:nvPr/>
              </p:nvPicPr>
              <p:blipFill>
                <a:blip r:embed="rId22"/>
                <a:stretch>
                  <a:fillRect/>
                </a:stretch>
              </p:blipFill>
              <p:spPr>
                <a:xfrm>
                  <a:off x="7927770" y="3466580"/>
                  <a:ext cx="192240" cy="191520"/>
                </a:xfrm>
                <a:prstGeom prst="rect">
                  <a:avLst/>
                </a:prstGeom>
              </p:spPr>
            </p:pic>
          </mc:Fallback>
        </mc:AlternateContent>
      </p:grpSp>
      <p:grpSp>
        <p:nvGrpSpPr>
          <p:cNvPr id="40" name="Group 39">
            <a:extLst>
              <a:ext uri="{FF2B5EF4-FFF2-40B4-BE49-F238E27FC236}">
                <a16:creationId xmlns:a16="http://schemas.microsoft.com/office/drawing/2014/main" id="{D10C79B1-4C46-4373-A9B7-B5EB0FDACFB7}"/>
              </a:ext>
            </a:extLst>
          </p:cNvPr>
          <p:cNvGrpSpPr/>
          <p:nvPr/>
        </p:nvGrpSpPr>
        <p:grpSpPr>
          <a:xfrm>
            <a:off x="10940610" y="1957820"/>
            <a:ext cx="1028880" cy="389880"/>
            <a:chOff x="10940610" y="1957820"/>
            <a:chExt cx="1028880" cy="389880"/>
          </a:xfrm>
        </p:grpSpPr>
        <mc:AlternateContent xmlns:mc="http://schemas.openxmlformats.org/markup-compatibility/2006">
          <mc:Choice xmlns:p14="http://schemas.microsoft.com/office/powerpoint/2010/main" Requires="p14">
            <p:contentPart p14:bwMode="auto" r:id="rId23">
              <p14:nvContentPartPr>
                <p14:cNvPr id="33" name="Ink 32">
                  <a:extLst>
                    <a:ext uri="{FF2B5EF4-FFF2-40B4-BE49-F238E27FC236}">
                      <a16:creationId xmlns:a16="http://schemas.microsoft.com/office/drawing/2014/main" id="{9B25EDF8-9ACF-41EC-89A2-64E66CB0E6BC}"/>
                    </a:ext>
                  </a:extLst>
                </p14:cNvPr>
                <p14:cNvContentPartPr/>
                <p14:nvPr/>
              </p14:nvContentPartPr>
              <p14:xfrm>
                <a:off x="10940610" y="2104700"/>
                <a:ext cx="259200" cy="30960"/>
              </p14:xfrm>
            </p:contentPart>
          </mc:Choice>
          <mc:Fallback>
            <p:pic>
              <p:nvPicPr>
                <p:cNvPr id="33" name="Ink 32">
                  <a:extLst>
                    <a:ext uri="{FF2B5EF4-FFF2-40B4-BE49-F238E27FC236}">
                      <a16:creationId xmlns:a16="http://schemas.microsoft.com/office/drawing/2014/main" id="{9B25EDF8-9ACF-41EC-89A2-64E66CB0E6BC}"/>
                    </a:ext>
                  </a:extLst>
                </p:cNvPr>
                <p:cNvPicPr/>
                <p:nvPr/>
              </p:nvPicPr>
              <p:blipFill>
                <a:blip r:embed="rId24"/>
                <a:stretch>
                  <a:fillRect/>
                </a:stretch>
              </p:blipFill>
              <p:spPr>
                <a:xfrm>
                  <a:off x="10922970" y="2087060"/>
                  <a:ext cx="2948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4" name="Ink 33">
                  <a:extLst>
                    <a:ext uri="{FF2B5EF4-FFF2-40B4-BE49-F238E27FC236}">
                      <a16:creationId xmlns:a16="http://schemas.microsoft.com/office/drawing/2014/main" id="{94F37BB7-ACE8-49B6-A7DF-07511DA15C57}"/>
                    </a:ext>
                  </a:extLst>
                </p14:cNvPr>
                <p14:cNvContentPartPr/>
                <p14:nvPr/>
              </p14:nvContentPartPr>
              <p14:xfrm>
                <a:off x="11255250" y="1957820"/>
                <a:ext cx="234720" cy="22320"/>
              </p14:xfrm>
            </p:contentPart>
          </mc:Choice>
          <mc:Fallback>
            <p:pic>
              <p:nvPicPr>
                <p:cNvPr id="34" name="Ink 33">
                  <a:extLst>
                    <a:ext uri="{FF2B5EF4-FFF2-40B4-BE49-F238E27FC236}">
                      <a16:creationId xmlns:a16="http://schemas.microsoft.com/office/drawing/2014/main" id="{94F37BB7-ACE8-49B6-A7DF-07511DA15C57}"/>
                    </a:ext>
                  </a:extLst>
                </p:cNvPr>
                <p:cNvPicPr/>
                <p:nvPr/>
              </p:nvPicPr>
              <p:blipFill>
                <a:blip r:embed="rId26"/>
                <a:stretch>
                  <a:fillRect/>
                </a:stretch>
              </p:blipFill>
              <p:spPr>
                <a:xfrm>
                  <a:off x="11237250" y="1939820"/>
                  <a:ext cx="2703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 name="Ink 34">
                  <a:extLst>
                    <a:ext uri="{FF2B5EF4-FFF2-40B4-BE49-F238E27FC236}">
                      <a16:creationId xmlns:a16="http://schemas.microsoft.com/office/drawing/2014/main" id="{CC40C3FF-E891-4FD7-8D02-A4CABF888167}"/>
                    </a:ext>
                  </a:extLst>
                </p14:cNvPr>
                <p14:cNvContentPartPr/>
                <p14:nvPr/>
              </p14:nvContentPartPr>
              <p14:xfrm>
                <a:off x="11302410" y="1987340"/>
                <a:ext cx="78480" cy="271440"/>
              </p14:xfrm>
            </p:contentPart>
          </mc:Choice>
          <mc:Fallback>
            <p:pic>
              <p:nvPicPr>
                <p:cNvPr id="35" name="Ink 34">
                  <a:extLst>
                    <a:ext uri="{FF2B5EF4-FFF2-40B4-BE49-F238E27FC236}">
                      <a16:creationId xmlns:a16="http://schemas.microsoft.com/office/drawing/2014/main" id="{CC40C3FF-E891-4FD7-8D02-A4CABF888167}"/>
                    </a:ext>
                  </a:extLst>
                </p:cNvPr>
                <p:cNvPicPr/>
                <p:nvPr/>
              </p:nvPicPr>
              <p:blipFill>
                <a:blip r:embed="rId28"/>
                <a:stretch>
                  <a:fillRect/>
                </a:stretch>
              </p:blipFill>
              <p:spPr>
                <a:xfrm>
                  <a:off x="11284410" y="1969340"/>
                  <a:ext cx="1141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Ink 35">
                  <a:extLst>
                    <a:ext uri="{FF2B5EF4-FFF2-40B4-BE49-F238E27FC236}">
                      <a16:creationId xmlns:a16="http://schemas.microsoft.com/office/drawing/2014/main" id="{2AA031DF-4C9A-43C5-AE7F-C744E20026C4}"/>
                    </a:ext>
                  </a:extLst>
                </p14:cNvPr>
                <p14:cNvContentPartPr/>
                <p14:nvPr/>
              </p14:nvContentPartPr>
              <p14:xfrm>
                <a:off x="11396370" y="2098940"/>
                <a:ext cx="128880" cy="248760"/>
              </p14:xfrm>
            </p:contentPart>
          </mc:Choice>
          <mc:Fallback>
            <p:pic>
              <p:nvPicPr>
                <p:cNvPr id="36" name="Ink 35">
                  <a:extLst>
                    <a:ext uri="{FF2B5EF4-FFF2-40B4-BE49-F238E27FC236}">
                      <a16:creationId xmlns:a16="http://schemas.microsoft.com/office/drawing/2014/main" id="{2AA031DF-4C9A-43C5-AE7F-C744E20026C4}"/>
                    </a:ext>
                  </a:extLst>
                </p:cNvPr>
                <p:cNvPicPr/>
                <p:nvPr/>
              </p:nvPicPr>
              <p:blipFill>
                <a:blip r:embed="rId30"/>
                <a:stretch>
                  <a:fillRect/>
                </a:stretch>
              </p:blipFill>
              <p:spPr>
                <a:xfrm>
                  <a:off x="11378370" y="2080940"/>
                  <a:ext cx="1645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7" name="Ink 36">
                  <a:extLst>
                    <a:ext uri="{FF2B5EF4-FFF2-40B4-BE49-F238E27FC236}">
                      <a16:creationId xmlns:a16="http://schemas.microsoft.com/office/drawing/2014/main" id="{C3D51EE5-96AA-4C85-9BF9-5B60DAB9A691}"/>
                    </a:ext>
                  </a:extLst>
                </p14:cNvPr>
                <p14:cNvContentPartPr/>
                <p14:nvPr/>
              </p14:nvContentPartPr>
              <p14:xfrm>
                <a:off x="11565210" y="2109380"/>
                <a:ext cx="179640" cy="235080"/>
              </p14:xfrm>
            </p:contentPart>
          </mc:Choice>
          <mc:Fallback>
            <p:pic>
              <p:nvPicPr>
                <p:cNvPr id="37" name="Ink 36">
                  <a:extLst>
                    <a:ext uri="{FF2B5EF4-FFF2-40B4-BE49-F238E27FC236}">
                      <a16:creationId xmlns:a16="http://schemas.microsoft.com/office/drawing/2014/main" id="{C3D51EE5-96AA-4C85-9BF9-5B60DAB9A691}"/>
                    </a:ext>
                  </a:extLst>
                </p:cNvPr>
                <p:cNvPicPr/>
                <p:nvPr/>
              </p:nvPicPr>
              <p:blipFill>
                <a:blip r:embed="rId32"/>
                <a:stretch>
                  <a:fillRect/>
                </a:stretch>
              </p:blipFill>
              <p:spPr>
                <a:xfrm>
                  <a:off x="11547570" y="2091740"/>
                  <a:ext cx="2152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 name="Ink 37">
                  <a:extLst>
                    <a:ext uri="{FF2B5EF4-FFF2-40B4-BE49-F238E27FC236}">
                      <a16:creationId xmlns:a16="http://schemas.microsoft.com/office/drawing/2014/main" id="{C6EE33D8-FF4F-4030-B0C3-C2B6823C3F15}"/>
                    </a:ext>
                  </a:extLst>
                </p14:cNvPr>
                <p14:cNvContentPartPr/>
                <p14:nvPr/>
              </p14:nvContentPartPr>
              <p14:xfrm>
                <a:off x="11550090" y="2217740"/>
                <a:ext cx="202320" cy="45720"/>
              </p14:xfrm>
            </p:contentPart>
          </mc:Choice>
          <mc:Fallback>
            <p:pic>
              <p:nvPicPr>
                <p:cNvPr id="38" name="Ink 37">
                  <a:extLst>
                    <a:ext uri="{FF2B5EF4-FFF2-40B4-BE49-F238E27FC236}">
                      <a16:creationId xmlns:a16="http://schemas.microsoft.com/office/drawing/2014/main" id="{C6EE33D8-FF4F-4030-B0C3-C2B6823C3F15}"/>
                    </a:ext>
                  </a:extLst>
                </p:cNvPr>
                <p:cNvPicPr/>
                <p:nvPr/>
              </p:nvPicPr>
              <p:blipFill>
                <a:blip r:embed="rId34"/>
                <a:stretch>
                  <a:fillRect/>
                </a:stretch>
              </p:blipFill>
              <p:spPr>
                <a:xfrm>
                  <a:off x="11532090" y="2200100"/>
                  <a:ext cx="2379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 name="Ink 38">
                  <a:extLst>
                    <a:ext uri="{FF2B5EF4-FFF2-40B4-BE49-F238E27FC236}">
                      <a16:creationId xmlns:a16="http://schemas.microsoft.com/office/drawing/2014/main" id="{971C732B-4760-4E48-B3F3-C7737070F68B}"/>
                    </a:ext>
                  </a:extLst>
                </p14:cNvPr>
                <p14:cNvContentPartPr/>
                <p14:nvPr/>
              </p14:nvContentPartPr>
              <p14:xfrm>
                <a:off x="11742330" y="2067620"/>
                <a:ext cx="227160" cy="278640"/>
              </p14:xfrm>
            </p:contentPart>
          </mc:Choice>
          <mc:Fallback>
            <p:pic>
              <p:nvPicPr>
                <p:cNvPr id="39" name="Ink 38">
                  <a:extLst>
                    <a:ext uri="{FF2B5EF4-FFF2-40B4-BE49-F238E27FC236}">
                      <a16:creationId xmlns:a16="http://schemas.microsoft.com/office/drawing/2014/main" id="{971C732B-4760-4E48-B3F3-C7737070F68B}"/>
                    </a:ext>
                  </a:extLst>
                </p:cNvPr>
                <p:cNvPicPr/>
                <p:nvPr/>
              </p:nvPicPr>
              <p:blipFill>
                <a:blip r:embed="rId36"/>
                <a:stretch>
                  <a:fillRect/>
                </a:stretch>
              </p:blipFill>
              <p:spPr>
                <a:xfrm>
                  <a:off x="11724330" y="2049980"/>
                  <a:ext cx="262800" cy="31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47" name="Ink 46">
                <a:extLst>
                  <a:ext uri="{FF2B5EF4-FFF2-40B4-BE49-F238E27FC236}">
                    <a16:creationId xmlns:a16="http://schemas.microsoft.com/office/drawing/2014/main" id="{67109CA8-53CE-47F7-8650-5946C68EC8E8}"/>
                  </a:ext>
                </a:extLst>
              </p14:cNvPr>
              <p14:cNvContentPartPr/>
              <p14:nvPr/>
            </p14:nvContentPartPr>
            <p14:xfrm>
              <a:off x="9034050" y="2283620"/>
              <a:ext cx="1402920" cy="901800"/>
            </p14:xfrm>
          </p:contentPart>
        </mc:Choice>
        <mc:Fallback>
          <p:pic>
            <p:nvPicPr>
              <p:cNvPr id="47" name="Ink 46">
                <a:extLst>
                  <a:ext uri="{FF2B5EF4-FFF2-40B4-BE49-F238E27FC236}">
                    <a16:creationId xmlns:a16="http://schemas.microsoft.com/office/drawing/2014/main" id="{67109CA8-53CE-47F7-8650-5946C68EC8E8}"/>
                  </a:ext>
                </a:extLst>
              </p:cNvPr>
              <p:cNvPicPr/>
              <p:nvPr/>
            </p:nvPicPr>
            <p:blipFill>
              <a:blip r:embed="rId38"/>
              <a:stretch>
                <a:fillRect/>
              </a:stretch>
            </p:blipFill>
            <p:spPr>
              <a:xfrm>
                <a:off x="9016050" y="2265620"/>
                <a:ext cx="1438560" cy="937440"/>
              </a:xfrm>
              <a:prstGeom prst="rect">
                <a:avLst/>
              </a:prstGeom>
            </p:spPr>
          </p:pic>
        </mc:Fallback>
      </mc:AlternateContent>
      <p:grpSp>
        <p:nvGrpSpPr>
          <p:cNvPr id="72" name="Group 71">
            <a:extLst>
              <a:ext uri="{FF2B5EF4-FFF2-40B4-BE49-F238E27FC236}">
                <a16:creationId xmlns:a16="http://schemas.microsoft.com/office/drawing/2014/main" id="{FA5AD622-D163-47D3-AD3A-525F1C1B0682}"/>
              </a:ext>
            </a:extLst>
          </p:cNvPr>
          <p:cNvGrpSpPr/>
          <p:nvPr/>
        </p:nvGrpSpPr>
        <p:grpSpPr>
          <a:xfrm>
            <a:off x="6804570" y="4549820"/>
            <a:ext cx="1357200" cy="1339560"/>
            <a:chOff x="6804570" y="4549820"/>
            <a:chExt cx="1357200" cy="1339560"/>
          </a:xfrm>
        </p:grpSpPr>
        <mc:AlternateContent xmlns:mc="http://schemas.openxmlformats.org/markup-compatibility/2006">
          <mc:Choice xmlns:p14="http://schemas.microsoft.com/office/powerpoint/2010/main" Requires="p14">
            <p:contentPart p14:bwMode="auto" r:id="rId39">
              <p14:nvContentPartPr>
                <p14:cNvPr id="48" name="Ink 47">
                  <a:extLst>
                    <a:ext uri="{FF2B5EF4-FFF2-40B4-BE49-F238E27FC236}">
                      <a16:creationId xmlns:a16="http://schemas.microsoft.com/office/drawing/2014/main" id="{24C43F1F-9A96-43A6-8D56-B92566EBCD3C}"/>
                    </a:ext>
                  </a:extLst>
                </p14:cNvPr>
                <p14:cNvContentPartPr/>
                <p14:nvPr/>
              </p14:nvContentPartPr>
              <p14:xfrm>
                <a:off x="7275810" y="4549820"/>
                <a:ext cx="884160" cy="1339560"/>
              </p14:xfrm>
            </p:contentPart>
          </mc:Choice>
          <mc:Fallback>
            <p:pic>
              <p:nvPicPr>
                <p:cNvPr id="48" name="Ink 47">
                  <a:extLst>
                    <a:ext uri="{FF2B5EF4-FFF2-40B4-BE49-F238E27FC236}">
                      <a16:creationId xmlns:a16="http://schemas.microsoft.com/office/drawing/2014/main" id="{24C43F1F-9A96-43A6-8D56-B92566EBCD3C}"/>
                    </a:ext>
                  </a:extLst>
                </p:cNvPr>
                <p:cNvPicPr/>
                <p:nvPr/>
              </p:nvPicPr>
              <p:blipFill>
                <a:blip r:embed="rId40"/>
                <a:stretch>
                  <a:fillRect/>
                </a:stretch>
              </p:blipFill>
              <p:spPr>
                <a:xfrm>
                  <a:off x="7258170" y="4531820"/>
                  <a:ext cx="919800" cy="1375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9" name="Ink 48">
                  <a:extLst>
                    <a:ext uri="{FF2B5EF4-FFF2-40B4-BE49-F238E27FC236}">
                      <a16:creationId xmlns:a16="http://schemas.microsoft.com/office/drawing/2014/main" id="{9A733B4A-C0EC-4E48-8AF3-3F5383E1BD9A}"/>
                    </a:ext>
                  </a:extLst>
                </p14:cNvPr>
                <p14:cNvContentPartPr/>
                <p14:nvPr/>
              </p14:nvContentPartPr>
              <p14:xfrm>
                <a:off x="6817530" y="5467460"/>
                <a:ext cx="12600" cy="412200"/>
              </p14:xfrm>
            </p:contentPart>
          </mc:Choice>
          <mc:Fallback>
            <p:pic>
              <p:nvPicPr>
                <p:cNvPr id="49" name="Ink 48">
                  <a:extLst>
                    <a:ext uri="{FF2B5EF4-FFF2-40B4-BE49-F238E27FC236}">
                      <a16:creationId xmlns:a16="http://schemas.microsoft.com/office/drawing/2014/main" id="{9A733B4A-C0EC-4E48-8AF3-3F5383E1BD9A}"/>
                    </a:ext>
                  </a:extLst>
                </p:cNvPr>
                <p:cNvPicPr/>
                <p:nvPr/>
              </p:nvPicPr>
              <p:blipFill>
                <a:blip r:embed="rId42"/>
                <a:stretch>
                  <a:fillRect/>
                </a:stretch>
              </p:blipFill>
              <p:spPr>
                <a:xfrm>
                  <a:off x="6799530" y="5449460"/>
                  <a:ext cx="4824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0" name="Ink 49">
                  <a:extLst>
                    <a:ext uri="{FF2B5EF4-FFF2-40B4-BE49-F238E27FC236}">
                      <a16:creationId xmlns:a16="http://schemas.microsoft.com/office/drawing/2014/main" id="{1165152E-446A-4925-9E42-A29E4BDA00BB}"/>
                    </a:ext>
                  </a:extLst>
                </p14:cNvPr>
                <p14:cNvContentPartPr/>
                <p14:nvPr/>
              </p14:nvContentPartPr>
              <p14:xfrm>
                <a:off x="6804570" y="4556300"/>
                <a:ext cx="480240" cy="926280"/>
              </p14:xfrm>
            </p:contentPart>
          </mc:Choice>
          <mc:Fallback>
            <p:pic>
              <p:nvPicPr>
                <p:cNvPr id="50" name="Ink 49">
                  <a:extLst>
                    <a:ext uri="{FF2B5EF4-FFF2-40B4-BE49-F238E27FC236}">
                      <a16:creationId xmlns:a16="http://schemas.microsoft.com/office/drawing/2014/main" id="{1165152E-446A-4925-9E42-A29E4BDA00BB}"/>
                    </a:ext>
                  </a:extLst>
                </p:cNvPr>
                <p:cNvPicPr/>
                <p:nvPr/>
              </p:nvPicPr>
              <p:blipFill>
                <a:blip r:embed="rId44"/>
                <a:stretch>
                  <a:fillRect/>
                </a:stretch>
              </p:blipFill>
              <p:spPr>
                <a:xfrm>
                  <a:off x="6786570" y="4538660"/>
                  <a:ext cx="515880" cy="961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1" name="Ink 50">
                  <a:extLst>
                    <a:ext uri="{FF2B5EF4-FFF2-40B4-BE49-F238E27FC236}">
                      <a16:creationId xmlns:a16="http://schemas.microsoft.com/office/drawing/2014/main" id="{1D80B0A8-050C-4FDB-922A-0E9FDB7BB8D5}"/>
                    </a:ext>
                  </a:extLst>
                </p14:cNvPr>
                <p14:cNvContentPartPr/>
                <p14:nvPr/>
              </p14:nvContentPartPr>
              <p14:xfrm>
                <a:off x="6814650" y="5843660"/>
                <a:ext cx="1347120" cy="37800"/>
              </p14:xfrm>
            </p:contentPart>
          </mc:Choice>
          <mc:Fallback>
            <p:pic>
              <p:nvPicPr>
                <p:cNvPr id="51" name="Ink 50">
                  <a:extLst>
                    <a:ext uri="{FF2B5EF4-FFF2-40B4-BE49-F238E27FC236}">
                      <a16:creationId xmlns:a16="http://schemas.microsoft.com/office/drawing/2014/main" id="{1D80B0A8-050C-4FDB-922A-0E9FDB7BB8D5}"/>
                    </a:ext>
                  </a:extLst>
                </p:cNvPr>
                <p:cNvPicPr/>
                <p:nvPr/>
              </p:nvPicPr>
              <p:blipFill>
                <a:blip r:embed="rId46"/>
                <a:stretch>
                  <a:fillRect/>
                </a:stretch>
              </p:blipFill>
              <p:spPr>
                <a:xfrm>
                  <a:off x="6796650" y="5826020"/>
                  <a:ext cx="13827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3" name="Ink 52">
                  <a:extLst>
                    <a:ext uri="{FF2B5EF4-FFF2-40B4-BE49-F238E27FC236}">
                      <a16:creationId xmlns:a16="http://schemas.microsoft.com/office/drawing/2014/main" id="{F045758D-6A42-4F97-BD10-65B7EE937F95}"/>
                    </a:ext>
                  </a:extLst>
                </p14:cNvPr>
                <p14:cNvContentPartPr/>
                <p14:nvPr/>
              </p14:nvContentPartPr>
              <p14:xfrm>
                <a:off x="7313610" y="4565660"/>
                <a:ext cx="226440" cy="284040"/>
              </p14:xfrm>
            </p:contentPart>
          </mc:Choice>
          <mc:Fallback>
            <p:pic>
              <p:nvPicPr>
                <p:cNvPr id="53" name="Ink 52">
                  <a:extLst>
                    <a:ext uri="{FF2B5EF4-FFF2-40B4-BE49-F238E27FC236}">
                      <a16:creationId xmlns:a16="http://schemas.microsoft.com/office/drawing/2014/main" id="{F045758D-6A42-4F97-BD10-65B7EE937F95}"/>
                    </a:ext>
                  </a:extLst>
                </p:cNvPr>
                <p:cNvPicPr/>
                <p:nvPr/>
              </p:nvPicPr>
              <p:blipFill>
                <a:blip r:embed="rId48"/>
                <a:stretch>
                  <a:fillRect/>
                </a:stretch>
              </p:blipFill>
              <p:spPr>
                <a:xfrm>
                  <a:off x="7295970" y="4547660"/>
                  <a:ext cx="2620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4" name="Ink 53">
                  <a:extLst>
                    <a:ext uri="{FF2B5EF4-FFF2-40B4-BE49-F238E27FC236}">
                      <a16:creationId xmlns:a16="http://schemas.microsoft.com/office/drawing/2014/main" id="{869A76FD-A511-445A-BC02-0E40931CB315}"/>
                    </a:ext>
                  </a:extLst>
                </p14:cNvPr>
                <p14:cNvContentPartPr/>
                <p14:nvPr/>
              </p14:nvContentPartPr>
              <p14:xfrm>
                <a:off x="7254210" y="4737020"/>
                <a:ext cx="424800" cy="398520"/>
              </p14:xfrm>
            </p:contentPart>
          </mc:Choice>
          <mc:Fallback>
            <p:pic>
              <p:nvPicPr>
                <p:cNvPr id="54" name="Ink 53">
                  <a:extLst>
                    <a:ext uri="{FF2B5EF4-FFF2-40B4-BE49-F238E27FC236}">
                      <a16:creationId xmlns:a16="http://schemas.microsoft.com/office/drawing/2014/main" id="{869A76FD-A511-445A-BC02-0E40931CB315}"/>
                    </a:ext>
                  </a:extLst>
                </p:cNvPr>
                <p:cNvPicPr/>
                <p:nvPr/>
              </p:nvPicPr>
              <p:blipFill>
                <a:blip r:embed="rId50"/>
                <a:stretch>
                  <a:fillRect/>
                </a:stretch>
              </p:blipFill>
              <p:spPr>
                <a:xfrm>
                  <a:off x="7236570" y="4719380"/>
                  <a:ext cx="46044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5" name="Ink 54">
                  <a:extLst>
                    <a:ext uri="{FF2B5EF4-FFF2-40B4-BE49-F238E27FC236}">
                      <a16:creationId xmlns:a16="http://schemas.microsoft.com/office/drawing/2014/main" id="{8CB4B13A-4075-4D6F-85D3-5B325D5EFFB6}"/>
                    </a:ext>
                  </a:extLst>
                </p14:cNvPr>
                <p14:cNvContentPartPr/>
                <p14:nvPr/>
              </p14:nvContentPartPr>
              <p14:xfrm>
                <a:off x="7252770" y="5049140"/>
                <a:ext cx="370440" cy="315360"/>
              </p14:xfrm>
            </p:contentPart>
          </mc:Choice>
          <mc:Fallback>
            <p:pic>
              <p:nvPicPr>
                <p:cNvPr id="55" name="Ink 54">
                  <a:extLst>
                    <a:ext uri="{FF2B5EF4-FFF2-40B4-BE49-F238E27FC236}">
                      <a16:creationId xmlns:a16="http://schemas.microsoft.com/office/drawing/2014/main" id="{8CB4B13A-4075-4D6F-85D3-5B325D5EFFB6}"/>
                    </a:ext>
                  </a:extLst>
                </p:cNvPr>
                <p:cNvPicPr/>
                <p:nvPr/>
              </p:nvPicPr>
              <p:blipFill>
                <a:blip r:embed="rId52"/>
                <a:stretch>
                  <a:fillRect/>
                </a:stretch>
              </p:blipFill>
              <p:spPr>
                <a:xfrm>
                  <a:off x="7234770" y="5031140"/>
                  <a:ext cx="40608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7" name="Ink 56">
                  <a:extLst>
                    <a:ext uri="{FF2B5EF4-FFF2-40B4-BE49-F238E27FC236}">
                      <a16:creationId xmlns:a16="http://schemas.microsoft.com/office/drawing/2014/main" id="{6499ADE8-4795-46C9-9D72-6FD3691D5407}"/>
                    </a:ext>
                  </a:extLst>
                </p14:cNvPr>
                <p14:cNvContentPartPr/>
                <p14:nvPr/>
              </p14:nvContentPartPr>
              <p14:xfrm>
                <a:off x="6817530" y="5491940"/>
                <a:ext cx="197640" cy="203400"/>
              </p14:xfrm>
            </p:contentPart>
          </mc:Choice>
          <mc:Fallback>
            <p:pic>
              <p:nvPicPr>
                <p:cNvPr id="57" name="Ink 56">
                  <a:extLst>
                    <a:ext uri="{FF2B5EF4-FFF2-40B4-BE49-F238E27FC236}">
                      <a16:creationId xmlns:a16="http://schemas.microsoft.com/office/drawing/2014/main" id="{6499ADE8-4795-46C9-9D72-6FD3691D5407}"/>
                    </a:ext>
                  </a:extLst>
                </p:cNvPr>
                <p:cNvPicPr/>
                <p:nvPr/>
              </p:nvPicPr>
              <p:blipFill>
                <a:blip r:embed="rId54"/>
                <a:stretch>
                  <a:fillRect/>
                </a:stretch>
              </p:blipFill>
              <p:spPr>
                <a:xfrm>
                  <a:off x="6799530" y="5474300"/>
                  <a:ext cx="2332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8" name="Ink 57">
                  <a:extLst>
                    <a:ext uri="{FF2B5EF4-FFF2-40B4-BE49-F238E27FC236}">
                      <a16:creationId xmlns:a16="http://schemas.microsoft.com/office/drawing/2014/main" id="{BA09DA24-86A1-429C-90CC-20B1C468D31C}"/>
                    </a:ext>
                  </a:extLst>
                </p14:cNvPr>
                <p14:cNvContentPartPr/>
                <p14:nvPr/>
              </p14:nvContentPartPr>
              <p14:xfrm>
                <a:off x="6894570" y="5251100"/>
                <a:ext cx="790920" cy="613080"/>
              </p14:xfrm>
            </p:contentPart>
          </mc:Choice>
          <mc:Fallback>
            <p:pic>
              <p:nvPicPr>
                <p:cNvPr id="58" name="Ink 57">
                  <a:extLst>
                    <a:ext uri="{FF2B5EF4-FFF2-40B4-BE49-F238E27FC236}">
                      <a16:creationId xmlns:a16="http://schemas.microsoft.com/office/drawing/2014/main" id="{BA09DA24-86A1-429C-90CC-20B1C468D31C}"/>
                    </a:ext>
                  </a:extLst>
                </p:cNvPr>
                <p:cNvPicPr/>
                <p:nvPr/>
              </p:nvPicPr>
              <p:blipFill>
                <a:blip r:embed="rId56"/>
                <a:stretch>
                  <a:fillRect/>
                </a:stretch>
              </p:blipFill>
              <p:spPr>
                <a:xfrm>
                  <a:off x="6876930" y="5233100"/>
                  <a:ext cx="826560" cy="648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9" name="Ink 58">
                  <a:extLst>
                    <a:ext uri="{FF2B5EF4-FFF2-40B4-BE49-F238E27FC236}">
                      <a16:creationId xmlns:a16="http://schemas.microsoft.com/office/drawing/2014/main" id="{8A29CC1B-276F-4D34-902D-89E1600DF6E5}"/>
                    </a:ext>
                  </a:extLst>
                </p14:cNvPr>
                <p14:cNvContentPartPr/>
                <p14:nvPr/>
              </p14:nvContentPartPr>
              <p14:xfrm>
                <a:off x="7226130" y="5436500"/>
                <a:ext cx="475560" cy="404640"/>
              </p14:xfrm>
            </p:contentPart>
          </mc:Choice>
          <mc:Fallback>
            <p:pic>
              <p:nvPicPr>
                <p:cNvPr id="59" name="Ink 58">
                  <a:extLst>
                    <a:ext uri="{FF2B5EF4-FFF2-40B4-BE49-F238E27FC236}">
                      <a16:creationId xmlns:a16="http://schemas.microsoft.com/office/drawing/2014/main" id="{8A29CC1B-276F-4D34-902D-89E1600DF6E5}"/>
                    </a:ext>
                  </a:extLst>
                </p:cNvPr>
                <p:cNvPicPr/>
                <p:nvPr/>
              </p:nvPicPr>
              <p:blipFill>
                <a:blip r:embed="rId58"/>
                <a:stretch>
                  <a:fillRect/>
                </a:stretch>
              </p:blipFill>
              <p:spPr>
                <a:xfrm>
                  <a:off x="7208490" y="5418500"/>
                  <a:ext cx="5112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0" name="Ink 59">
                  <a:extLst>
                    <a:ext uri="{FF2B5EF4-FFF2-40B4-BE49-F238E27FC236}">
                      <a16:creationId xmlns:a16="http://schemas.microsoft.com/office/drawing/2014/main" id="{C7B0742E-B8BB-43ED-BF44-FB4120A17483}"/>
                    </a:ext>
                  </a:extLst>
                </p14:cNvPr>
                <p14:cNvContentPartPr/>
                <p14:nvPr/>
              </p14:nvContentPartPr>
              <p14:xfrm>
                <a:off x="7474170" y="5423540"/>
                <a:ext cx="403560" cy="389160"/>
              </p14:xfrm>
            </p:contentPart>
          </mc:Choice>
          <mc:Fallback>
            <p:pic>
              <p:nvPicPr>
                <p:cNvPr id="60" name="Ink 59">
                  <a:extLst>
                    <a:ext uri="{FF2B5EF4-FFF2-40B4-BE49-F238E27FC236}">
                      <a16:creationId xmlns:a16="http://schemas.microsoft.com/office/drawing/2014/main" id="{C7B0742E-B8BB-43ED-BF44-FB4120A17483}"/>
                    </a:ext>
                  </a:extLst>
                </p:cNvPr>
                <p:cNvPicPr/>
                <p:nvPr/>
              </p:nvPicPr>
              <p:blipFill>
                <a:blip r:embed="rId60"/>
                <a:stretch>
                  <a:fillRect/>
                </a:stretch>
              </p:blipFill>
              <p:spPr>
                <a:xfrm>
                  <a:off x="7456530" y="5405900"/>
                  <a:ext cx="4392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1" name="Ink 60">
                  <a:extLst>
                    <a:ext uri="{FF2B5EF4-FFF2-40B4-BE49-F238E27FC236}">
                      <a16:creationId xmlns:a16="http://schemas.microsoft.com/office/drawing/2014/main" id="{B625B05A-BCC7-45F9-8928-BB4AF3574815}"/>
                    </a:ext>
                  </a:extLst>
                </p14:cNvPr>
                <p14:cNvContentPartPr/>
                <p14:nvPr/>
              </p14:nvContentPartPr>
              <p14:xfrm>
                <a:off x="7747770" y="5525780"/>
                <a:ext cx="317160" cy="287280"/>
              </p14:xfrm>
            </p:contentPart>
          </mc:Choice>
          <mc:Fallback>
            <p:pic>
              <p:nvPicPr>
                <p:cNvPr id="61" name="Ink 60">
                  <a:extLst>
                    <a:ext uri="{FF2B5EF4-FFF2-40B4-BE49-F238E27FC236}">
                      <a16:creationId xmlns:a16="http://schemas.microsoft.com/office/drawing/2014/main" id="{B625B05A-BCC7-45F9-8928-BB4AF3574815}"/>
                    </a:ext>
                  </a:extLst>
                </p:cNvPr>
                <p:cNvPicPr/>
                <p:nvPr/>
              </p:nvPicPr>
              <p:blipFill>
                <a:blip r:embed="rId62"/>
                <a:stretch>
                  <a:fillRect/>
                </a:stretch>
              </p:blipFill>
              <p:spPr>
                <a:xfrm>
                  <a:off x="7730130" y="5507780"/>
                  <a:ext cx="3528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2" name="Ink 61">
                  <a:extLst>
                    <a:ext uri="{FF2B5EF4-FFF2-40B4-BE49-F238E27FC236}">
                      <a16:creationId xmlns:a16="http://schemas.microsoft.com/office/drawing/2014/main" id="{53269897-A0D2-4A16-8CF3-8143F84812B0}"/>
                    </a:ext>
                  </a:extLst>
                </p14:cNvPr>
                <p14:cNvContentPartPr/>
                <p14:nvPr/>
              </p14:nvContentPartPr>
              <p14:xfrm>
                <a:off x="7944330" y="5693540"/>
                <a:ext cx="142560" cy="129960"/>
              </p14:xfrm>
            </p:contentPart>
          </mc:Choice>
          <mc:Fallback>
            <p:pic>
              <p:nvPicPr>
                <p:cNvPr id="62" name="Ink 61">
                  <a:extLst>
                    <a:ext uri="{FF2B5EF4-FFF2-40B4-BE49-F238E27FC236}">
                      <a16:creationId xmlns:a16="http://schemas.microsoft.com/office/drawing/2014/main" id="{53269897-A0D2-4A16-8CF3-8143F84812B0}"/>
                    </a:ext>
                  </a:extLst>
                </p:cNvPr>
                <p:cNvPicPr/>
                <p:nvPr/>
              </p:nvPicPr>
              <p:blipFill>
                <a:blip r:embed="rId64"/>
                <a:stretch>
                  <a:fillRect/>
                </a:stretch>
              </p:blipFill>
              <p:spPr>
                <a:xfrm>
                  <a:off x="7926330" y="5675540"/>
                  <a:ext cx="178200" cy="165600"/>
                </a:xfrm>
                <a:prstGeom prst="rect">
                  <a:avLst/>
                </a:prstGeom>
              </p:spPr>
            </p:pic>
          </mc:Fallback>
        </mc:AlternateContent>
      </p:grpSp>
      <p:grpSp>
        <p:nvGrpSpPr>
          <p:cNvPr id="71" name="Group 70">
            <a:extLst>
              <a:ext uri="{FF2B5EF4-FFF2-40B4-BE49-F238E27FC236}">
                <a16:creationId xmlns:a16="http://schemas.microsoft.com/office/drawing/2014/main" id="{50664B33-9ABF-4EF3-BE88-DE02913AC829}"/>
              </a:ext>
            </a:extLst>
          </p:cNvPr>
          <p:cNvGrpSpPr/>
          <p:nvPr/>
        </p:nvGrpSpPr>
        <p:grpSpPr>
          <a:xfrm>
            <a:off x="9047370" y="2291180"/>
            <a:ext cx="1340280" cy="866160"/>
            <a:chOff x="9047370" y="2291180"/>
            <a:chExt cx="1340280" cy="866160"/>
          </a:xfrm>
        </p:grpSpPr>
        <mc:AlternateContent xmlns:mc="http://schemas.openxmlformats.org/markup-compatibility/2006">
          <mc:Choice xmlns:p14="http://schemas.microsoft.com/office/powerpoint/2010/main" Requires="p14">
            <p:contentPart p14:bwMode="auto" r:id="rId65">
              <p14:nvContentPartPr>
                <p14:cNvPr id="63" name="Ink 62">
                  <a:extLst>
                    <a:ext uri="{FF2B5EF4-FFF2-40B4-BE49-F238E27FC236}">
                      <a16:creationId xmlns:a16="http://schemas.microsoft.com/office/drawing/2014/main" id="{9DA1A1D8-3991-4B9E-9611-6C76BC2160CA}"/>
                    </a:ext>
                  </a:extLst>
                </p14:cNvPr>
                <p14:cNvContentPartPr/>
                <p14:nvPr/>
              </p14:nvContentPartPr>
              <p14:xfrm>
                <a:off x="9047370" y="2336900"/>
                <a:ext cx="239400" cy="210600"/>
              </p14:xfrm>
            </p:contentPart>
          </mc:Choice>
          <mc:Fallback>
            <p:pic>
              <p:nvPicPr>
                <p:cNvPr id="63" name="Ink 62">
                  <a:extLst>
                    <a:ext uri="{FF2B5EF4-FFF2-40B4-BE49-F238E27FC236}">
                      <a16:creationId xmlns:a16="http://schemas.microsoft.com/office/drawing/2014/main" id="{9DA1A1D8-3991-4B9E-9611-6C76BC2160CA}"/>
                    </a:ext>
                  </a:extLst>
                </p:cNvPr>
                <p:cNvPicPr/>
                <p:nvPr/>
              </p:nvPicPr>
              <p:blipFill>
                <a:blip r:embed="rId66"/>
                <a:stretch>
                  <a:fillRect/>
                </a:stretch>
              </p:blipFill>
              <p:spPr>
                <a:xfrm>
                  <a:off x="9029370" y="2318900"/>
                  <a:ext cx="2750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4" name="Ink 63">
                  <a:extLst>
                    <a:ext uri="{FF2B5EF4-FFF2-40B4-BE49-F238E27FC236}">
                      <a16:creationId xmlns:a16="http://schemas.microsoft.com/office/drawing/2014/main" id="{AF3C89FF-09E9-4129-A878-522EA5793DD8}"/>
                    </a:ext>
                  </a:extLst>
                </p14:cNvPr>
                <p14:cNvContentPartPr/>
                <p14:nvPr/>
              </p14:nvContentPartPr>
              <p14:xfrm>
                <a:off x="9107850" y="2330420"/>
                <a:ext cx="487800" cy="407520"/>
              </p14:xfrm>
            </p:contentPart>
          </mc:Choice>
          <mc:Fallback>
            <p:pic>
              <p:nvPicPr>
                <p:cNvPr id="64" name="Ink 63">
                  <a:extLst>
                    <a:ext uri="{FF2B5EF4-FFF2-40B4-BE49-F238E27FC236}">
                      <a16:creationId xmlns:a16="http://schemas.microsoft.com/office/drawing/2014/main" id="{AF3C89FF-09E9-4129-A878-522EA5793DD8}"/>
                    </a:ext>
                  </a:extLst>
                </p:cNvPr>
                <p:cNvPicPr/>
                <p:nvPr/>
              </p:nvPicPr>
              <p:blipFill>
                <a:blip r:embed="rId68"/>
                <a:stretch>
                  <a:fillRect/>
                </a:stretch>
              </p:blipFill>
              <p:spPr>
                <a:xfrm>
                  <a:off x="9090210" y="2312780"/>
                  <a:ext cx="523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5" name="Ink 64">
                  <a:extLst>
                    <a:ext uri="{FF2B5EF4-FFF2-40B4-BE49-F238E27FC236}">
                      <a16:creationId xmlns:a16="http://schemas.microsoft.com/office/drawing/2014/main" id="{1C93031C-C0B3-40D3-970E-5606F18929FE}"/>
                    </a:ext>
                  </a:extLst>
                </p14:cNvPr>
                <p14:cNvContentPartPr/>
                <p14:nvPr/>
              </p14:nvContentPartPr>
              <p14:xfrm>
                <a:off x="9372450" y="2291180"/>
                <a:ext cx="550440" cy="455760"/>
              </p14:xfrm>
            </p:contentPart>
          </mc:Choice>
          <mc:Fallback>
            <p:pic>
              <p:nvPicPr>
                <p:cNvPr id="65" name="Ink 64">
                  <a:extLst>
                    <a:ext uri="{FF2B5EF4-FFF2-40B4-BE49-F238E27FC236}">
                      <a16:creationId xmlns:a16="http://schemas.microsoft.com/office/drawing/2014/main" id="{1C93031C-C0B3-40D3-970E-5606F18929FE}"/>
                    </a:ext>
                  </a:extLst>
                </p:cNvPr>
                <p:cNvPicPr/>
                <p:nvPr/>
              </p:nvPicPr>
              <p:blipFill>
                <a:blip r:embed="rId70"/>
                <a:stretch>
                  <a:fillRect/>
                </a:stretch>
              </p:blipFill>
              <p:spPr>
                <a:xfrm>
                  <a:off x="9354810" y="2273540"/>
                  <a:ext cx="58608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6" name="Ink 65">
                  <a:extLst>
                    <a:ext uri="{FF2B5EF4-FFF2-40B4-BE49-F238E27FC236}">
                      <a16:creationId xmlns:a16="http://schemas.microsoft.com/office/drawing/2014/main" id="{BE4F7608-A3F9-4A4F-AE3C-33BA08127E8B}"/>
                    </a:ext>
                  </a:extLst>
                </p14:cNvPr>
                <p14:cNvContentPartPr/>
                <p14:nvPr/>
              </p14:nvContentPartPr>
              <p14:xfrm>
                <a:off x="9666210" y="2301260"/>
                <a:ext cx="495000" cy="441360"/>
              </p14:xfrm>
            </p:contentPart>
          </mc:Choice>
          <mc:Fallback>
            <p:pic>
              <p:nvPicPr>
                <p:cNvPr id="66" name="Ink 65">
                  <a:extLst>
                    <a:ext uri="{FF2B5EF4-FFF2-40B4-BE49-F238E27FC236}">
                      <a16:creationId xmlns:a16="http://schemas.microsoft.com/office/drawing/2014/main" id="{BE4F7608-A3F9-4A4F-AE3C-33BA08127E8B}"/>
                    </a:ext>
                  </a:extLst>
                </p:cNvPr>
                <p:cNvPicPr/>
                <p:nvPr/>
              </p:nvPicPr>
              <p:blipFill>
                <a:blip r:embed="rId72"/>
                <a:stretch>
                  <a:fillRect/>
                </a:stretch>
              </p:blipFill>
              <p:spPr>
                <a:xfrm>
                  <a:off x="9648210" y="2283260"/>
                  <a:ext cx="53064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7" name="Ink 66">
                  <a:extLst>
                    <a:ext uri="{FF2B5EF4-FFF2-40B4-BE49-F238E27FC236}">
                      <a16:creationId xmlns:a16="http://schemas.microsoft.com/office/drawing/2014/main" id="{64F56A11-D381-4391-B757-6E17C769FA06}"/>
                    </a:ext>
                  </a:extLst>
                </p14:cNvPr>
                <p14:cNvContentPartPr/>
                <p14:nvPr/>
              </p14:nvContentPartPr>
              <p14:xfrm>
                <a:off x="9948090" y="2322500"/>
                <a:ext cx="439560" cy="433800"/>
              </p14:xfrm>
            </p:contentPart>
          </mc:Choice>
          <mc:Fallback>
            <p:pic>
              <p:nvPicPr>
                <p:cNvPr id="67" name="Ink 66">
                  <a:extLst>
                    <a:ext uri="{FF2B5EF4-FFF2-40B4-BE49-F238E27FC236}">
                      <a16:creationId xmlns:a16="http://schemas.microsoft.com/office/drawing/2014/main" id="{64F56A11-D381-4391-B757-6E17C769FA06}"/>
                    </a:ext>
                  </a:extLst>
                </p:cNvPr>
                <p:cNvPicPr/>
                <p:nvPr/>
              </p:nvPicPr>
              <p:blipFill>
                <a:blip r:embed="rId74"/>
                <a:stretch>
                  <a:fillRect/>
                </a:stretch>
              </p:blipFill>
              <p:spPr>
                <a:xfrm>
                  <a:off x="9930450" y="2304500"/>
                  <a:ext cx="47520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8" name="Ink 67">
                  <a:extLst>
                    <a:ext uri="{FF2B5EF4-FFF2-40B4-BE49-F238E27FC236}">
                      <a16:creationId xmlns:a16="http://schemas.microsoft.com/office/drawing/2014/main" id="{8F39AD2E-D9CD-471D-8F0C-B429B33DF516}"/>
                    </a:ext>
                  </a:extLst>
                </p14:cNvPr>
                <p14:cNvContentPartPr/>
                <p14:nvPr/>
              </p14:nvContentPartPr>
              <p14:xfrm>
                <a:off x="10039890" y="2640020"/>
                <a:ext cx="322200" cy="269640"/>
              </p14:xfrm>
            </p:contentPart>
          </mc:Choice>
          <mc:Fallback>
            <p:pic>
              <p:nvPicPr>
                <p:cNvPr id="68" name="Ink 67">
                  <a:extLst>
                    <a:ext uri="{FF2B5EF4-FFF2-40B4-BE49-F238E27FC236}">
                      <a16:creationId xmlns:a16="http://schemas.microsoft.com/office/drawing/2014/main" id="{8F39AD2E-D9CD-471D-8F0C-B429B33DF516}"/>
                    </a:ext>
                  </a:extLst>
                </p:cNvPr>
                <p:cNvPicPr/>
                <p:nvPr/>
              </p:nvPicPr>
              <p:blipFill>
                <a:blip r:embed="rId76"/>
                <a:stretch>
                  <a:fillRect/>
                </a:stretch>
              </p:blipFill>
              <p:spPr>
                <a:xfrm>
                  <a:off x="10021890" y="2622020"/>
                  <a:ext cx="3578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9" name="Ink 68">
                  <a:extLst>
                    <a:ext uri="{FF2B5EF4-FFF2-40B4-BE49-F238E27FC236}">
                      <a16:creationId xmlns:a16="http://schemas.microsoft.com/office/drawing/2014/main" id="{7BA8FA1C-4D7C-4460-8572-98DFFA35D1B8}"/>
                    </a:ext>
                  </a:extLst>
                </p14:cNvPr>
                <p14:cNvContentPartPr/>
                <p14:nvPr/>
              </p14:nvContentPartPr>
              <p14:xfrm>
                <a:off x="10084890" y="2913260"/>
                <a:ext cx="255240" cy="207720"/>
              </p14:xfrm>
            </p:contentPart>
          </mc:Choice>
          <mc:Fallback>
            <p:pic>
              <p:nvPicPr>
                <p:cNvPr id="69" name="Ink 68">
                  <a:extLst>
                    <a:ext uri="{FF2B5EF4-FFF2-40B4-BE49-F238E27FC236}">
                      <a16:creationId xmlns:a16="http://schemas.microsoft.com/office/drawing/2014/main" id="{7BA8FA1C-4D7C-4460-8572-98DFFA35D1B8}"/>
                    </a:ext>
                  </a:extLst>
                </p:cNvPr>
                <p:cNvPicPr/>
                <p:nvPr/>
              </p:nvPicPr>
              <p:blipFill>
                <a:blip r:embed="rId78"/>
                <a:stretch>
                  <a:fillRect/>
                </a:stretch>
              </p:blipFill>
              <p:spPr>
                <a:xfrm>
                  <a:off x="10067250" y="2895620"/>
                  <a:ext cx="2908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0" name="Ink 69">
                  <a:extLst>
                    <a:ext uri="{FF2B5EF4-FFF2-40B4-BE49-F238E27FC236}">
                      <a16:creationId xmlns:a16="http://schemas.microsoft.com/office/drawing/2014/main" id="{5AA1A51A-8235-415F-ABB0-B30168D87D3A}"/>
                    </a:ext>
                  </a:extLst>
                </p14:cNvPr>
                <p14:cNvContentPartPr/>
                <p14:nvPr/>
              </p14:nvContentPartPr>
              <p14:xfrm>
                <a:off x="10064010" y="2911460"/>
                <a:ext cx="295920" cy="245880"/>
              </p14:xfrm>
            </p:contentPart>
          </mc:Choice>
          <mc:Fallback>
            <p:pic>
              <p:nvPicPr>
                <p:cNvPr id="70" name="Ink 69">
                  <a:extLst>
                    <a:ext uri="{FF2B5EF4-FFF2-40B4-BE49-F238E27FC236}">
                      <a16:creationId xmlns:a16="http://schemas.microsoft.com/office/drawing/2014/main" id="{5AA1A51A-8235-415F-ABB0-B30168D87D3A}"/>
                    </a:ext>
                  </a:extLst>
                </p:cNvPr>
                <p:cNvPicPr/>
                <p:nvPr/>
              </p:nvPicPr>
              <p:blipFill>
                <a:blip r:embed="rId80"/>
                <a:stretch>
                  <a:fillRect/>
                </a:stretch>
              </p:blipFill>
              <p:spPr>
                <a:xfrm>
                  <a:off x="10046370" y="2893460"/>
                  <a:ext cx="331560" cy="281520"/>
                </a:xfrm>
                <a:prstGeom prst="rect">
                  <a:avLst/>
                </a:prstGeom>
              </p:spPr>
            </p:pic>
          </mc:Fallback>
        </mc:AlternateContent>
      </p:grpSp>
      <p:grpSp>
        <p:nvGrpSpPr>
          <p:cNvPr id="85" name="Group 84">
            <a:extLst>
              <a:ext uri="{FF2B5EF4-FFF2-40B4-BE49-F238E27FC236}">
                <a16:creationId xmlns:a16="http://schemas.microsoft.com/office/drawing/2014/main" id="{CB70217A-1427-4338-8782-44C055A8A4EB}"/>
              </a:ext>
            </a:extLst>
          </p:cNvPr>
          <p:cNvGrpSpPr/>
          <p:nvPr/>
        </p:nvGrpSpPr>
        <p:grpSpPr>
          <a:xfrm>
            <a:off x="10925130" y="2582420"/>
            <a:ext cx="1248840" cy="381600"/>
            <a:chOff x="10925130" y="2582420"/>
            <a:chExt cx="1248840" cy="381600"/>
          </a:xfrm>
        </p:grpSpPr>
        <mc:AlternateContent xmlns:mc="http://schemas.openxmlformats.org/markup-compatibility/2006">
          <mc:Choice xmlns:p14="http://schemas.microsoft.com/office/powerpoint/2010/main" Requires="p14">
            <p:contentPart p14:bwMode="auto" r:id="rId81">
              <p14:nvContentPartPr>
                <p14:cNvPr id="73" name="Ink 72">
                  <a:extLst>
                    <a:ext uri="{FF2B5EF4-FFF2-40B4-BE49-F238E27FC236}">
                      <a16:creationId xmlns:a16="http://schemas.microsoft.com/office/drawing/2014/main" id="{D1D92D41-BFEF-44EF-894A-A016B23DBACF}"/>
                    </a:ext>
                  </a:extLst>
                </p14:cNvPr>
                <p14:cNvContentPartPr/>
                <p14:nvPr/>
              </p14:nvContentPartPr>
              <p14:xfrm>
                <a:off x="10925130" y="2748380"/>
                <a:ext cx="222840" cy="23400"/>
              </p14:xfrm>
            </p:contentPart>
          </mc:Choice>
          <mc:Fallback>
            <p:pic>
              <p:nvPicPr>
                <p:cNvPr id="73" name="Ink 72">
                  <a:extLst>
                    <a:ext uri="{FF2B5EF4-FFF2-40B4-BE49-F238E27FC236}">
                      <a16:creationId xmlns:a16="http://schemas.microsoft.com/office/drawing/2014/main" id="{D1D92D41-BFEF-44EF-894A-A016B23DBACF}"/>
                    </a:ext>
                  </a:extLst>
                </p:cNvPr>
                <p:cNvPicPr/>
                <p:nvPr/>
              </p:nvPicPr>
              <p:blipFill>
                <a:blip r:embed="rId82"/>
                <a:stretch>
                  <a:fillRect/>
                </a:stretch>
              </p:blipFill>
              <p:spPr>
                <a:xfrm>
                  <a:off x="10907490" y="2730380"/>
                  <a:ext cx="2584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4" name="Ink 73">
                  <a:extLst>
                    <a:ext uri="{FF2B5EF4-FFF2-40B4-BE49-F238E27FC236}">
                      <a16:creationId xmlns:a16="http://schemas.microsoft.com/office/drawing/2014/main" id="{ED560245-BCF0-48D3-A4A9-472173103D3D}"/>
                    </a:ext>
                  </a:extLst>
                </p14:cNvPr>
                <p14:cNvContentPartPr/>
                <p14:nvPr/>
              </p14:nvContentPartPr>
              <p14:xfrm>
                <a:off x="11211690" y="2582420"/>
                <a:ext cx="195480" cy="294480"/>
              </p14:xfrm>
            </p:contentPart>
          </mc:Choice>
          <mc:Fallback>
            <p:pic>
              <p:nvPicPr>
                <p:cNvPr id="74" name="Ink 73">
                  <a:extLst>
                    <a:ext uri="{FF2B5EF4-FFF2-40B4-BE49-F238E27FC236}">
                      <a16:creationId xmlns:a16="http://schemas.microsoft.com/office/drawing/2014/main" id="{ED560245-BCF0-48D3-A4A9-472173103D3D}"/>
                    </a:ext>
                  </a:extLst>
                </p:cNvPr>
                <p:cNvPicPr/>
                <p:nvPr/>
              </p:nvPicPr>
              <p:blipFill>
                <a:blip r:embed="rId84"/>
                <a:stretch>
                  <a:fillRect/>
                </a:stretch>
              </p:blipFill>
              <p:spPr>
                <a:xfrm>
                  <a:off x="11194050" y="2564780"/>
                  <a:ext cx="23112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5" name="Ink 74">
                  <a:extLst>
                    <a:ext uri="{FF2B5EF4-FFF2-40B4-BE49-F238E27FC236}">
                      <a16:creationId xmlns:a16="http://schemas.microsoft.com/office/drawing/2014/main" id="{CE86A147-CCD3-4BE1-916B-A3D0D76E67AC}"/>
                    </a:ext>
                  </a:extLst>
                </p14:cNvPr>
                <p14:cNvContentPartPr/>
                <p14:nvPr/>
              </p14:nvContentPartPr>
              <p14:xfrm>
                <a:off x="11414010" y="2641460"/>
                <a:ext cx="118440" cy="252360"/>
              </p14:xfrm>
            </p:contentPart>
          </mc:Choice>
          <mc:Fallback>
            <p:pic>
              <p:nvPicPr>
                <p:cNvPr id="75" name="Ink 74">
                  <a:extLst>
                    <a:ext uri="{FF2B5EF4-FFF2-40B4-BE49-F238E27FC236}">
                      <a16:creationId xmlns:a16="http://schemas.microsoft.com/office/drawing/2014/main" id="{CE86A147-CCD3-4BE1-916B-A3D0D76E67AC}"/>
                    </a:ext>
                  </a:extLst>
                </p:cNvPr>
                <p:cNvPicPr/>
                <p:nvPr/>
              </p:nvPicPr>
              <p:blipFill>
                <a:blip r:embed="rId86"/>
                <a:stretch>
                  <a:fillRect/>
                </a:stretch>
              </p:blipFill>
              <p:spPr>
                <a:xfrm>
                  <a:off x="11396010" y="2623820"/>
                  <a:ext cx="1540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7" name="Ink 76">
                  <a:extLst>
                    <a:ext uri="{FF2B5EF4-FFF2-40B4-BE49-F238E27FC236}">
                      <a16:creationId xmlns:a16="http://schemas.microsoft.com/office/drawing/2014/main" id="{8E6B8D1B-ED71-4B14-828C-4CBAF32A2FEF}"/>
                    </a:ext>
                  </a:extLst>
                </p14:cNvPr>
                <p14:cNvContentPartPr/>
                <p14:nvPr/>
              </p14:nvContentPartPr>
              <p14:xfrm>
                <a:off x="11551530" y="2735060"/>
                <a:ext cx="77400" cy="146520"/>
              </p14:xfrm>
            </p:contentPart>
          </mc:Choice>
          <mc:Fallback>
            <p:pic>
              <p:nvPicPr>
                <p:cNvPr id="77" name="Ink 76">
                  <a:extLst>
                    <a:ext uri="{FF2B5EF4-FFF2-40B4-BE49-F238E27FC236}">
                      <a16:creationId xmlns:a16="http://schemas.microsoft.com/office/drawing/2014/main" id="{8E6B8D1B-ED71-4B14-828C-4CBAF32A2FEF}"/>
                    </a:ext>
                  </a:extLst>
                </p:cNvPr>
                <p:cNvPicPr/>
                <p:nvPr/>
              </p:nvPicPr>
              <p:blipFill>
                <a:blip r:embed="rId88"/>
                <a:stretch>
                  <a:fillRect/>
                </a:stretch>
              </p:blipFill>
              <p:spPr>
                <a:xfrm>
                  <a:off x="11533890" y="2717060"/>
                  <a:ext cx="1130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8" name="Ink 77">
                  <a:extLst>
                    <a:ext uri="{FF2B5EF4-FFF2-40B4-BE49-F238E27FC236}">
                      <a16:creationId xmlns:a16="http://schemas.microsoft.com/office/drawing/2014/main" id="{5F2B4A2A-9669-4C0F-B549-19E6475F274A}"/>
                    </a:ext>
                  </a:extLst>
                </p14:cNvPr>
                <p14:cNvContentPartPr/>
                <p14:nvPr/>
              </p14:nvContentPartPr>
              <p14:xfrm>
                <a:off x="11678610" y="2632820"/>
                <a:ext cx="41400" cy="267840"/>
              </p14:xfrm>
            </p:contentPart>
          </mc:Choice>
          <mc:Fallback>
            <p:pic>
              <p:nvPicPr>
                <p:cNvPr id="78" name="Ink 77">
                  <a:extLst>
                    <a:ext uri="{FF2B5EF4-FFF2-40B4-BE49-F238E27FC236}">
                      <a16:creationId xmlns:a16="http://schemas.microsoft.com/office/drawing/2014/main" id="{5F2B4A2A-9669-4C0F-B549-19E6475F274A}"/>
                    </a:ext>
                  </a:extLst>
                </p:cNvPr>
                <p:cNvPicPr/>
                <p:nvPr/>
              </p:nvPicPr>
              <p:blipFill>
                <a:blip r:embed="rId90"/>
                <a:stretch>
                  <a:fillRect/>
                </a:stretch>
              </p:blipFill>
              <p:spPr>
                <a:xfrm>
                  <a:off x="11660610" y="2614820"/>
                  <a:ext cx="770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9" name="Ink 78">
                  <a:extLst>
                    <a:ext uri="{FF2B5EF4-FFF2-40B4-BE49-F238E27FC236}">
                      <a16:creationId xmlns:a16="http://schemas.microsoft.com/office/drawing/2014/main" id="{F0FE209A-A0E3-4E8B-A0B5-D02B18D1DC94}"/>
                    </a:ext>
                  </a:extLst>
                </p14:cNvPr>
                <p14:cNvContentPartPr/>
                <p14:nvPr/>
              </p14:nvContentPartPr>
              <p14:xfrm>
                <a:off x="11666010" y="2755580"/>
                <a:ext cx="59040" cy="15840"/>
              </p14:xfrm>
            </p:contentPart>
          </mc:Choice>
          <mc:Fallback>
            <p:pic>
              <p:nvPicPr>
                <p:cNvPr id="79" name="Ink 78">
                  <a:extLst>
                    <a:ext uri="{FF2B5EF4-FFF2-40B4-BE49-F238E27FC236}">
                      <a16:creationId xmlns:a16="http://schemas.microsoft.com/office/drawing/2014/main" id="{F0FE209A-A0E3-4E8B-A0B5-D02B18D1DC94}"/>
                    </a:ext>
                  </a:extLst>
                </p:cNvPr>
                <p:cNvPicPr/>
                <p:nvPr/>
              </p:nvPicPr>
              <p:blipFill>
                <a:blip r:embed="rId92"/>
                <a:stretch>
                  <a:fillRect/>
                </a:stretch>
              </p:blipFill>
              <p:spPr>
                <a:xfrm>
                  <a:off x="11648010" y="2737940"/>
                  <a:ext cx="946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0" name="Ink 79">
                  <a:extLst>
                    <a:ext uri="{FF2B5EF4-FFF2-40B4-BE49-F238E27FC236}">
                      <a16:creationId xmlns:a16="http://schemas.microsoft.com/office/drawing/2014/main" id="{9BA2F682-A4EB-4D16-B39B-928E29158678}"/>
                    </a:ext>
                  </a:extLst>
                </p14:cNvPr>
                <p14:cNvContentPartPr/>
                <p14:nvPr/>
              </p14:nvContentPartPr>
              <p14:xfrm>
                <a:off x="11721090" y="2779700"/>
                <a:ext cx="111240" cy="172080"/>
              </p14:xfrm>
            </p:contentPart>
          </mc:Choice>
          <mc:Fallback>
            <p:pic>
              <p:nvPicPr>
                <p:cNvPr id="80" name="Ink 79">
                  <a:extLst>
                    <a:ext uri="{FF2B5EF4-FFF2-40B4-BE49-F238E27FC236}">
                      <a16:creationId xmlns:a16="http://schemas.microsoft.com/office/drawing/2014/main" id="{9BA2F682-A4EB-4D16-B39B-928E29158678}"/>
                    </a:ext>
                  </a:extLst>
                </p:cNvPr>
                <p:cNvPicPr/>
                <p:nvPr/>
              </p:nvPicPr>
              <p:blipFill>
                <a:blip r:embed="rId94"/>
                <a:stretch>
                  <a:fillRect/>
                </a:stretch>
              </p:blipFill>
              <p:spPr>
                <a:xfrm>
                  <a:off x="11703450" y="2762060"/>
                  <a:ext cx="1468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1" name="Ink 80">
                  <a:extLst>
                    <a:ext uri="{FF2B5EF4-FFF2-40B4-BE49-F238E27FC236}">
                      <a16:creationId xmlns:a16="http://schemas.microsoft.com/office/drawing/2014/main" id="{41272A2A-71D2-4266-8CC0-9DC39F047AF8}"/>
                    </a:ext>
                  </a:extLst>
                </p14:cNvPr>
                <p14:cNvContentPartPr/>
                <p14:nvPr/>
              </p14:nvContentPartPr>
              <p14:xfrm>
                <a:off x="11857890" y="2823980"/>
                <a:ext cx="79560" cy="126360"/>
              </p14:xfrm>
            </p:contentPart>
          </mc:Choice>
          <mc:Fallback>
            <p:pic>
              <p:nvPicPr>
                <p:cNvPr id="81" name="Ink 80">
                  <a:extLst>
                    <a:ext uri="{FF2B5EF4-FFF2-40B4-BE49-F238E27FC236}">
                      <a16:creationId xmlns:a16="http://schemas.microsoft.com/office/drawing/2014/main" id="{41272A2A-71D2-4266-8CC0-9DC39F047AF8}"/>
                    </a:ext>
                  </a:extLst>
                </p:cNvPr>
                <p:cNvPicPr/>
                <p:nvPr/>
              </p:nvPicPr>
              <p:blipFill>
                <a:blip r:embed="rId96"/>
                <a:stretch>
                  <a:fillRect/>
                </a:stretch>
              </p:blipFill>
              <p:spPr>
                <a:xfrm>
                  <a:off x="11839890" y="2805980"/>
                  <a:ext cx="1152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2" name="Ink 81">
                  <a:extLst>
                    <a:ext uri="{FF2B5EF4-FFF2-40B4-BE49-F238E27FC236}">
                      <a16:creationId xmlns:a16="http://schemas.microsoft.com/office/drawing/2014/main" id="{47D2B601-C4B7-416C-83C2-9C23C69A12EC}"/>
                    </a:ext>
                  </a:extLst>
                </p14:cNvPr>
                <p14:cNvContentPartPr/>
                <p14:nvPr/>
              </p14:nvContentPartPr>
              <p14:xfrm>
                <a:off x="11986410" y="2709500"/>
                <a:ext cx="41400" cy="244440"/>
              </p14:xfrm>
            </p:contentPart>
          </mc:Choice>
          <mc:Fallback>
            <p:pic>
              <p:nvPicPr>
                <p:cNvPr id="82" name="Ink 81">
                  <a:extLst>
                    <a:ext uri="{FF2B5EF4-FFF2-40B4-BE49-F238E27FC236}">
                      <a16:creationId xmlns:a16="http://schemas.microsoft.com/office/drawing/2014/main" id="{47D2B601-C4B7-416C-83C2-9C23C69A12EC}"/>
                    </a:ext>
                  </a:extLst>
                </p:cNvPr>
                <p:cNvPicPr/>
                <p:nvPr/>
              </p:nvPicPr>
              <p:blipFill>
                <a:blip r:embed="rId98"/>
                <a:stretch>
                  <a:fillRect/>
                </a:stretch>
              </p:blipFill>
              <p:spPr>
                <a:xfrm>
                  <a:off x="11968410" y="2691500"/>
                  <a:ext cx="770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3" name="Ink 82">
                  <a:extLst>
                    <a:ext uri="{FF2B5EF4-FFF2-40B4-BE49-F238E27FC236}">
                      <a16:creationId xmlns:a16="http://schemas.microsoft.com/office/drawing/2014/main" id="{66A6EA9E-8A2E-4AFA-89C8-E3A4466C6875}"/>
                    </a:ext>
                  </a:extLst>
                </p14:cNvPr>
                <p14:cNvContentPartPr/>
                <p14:nvPr/>
              </p14:nvContentPartPr>
              <p14:xfrm>
                <a:off x="12008730" y="2805980"/>
                <a:ext cx="165240" cy="158040"/>
              </p14:xfrm>
            </p:contentPart>
          </mc:Choice>
          <mc:Fallback>
            <p:pic>
              <p:nvPicPr>
                <p:cNvPr id="83" name="Ink 82">
                  <a:extLst>
                    <a:ext uri="{FF2B5EF4-FFF2-40B4-BE49-F238E27FC236}">
                      <a16:creationId xmlns:a16="http://schemas.microsoft.com/office/drawing/2014/main" id="{66A6EA9E-8A2E-4AFA-89C8-E3A4466C6875}"/>
                    </a:ext>
                  </a:extLst>
                </p:cNvPr>
                <p:cNvPicPr/>
                <p:nvPr/>
              </p:nvPicPr>
              <p:blipFill>
                <a:blip r:embed="rId100"/>
                <a:stretch>
                  <a:fillRect/>
                </a:stretch>
              </p:blipFill>
              <p:spPr>
                <a:xfrm>
                  <a:off x="11991090" y="2788340"/>
                  <a:ext cx="200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4" name="Ink 83">
                  <a:extLst>
                    <a:ext uri="{FF2B5EF4-FFF2-40B4-BE49-F238E27FC236}">
                      <a16:creationId xmlns:a16="http://schemas.microsoft.com/office/drawing/2014/main" id="{07120E51-BDCF-451B-9C1C-1F99BB2D750B}"/>
                    </a:ext>
                  </a:extLst>
                </p14:cNvPr>
                <p14:cNvContentPartPr/>
                <p14:nvPr/>
              </p14:nvContentPartPr>
              <p14:xfrm>
                <a:off x="11684370" y="2715620"/>
                <a:ext cx="114840" cy="48960"/>
              </p14:xfrm>
            </p:contentPart>
          </mc:Choice>
          <mc:Fallback>
            <p:pic>
              <p:nvPicPr>
                <p:cNvPr id="84" name="Ink 83">
                  <a:extLst>
                    <a:ext uri="{FF2B5EF4-FFF2-40B4-BE49-F238E27FC236}">
                      <a16:creationId xmlns:a16="http://schemas.microsoft.com/office/drawing/2014/main" id="{07120E51-BDCF-451B-9C1C-1F99BB2D750B}"/>
                    </a:ext>
                  </a:extLst>
                </p:cNvPr>
                <p:cNvPicPr/>
                <p:nvPr/>
              </p:nvPicPr>
              <p:blipFill>
                <a:blip r:embed="rId102"/>
                <a:stretch>
                  <a:fillRect/>
                </a:stretch>
              </p:blipFill>
              <p:spPr>
                <a:xfrm>
                  <a:off x="11666730" y="2697620"/>
                  <a:ext cx="150480" cy="84600"/>
                </a:xfrm>
                <a:prstGeom prst="rect">
                  <a:avLst/>
                </a:prstGeom>
              </p:spPr>
            </p:pic>
          </mc:Fallback>
        </mc:AlternateContent>
      </p:grpSp>
    </p:spTree>
    <p:extLst>
      <p:ext uri="{BB962C8B-B14F-4D97-AF65-F5344CB8AC3E}">
        <p14:creationId xmlns:p14="http://schemas.microsoft.com/office/powerpoint/2010/main" val="1445785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TotalTime>
  <Words>1612</Words>
  <Application>Microsoft Office PowerPoint</Application>
  <PresentationFormat>Widescreen</PresentationFormat>
  <Paragraphs>93</Paragraphs>
  <Slides>20</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Adobe Acrobat Document</vt:lpstr>
      <vt:lpstr>Human in the loop reinforcement learning</vt:lpstr>
      <vt:lpstr>Introduction</vt:lpstr>
      <vt:lpstr>Experiment in the GridWorld</vt:lpstr>
      <vt:lpstr>PowerPoint Presentation</vt:lpstr>
      <vt:lpstr>Vanilla Method</vt:lpstr>
      <vt:lpstr>PowerPoint Presentation</vt:lpstr>
      <vt:lpstr>ALG2</vt:lpstr>
      <vt:lpstr>Variance of the return of an action</vt:lpstr>
      <vt:lpstr>Method 1: Monte Carlo Sampling</vt:lpstr>
      <vt:lpstr>MC Sampling on learned policy.</vt:lpstr>
      <vt:lpstr>PowerPoint Presentation</vt:lpstr>
      <vt:lpstr>Method 2: Computing Variance using Bellman Equations</vt:lpstr>
      <vt:lpstr>Final Equations</vt:lpstr>
      <vt:lpstr>Method 2 on Grid-World</vt:lpstr>
      <vt:lpstr>Comparing variance values using both methods</vt:lpstr>
      <vt:lpstr>Introducing the expert</vt:lpstr>
      <vt:lpstr>Changing the thresholds</vt:lpstr>
      <vt:lpstr>ALG1</vt:lpstr>
      <vt:lpstr>Vanilla vs ALG1 vs ALG2</vt:lpstr>
      <vt:lpstr>Future potential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in the loop reinforcement learning</dc:title>
  <dc:creator>Siddharth Singi</dc:creator>
  <cp:lastModifiedBy>Siddharth Singi</cp:lastModifiedBy>
  <cp:revision>2</cp:revision>
  <dcterms:created xsi:type="dcterms:W3CDTF">2022-04-11T19:58:01Z</dcterms:created>
  <dcterms:modified xsi:type="dcterms:W3CDTF">2022-04-12T05:54:27Z</dcterms:modified>
</cp:coreProperties>
</file>