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p:regular r:id="rId20"/>
      <p:bold r:id="rId21"/>
      <p:italic r:id="rId22"/>
      <p:boldItalic r:id="rId23"/>
    </p:embeddedFont>
    <p:embeddedFont>
      <p:font typeface="Open Sans"/>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8" name="Oscar martin Perez"/>
  <p:cmAuthor clrIdx="1" id="1" initials="" lastIdx="4" name="Shannon Albaugh"/>
  <p:cmAuthor clrIdx="2" id="2" initials="" lastIdx="2" name="Ronit Aryan"/>
  <p:cmAuthor clrIdx="3" id="3" initials="" lastIdx="2" name="matt"/>
  <p:cmAuthor clrIdx="4" id="4" initials="" lastIdx="4" name="som two"/>
  <p:cmAuthor clrIdx="5" id="5" initials="" lastIdx="1" name="Frances Perry"/>
  <p:cmAuthor clrIdx="6" id="6" initials="" lastIdx="2" name="Hao Chen"/>
  <p:cmAuthor clrIdx="7" id="7" initials="" lastIdx="1" name="Abdurrahman Adebiyi"/>
  <p:cmAuthor clrIdx="8" id="8" initials="" lastIdx="2" name="Deleted user"/>
  <p:cmAuthor clrIdx="9" id="9" initials="" lastIdx="1" name="Lucky K"/>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OpenSans-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OpenSans-italic.fntdata"/><Relationship Id="rId25" Type="http://schemas.openxmlformats.org/officeDocument/2006/relationships/font" Target="fonts/OpenSans-bold.fntdata"/><Relationship Id="rId27" Type="http://schemas.openxmlformats.org/officeDocument/2006/relationships/font" Target="fonts/OpenSans-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3-22T15:13:23.992">
    <p:pos x="3881" y="2975"/>
    <p:text>Como funciona</p:text>
  </p:cm>
  <p:cm authorId="0" idx="2" dt="2020-09-17T03:32:40.297">
    <p:pos x="3881" y="2975"/>
    <p:text>_Marked as resolved_</p:text>
  </p:cm>
  <p:cm authorId="1" idx="1" dt="2021-07-18T18:06:01.810">
    <p:pos x="3881" y="2975"/>
    <p:text>_Re-opened_</p:text>
  </p:cm>
  <p:cm authorId="2" idx="1" dt="2022-06-09T08:46:59.166">
    <p:pos x="3881" y="2975"/>
    <p:text>_Marked as resolved_</p:text>
  </p:cm>
  <p:cm authorId="3" idx="1" dt="2023-08-03T02:20:29.543">
    <p:pos x="3881" y="2975"/>
    <p:text>_Re-opened_</p:text>
  </p:cm>
  <p:cm authorId="4" idx="1" dt="2025-03-22T15:13:00.650">
    <p:pos x="3881" y="2975"/>
    <p:text>_Marked as resolved_</p:text>
  </p:cm>
  <p:cm authorId="4" idx="2" dt="2025-03-22T15:13:23.992">
    <p:pos x="3881" y="2975"/>
    <p:text>_Re-opened_</p:text>
  </p:cm>
  <p:cm authorId="5" idx="1" dt="2025-03-22T15:13:29.742">
    <p:pos x="288" y="1044"/>
    <p:text>Don't forget to read the detailed speaker notes!
View -&gt; Show speaker notes</p:text>
  </p:cm>
  <p:cm authorId="6" idx="1" dt="2016-05-31T10:34:42.161">
    <p:pos x="288" y="1044"/>
    <p:text>_Marked as resolved_</p:text>
  </p:cm>
  <p:cm authorId="6" idx="2" dt="2016-05-31T10:34:47.126">
    <p:pos x="288" y="1044"/>
    <p:text>_Re-opened_</p:text>
  </p:cm>
  <p:cm authorId="7" idx="1" dt="2017-03-05T04:27:55.772">
    <p:pos x="288" y="1044"/>
    <p:text>_Marked as resolved_</p:text>
  </p:cm>
  <p:cm authorId="8" idx="1" dt="2018-07-15T10:03:17.277">
    <p:pos x="288" y="1044"/>
    <p:text>_Re-opened_</p:text>
  </p:cm>
  <p:cm authorId="9" idx="1" dt="2019-05-01T19:28:39.345">
    <p:pos x="288" y="1044"/>
    <p:text>_Marked as resolved_</p:text>
  </p:cm>
  <p:cm authorId="0" idx="3" dt="2020-09-17T03:32:58.233">
    <p:pos x="288" y="1044"/>
    <p:text>_Re-opened_</p:text>
  </p:cm>
  <p:cm authorId="0" idx="4" dt="2020-09-17T03:33:08.719">
    <p:pos x="288" y="1044"/>
    <p:text>_Marked as resolved_</p:text>
  </p:cm>
  <p:cm authorId="1" idx="2" dt="2021-07-18T18:07:58.576">
    <p:pos x="288" y="1044"/>
    <p:text>_Re-opened_</p:text>
  </p:cm>
  <p:cm authorId="2" idx="2" dt="2022-06-09T08:46:56.865">
    <p:pos x="288" y="1044"/>
    <p:text>_Marked as resolved_</p:text>
  </p:cm>
  <p:cm authorId="3" idx="2" dt="2023-08-03T02:20:15.117">
    <p:pos x="288" y="1044"/>
    <p:text>_Re-opened_</p:text>
  </p:cm>
  <p:cm authorId="4" idx="3" dt="2025-03-22T15:12:43.905">
    <p:pos x="288" y="1044"/>
    <p:text>_Marked as resolved_</p:text>
  </p:cm>
  <p:cm authorId="4" idx="4" dt="2025-03-22T15:13:29.742">
    <p:pos x="288" y="1044"/>
    <p:text>_Re-opened_</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3-07-09T04:24:04.376">
    <p:pos x="6000" y="0"/>
    <p:text>The Evolution of the Beam Model</p:text>
  </p:cm>
  <p:cm authorId="0" idx="6" dt="2020-09-17T03:52:20.555">
    <p:pos x="6000" y="0"/>
    <p:text>_Marked as resolved_</p:text>
  </p:cm>
  <p:cm authorId="0" idx="7" dt="2020-09-17T03:52:39.146">
    <p:pos x="6000" y="0"/>
    <p:text>_Re-opened_</p:text>
  </p:cm>
  <p:cm authorId="0" idx="8" dt="2020-09-17T03:58:32.790">
    <p:pos x="6000" y="0"/>
    <p:text>_Marked as resolved_</p:text>
  </p:cm>
  <p:cm authorId="1" idx="3" dt="2021-07-18T18:06:49.713">
    <p:pos x="6000" y="0"/>
    <p:text>_Re-opened_</p:text>
  </p:cm>
  <p:cm authorId="1" idx="4" dt="2021-07-18T18:07:53.641">
    <p:pos x="6000" y="0"/>
    <p:text>_Marked as resolved_</p:text>
  </p:cm>
  <p:cm authorId="8" idx="2" dt="2023-07-09T04:24:04.376">
    <p:pos x="6000" y="0"/>
    <p:text>_Re-opened_</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fjp@google.com" TargetMode="External"/><Relationship Id="rId3" Type="http://schemas.openxmlformats.org/officeDocument/2006/relationships/hyperlink" Target="https://drive.google.com/corp/drive/folders/0B-IhJZh9Ab52a3JLVXFWMDltcHM"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document/d/1e-_VvZKhnC7vcyZWfIjwxBxNRcMWIF7MAbNpif2Vl4Y/edit"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119cd57211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119cd5721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These slides provide a brief introduction to Google Cloud Dataflow and how it supports Beam. You will likely want to use this in conjunction with other general materials about Beam, and Beam on other runners. You are welcome to reuse all or some of these slides when discussing Apache Beam, but please give credit to the original authors when appropriate. ;-)</a:t>
            </a:r>
            <a:endParaRPr>
              <a:solidFill>
                <a:schemeClr val="dk1"/>
              </a:solidFill>
            </a:endParaRPr>
          </a:p>
          <a:p>
            <a:pPr indent="0" lvl="0" marL="0" rtl="0" algn="l">
              <a:spcBef>
                <a:spcPts val="0"/>
              </a:spcBef>
              <a:spcAft>
                <a:spcPts val="0"/>
              </a:spcAft>
              <a:buClr>
                <a:schemeClr val="dk1"/>
              </a:buClr>
              <a:buSzPts val="1100"/>
              <a:buFont typeface="Arial"/>
              <a:buNone/>
            </a:pPr>
            <a:br>
              <a:rPr lang="en-US">
                <a:solidFill>
                  <a:schemeClr val="dk1"/>
                </a:solidFill>
              </a:rPr>
            </a:br>
            <a:r>
              <a:rPr lang="en-US">
                <a:solidFill>
                  <a:schemeClr val="dk1"/>
                </a:solidFill>
              </a:rPr>
              <a:t>Frances Perry (</a:t>
            </a:r>
            <a:r>
              <a:rPr lang="en-US" u="sng">
                <a:solidFill>
                  <a:schemeClr val="hlink"/>
                </a:solidFill>
                <a:hlinkClick r:id="rId2"/>
              </a:rPr>
              <a:t>fjp@google.com</a:t>
            </a:r>
            <a:r>
              <a:rPr lang="en-US">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Please comment if you have suggestions or see things that are out of date -- we’d like to keep these fresh and usable for everyone.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Depending on your audience, you may want to adjust or augment this material with other Beam </a:t>
            </a:r>
            <a:r>
              <a:rPr lang="en-US" u="sng">
                <a:solidFill>
                  <a:schemeClr val="hlink"/>
                </a:solidFill>
                <a:hlinkClick r:id="rId3"/>
              </a:rPr>
              <a:t>talks</a:t>
            </a:r>
            <a:r>
              <a:rPr lang="en-US">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284edebf7_0_3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284edebf7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Fully integrated with Cloud Logging for easy access to logs from across workers.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22413ee57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122413ee5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We are in the process of bootstrapping the Apache Beam project. We have forked off from the existing Dataflow Java SDK and are doing some refactoring in order to make the code truly extensible by other runners. Once that is stabilized, Beam will begin a regular cadence of releases.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&lt;</a:t>
            </a:r>
            <a:r>
              <a:rPr i="1" lang="en-US"/>
              <a:t>animate&gt; </a:t>
            </a:r>
            <a:r>
              <a:rPr lang="en-US"/>
              <a:t>For GCP users who want to use this model on Cloud Dataflow, we encourage you to stick with the current Dataflow 1.x SDKs for now. Once Beam has stabilized it, we will begin officially supporting it on the Cloud Dataflow service. At this point, we will begin deprecation of the existing Dataflow SDKs, but of course still support them for a long overlap period so that users have a smooth upgrade experience.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We expect the end-user API differences between Dataflow 1.x and Beam to be relatively minimal. For example, package paths will change from com.google.cloud.dataflow to org.apache.beam. In other words, you can think of Beam as just Dataflow 2.0.</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1bc974ad8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1bc974ad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285e7bd4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285e7bd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US">
                <a:solidFill>
                  <a:schemeClr val="dk1"/>
                </a:solidFill>
              </a:rPr>
              <a:t>[Thank you for using this slide deck and sharing your enthusiasm about Beam! If you receive any interesting questions, please consider adding the to the community driven </a:t>
            </a:r>
            <a:r>
              <a:rPr i="1" lang="en-US" u="sng">
                <a:solidFill>
                  <a:schemeClr val="hlink"/>
                </a:solidFill>
                <a:hlinkClick r:id="rId2"/>
              </a:rPr>
              <a:t>Talk FAQ</a:t>
            </a:r>
            <a:r>
              <a:rPr i="1" lang="en-US">
                <a:solidFill>
                  <a:schemeClr val="dk1"/>
                </a:solidFill>
              </a:rPr>
              <a:t>. And feel free to add comments to the deck or contact the authors directly.]</a:t>
            </a:r>
            <a:endParaRPr i="1">
              <a:solidFill>
                <a:schemeClr val="dk1"/>
              </a:solidFill>
            </a:endParaRPr>
          </a:p>
          <a:p>
            <a:pPr indent="0" lvl="0" marL="0" rtl="0" algn="l">
              <a:spcBef>
                <a:spcPts val="0"/>
              </a:spcBef>
              <a:spcAft>
                <a:spcPts val="0"/>
              </a:spcAft>
              <a:buNone/>
            </a:pPr>
            <a:r>
              <a:t/>
            </a:r>
            <a:endParaRPr i="1">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1243a17c8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1243a17c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The Beam model is based on four key questions: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What results are calculated? Are you doing computing sums, joins, histograms, machine learning models?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Where in event time are results calculated? How does the time each event originally occurred affect results? Are results aggregated for all time, in fixed windows, or as user activity sessions?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in processing time are results materialized?  Does the time each element arrives in the system affect results? How do we know when to emit a result? </a:t>
            </a:r>
            <a:r>
              <a:rPr lang="en-US">
                <a:solidFill>
                  <a:schemeClr val="dk1"/>
                </a:solidFill>
              </a:rPr>
              <a:t>What do we do about data that comes in late from those pesky users playing on transatlantic flights?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finally, how do refinements relate? If we choose to emit results multiple times, is each result independent and distinct, do they build upon one another?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Let’s take a quick look at how we can use this questions to build a pipeline.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2413ee57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2413ee5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solidFill>
                  <a:schemeClr val="dk1"/>
                </a:solidFill>
              </a:rPr>
              <a:t>Today, Apache Beam includes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the unified programming model for writing data processing pipelines revolving around the what/where/when/how questions </a:t>
            </a:r>
            <a:r>
              <a:rPr i="1" lang="en-US">
                <a:solidFill>
                  <a:schemeClr val="dk1"/>
                </a:solidFill>
              </a:rPr>
              <a:t>[NOTE: See other slide decks for an introduction to this model]</a:t>
            </a:r>
            <a:endParaRPr i="1">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the initial Java SDK that we developed as part of Cloud Dataflow, with others, including Python, to follow</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and, most important for portability, multiple runners that can execute Beam pipelines on existing distributed process backends.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2413ee57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2413ee5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One of those runners is Google Cloud Dataflow. It’s a fully managed service for executing these pipelines on Google Cloud Platform.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22413ee57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22413ee5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Workers are created at job submission and torn down when the job completes (or not for streaming jobs!).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84edebf7_0_3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84edebf7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Cloud Dataflow configures the number of workers throughout the job lifetime to deal with changes in data size within a batch pipeline and changes in throughput in a streaming pipeline.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284edebf7_0_2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284edebf7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Cloud Dataflow identifies “straggler shards” and automatically rebalances their workloads across available workers which can drastically reduce the overall execution time of batch jobs.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22413ee57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22413ee57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Complete integration with Google Cloud Platform.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284edebf7_0_3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284edebf7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Complete monitoring UI for understanding job progress and execution.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accent1"/>
        </a:solidFill>
      </p:bgPr>
    </p:bg>
    <p:spTree>
      <p:nvGrpSpPr>
        <p:cNvPr id="10" name="Shape 10"/>
        <p:cNvGrpSpPr/>
        <p:nvPr/>
      </p:nvGrpSpPr>
      <p:grpSpPr>
        <a:xfrm>
          <a:off x="0" y="0"/>
          <a:ext cx="0" cy="0"/>
          <a:chOff x="0" y="0"/>
          <a:chExt cx="0" cy="0"/>
        </a:xfrm>
      </p:grpSpPr>
      <p:sp>
        <p:nvSpPr>
          <p:cNvPr id="11" name="Google Shape;11;p2"/>
          <p:cNvSpPr/>
          <p:nvPr/>
        </p:nvSpPr>
        <p:spPr>
          <a:xfrm>
            <a:off x="0" y="0"/>
            <a:ext cx="9144000" cy="51435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 name="Google Shape;12;p2"/>
          <p:cNvSpPr txBox="1"/>
          <p:nvPr>
            <p:ph type="ctrTitle"/>
          </p:nvPr>
        </p:nvSpPr>
        <p:spPr>
          <a:xfrm>
            <a:off x="457200" y="1657351"/>
            <a:ext cx="8229600" cy="914400"/>
          </a:xfrm>
          <a:prstGeom prst="rect">
            <a:avLst/>
          </a:prstGeom>
          <a:noFill/>
          <a:ln>
            <a:noFill/>
          </a:ln>
        </p:spPr>
        <p:txBody>
          <a:bodyPr anchorCtr="0" anchor="b" bIns="91425" lIns="91425" spcFirstLastPara="1" rIns="91425" wrap="square" tIns="91425">
            <a:noAutofit/>
          </a:bodyPr>
          <a:lstStyle>
            <a:lvl1pPr indent="0" lvl="0" marL="0" marR="0" rtl="0" algn="ctr">
              <a:lnSpc>
                <a:spcPct val="90000"/>
              </a:lnSpc>
              <a:spcBef>
                <a:spcPts val="0"/>
              </a:spcBef>
              <a:spcAft>
                <a:spcPts val="0"/>
              </a:spcAft>
              <a:buClr>
                <a:schemeClr val="lt1"/>
              </a:buClr>
              <a:buSzPts val="1400"/>
              <a:buFont typeface="Roboto"/>
              <a:buNone/>
              <a:defRPr b="0" i="0" sz="3600" u="none" cap="none" strike="noStrike">
                <a:solidFill>
                  <a:schemeClr val="lt1"/>
                </a:solidFill>
                <a:latin typeface="Roboto"/>
                <a:ea typeface="Roboto"/>
                <a:cs typeface="Roboto"/>
                <a:sym typeface="Robot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3" name="Google Shape;13;p2"/>
          <p:cNvSpPr txBox="1"/>
          <p:nvPr>
            <p:ph idx="1" type="subTitle"/>
          </p:nvPr>
        </p:nvSpPr>
        <p:spPr>
          <a:xfrm>
            <a:off x="457200" y="2343150"/>
            <a:ext cx="8229600" cy="914400"/>
          </a:xfrm>
          <a:prstGeom prst="rect">
            <a:avLst/>
          </a:prstGeom>
          <a:noFill/>
          <a:ln>
            <a:noFill/>
          </a:ln>
        </p:spPr>
        <p:txBody>
          <a:bodyPr anchorCtr="0" anchor="t" bIns="91425" lIns="91425" spcFirstLastPara="1" rIns="91425" wrap="square" tIns="91425">
            <a:noAutofit/>
          </a:bodyPr>
          <a:lstStyle>
            <a:lvl1pPr indent="0" lvl="0" marL="0" marR="0" rtl="0" algn="ctr">
              <a:lnSpc>
                <a:spcPct val="90000"/>
              </a:lnSpc>
              <a:spcBef>
                <a:spcPts val="1200"/>
              </a:spcBef>
              <a:spcAft>
                <a:spcPts val="0"/>
              </a:spcAft>
              <a:buClr>
                <a:schemeClr val="lt1"/>
              </a:buClr>
              <a:buSzPts val="1400"/>
              <a:buFont typeface="Arial"/>
              <a:buNone/>
              <a:defRPr b="0" i="0" sz="2000" u="none" cap="none" strike="noStrike">
                <a:solidFill>
                  <a:schemeClr val="lt1"/>
                </a:solidFill>
                <a:latin typeface="Roboto"/>
                <a:ea typeface="Roboto"/>
                <a:cs typeface="Roboto"/>
                <a:sym typeface="Roboto"/>
              </a:defRPr>
            </a:lvl1pPr>
            <a:lvl2pPr indent="0" lvl="1" marL="457200" marR="0" rtl="0" algn="ctr">
              <a:lnSpc>
                <a:spcPct val="90000"/>
              </a:lnSpc>
              <a:spcBef>
                <a:spcPts val="1200"/>
              </a:spcBef>
              <a:spcAft>
                <a:spcPts val="0"/>
              </a:spcAft>
              <a:buClr>
                <a:srgbClr val="888888"/>
              </a:buClr>
              <a:buSzPts val="1600"/>
              <a:buFont typeface="Noto Sans Symbols"/>
              <a:buNone/>
              <a:defRPr b="0" i="0" sz="1600" u="none" cap="none" strike="noStrike">
                <a:solidFill>
                  <a:srgbClr val="888888"/>
                </a:solidFill>
                <a:latin typeface="Roboto"/>
                <a:ea typeface="Roboto"/>
                <a:cs typeface="Roboto"/>
                <a:sym typeface="Roboto"/>
              </a:defRPr>
            </a:lvl2pPr>
            <a:lvl3pPr indent="0" lvl="2" marL="914400" marR="0" rtl="0" algn="ctr">
              <a:lnSpc>
                <a:spcPct val="90000"/>
              </a:lnSpc>
              <a:spcBef>
                <a:spcPts val="600"/>
              </a:spcBef>
              <a:spcAft>
                <a:spcPts val="0"/>
              </a:spcAft>
              <a:buClr>
                <a:srgbClr val="888888"/>
              </a:buClr>
              <a:buSzPts val="1400"/>
              <a:buFont typeface="Merriweather Sans"/>
              <a:buNone/>
              <a:defRPr b="0" i="0" sz="1400" u="none" cap="none" strike="noStrike">
                <a:solidFill>
                  <a:srgbClr val="888888"/>
                </a:solidFill>
                <a:latin typeface="Roboto"/>
                <a:ea typeface="Roboto"/>
                <a:cs typeface="Roboto"/>
                <a:sym typeface="Roboto"/>
              </a:defRPr>
            </a:lvl3pPr>
            <a:lvl4pPr indent="0" lvl="3" marL="1371600" marR="0" rtl="0" algn="ctr">
              <a:lnSpc>
                <a:spcPct val="90000"/>
              </a:lnSpc>
              <a:spcBef>
                <a:spcPts val="600"/>
              </a:spcBef>
              <a:spcAft>
                <a:spcPts val="0"/>
              </a:spcAft>
              <a:buClr>
                <a:srgbClr val="888888"/>
              </a:buClr>
              <a:buSzPts val="1200"/>
              <a:buFont typeface="Arial"/>
              <a:buNone/>
              <a:defRPr b="0" i="0" sz="1200" u="none" cap="none" strike="noStrike">
                <a:solidFill>
                  <a:srgbClr val="888888"/>
                </a:solidFill>
                <a:latin typeface="Roboto"/>
                <a:ea typeface="Roboto"/>
                <a:cs typeface="Roboto"/>
                <a:sym typeface="Roboto"/>
              </a:defRPr>
            </a:lvl4pPr>
            <a:lvl5pPr indent="0" lvl="4" marL="1828800" marR="0" rtl="0" algn="ctr">
              <a:lnSpc>
                <a:spcPct val="90000"/>
              </a:lnSpc>
              <a:spcBef>
                <a:spcPts val="1200"/>
              </a:spcBef>
              <a:spcAft>
                <a:spcPts val="0"/>
              </a:spcAft>
              <a:buClr>
                <a:srgbClr val="888888"/>
              </a:buClr>
              <a:buSzPts val="1800"/>
              <a:buFont typeface="Arial"/>
              <a:buNone/>
              <a:defRPr b="0" i="0" sz="1800" u="none" cap="none" strike="noStrike">
                <a:solidFill>
                  <a:srgbClr val="888888"/>
                </a:solidFill>
                <a:latin typeface="Roboto"/>
                <a:ea typeface="Roboto"/>
                <a:cs typeface="Roboto"/>
                <a:sym typeface="Roboto"/>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type="secHead">
  <p:cSld name="SECTION_HEADER">
    <p:spTree>
      <p:nvGrpSpPr>
        <p:cNvPr id="38" name="Shape 38"/>
        <p:cNvGrpSpPr/>
        <p:nvPr/>
      </p:nvGrpSpPr>
      <p:grpSpPr>
        <a:xfrm>
          <a:off x="0" y="0"/>
          <a:ext cx="0" cy="0"/>
          <a:chOff x="0" y="0"/>
          <a:chExt cx="0" cy="0"/>
        </a:xfrm>
      </p:grpSpPr>
      <p:sp>
        <p:nvSpPr>
          <p:cNvPr id="39" name="Google Shape;39;p12"/>
          <p:cNvSpPr/>
          <p:nvPr/>
        </p:nvSpPr>
        <p:spPr>
          <a:xfrm>
            <a:off x="0" y="0"/>
            <a:ext cx="9144000" cy="5143500"/>
          </a:xfrm>
          <a:prstGeom prst="rect">
            <a:avLst/>
          </a:prstGeom>
          <a:solidFill>
            <a:srgbClr val="3A3A3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 name="Google Shape;40;p12"/>
          <p:cNvSpPr txBox="1"/>
          <p:nvPr>
            <p:ph idx="1" type="body"/>
          </p:nvPr>
        </p:nvSpPr>
        <p:spPr>
          <a:xfrm>
            <a:off x="304800" y="2456400"/>
            <a:ext cx="8229600" cy="1125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200"/>
              </a:spcBef>
              <a:spcAft>
                <a:spcPts val="0"/>
              </a:spcAft>
              <a:buClr>
                <a:srgbClr val="ACACAC"/>
              </a:buClr>
              <a:buSzPts val="1400"/>
              <a:buFont typeface="Arial"/>
              <a:buNone/>
              <a:defRPr b="0" i="0" sz="1800" u="none" cap="none" strike="noStrike">
                <a:solidFill>
                  <a:srgbClr val="ACACAC"/>
                </a:solidFill>
                <a:latin typeface="Roboto"/>
                <a:ea typeface="Roboto"/>
                <a:cs typeface="Roboto"/>
                <a:sym typeface="Roboto"/>
              </a:defRPr>
            </a:lvl1pPr>
            <a:lvl2pPr indent="-228600" lvl="1" marL="914400" marR="0" rtl="0" algn="l">
              <a:lnSpc>
                <a:spcPct val="90000"/>
              </a:lnSpc>
              <a:spcBef>
                <a:spcPts val="1200"/>
              </a:spcBef>
              <a:spcAft>
                <a:spcPts val="0"/>
              </a:spcAft>
              <a:buClr>
                <a:srgbClr val="888888"/>
              </a:buClr>
              <a:buSzPts val="1600"/>
              <a:buFont typeface="Noto Sans Symbols"/>
              <a:buNone/>
              <a:defRPr b="0" i="0" sz="1800" u="none" cap="none" strike="noStrike">
                <a:solidFill>
                  <a:srgbClr val="888888"/>
                </a:solidFill>
                <a:latin typeface="Roboto"/>
                <a:ea typeface="Roboto"/>
                <a:cs typeface="Roboto"/>
                <a:sym typeface="Roboto"/>
              </a:defRPr>
            </a:lvl2pPr>
            <a:lvl3pPr indent="-228600" lvl="2" marL="1371600" marR="0" rtl="0" algn="l">
              <a:lnSpc>
                <a:spcPct val="90000"/>
              </a:lnSpc>
              <a:spcBef>
                <a:spcPts val="600"/>
              </a:spcBef>
              <a:spcAft>
                <a:spcPts val="0"/>
              </a:spcAft>
              <a:buClr>
                <a:srgbClr val="888888"/>
              </a:buClr>
              <a:buSzPts val="1400"/>
              <a:buFont typeface="Merriweather Sans"/>
              <a:buNone/>
              <a:defRPr b="0" i="0" sz="1600" u="none" cap="none" strike="noStrike">
                <a:solidFill>
                  <a:srgbClr val="888888"/>
                </a:solidFill>
                <a:latin typeface="Roboto"/>
                <a:ea typeface="Roboto"/>
                <a:cs typeface="Roboto"/>
                <a:sym typeface="Roboto"/>
              </a:defRPr>
            </a:lvl3pPr>
            <a:lvl4pPr indent="-228600" lvl="3" marL="1828800" marR="0" rtl="0" algn="l">
              <a:lnSpc>
                <a:spcPct val="90000"/>
              </a:lnSpc>
              <a:spcBef>
                <a:spcPts val="600"/>
              </a:spcBef>
              <a:spcAft>
                <a:spcPts val="0"/>
              </a:spcAft>
              <a:buClr>
                <a:srgbClr val="888888"/>
              </a:buClr>
              <a:buSzPts val="1200"/>
              <a:buFont typeface="Arial"/>
              <a:buNone/>
              <a:defRPr b="0" i="0" sz="1400" u="none" cap="none" strike="noStrike">
                <a:solidFill>
                  <a:srgbClr val="888888"/>
                </a:solidFill>
                <a:latin typeface="Roboto"/>
                <a:ea typeface="Roboto"/>
                <a:cs typeface="Roboto"/>
                <a:sym typeface="Roboto"/>
              </a:defRPr>
            </a:lvl4pPr>
            <a:lvl5pPr indent="-228600" lvl="4" marL="2286000" marR="0" rtl="0" algn="l">
              <a:lnSpc>
                <a:spcPct val="90000"/>
              </a:lnSpc>
              <a:spcBef>
                <a:spcPts val="1200"/>
              </a:spcBef>
              <a:spcAft>
                <a:spcPts val="0"/>
              </a:spcAft>
              <a:buClr>
                <a:srgbClr val="888888"/>
              </a:buClr>
              <a:buSzPts val="1800"/>
              <a:buFont typeface="Arial"/>
              <a:buNone/>
              <a:defRPr b="0" i="0" sz="1400" u="none" cap="none" strike="noStrike">
                <a:solidFill>
                  <a:srgbClr val="888888"/>
                </a:solidFill>
                <a:latin typeface="Roboto"/>
                <a:ea typeface="Roboto"/>
                <a:cs typeface="Roboto"/>
                <a:sym typeface="Roboto"/>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41" name="Google Shape;41;p12"/>
          <p:cNvSpPr txBox="1"/>
          <p:nvPr>
            <p:ph type="title"/>
          </p:nvPr>
        </p:nvSpPr>
        <p:spPr>
          <a:xfrm>
            <a:off x="304800" y="1428750"/>
            <a:ext cx="8229600" cy="11451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lt1"/>
              </a:buClr>
              <a:buSzPts val="1400"/>
              <a:buFont typeface="Roboto"/>
              <a:buNone/>
              <a:defRPr b="0" i="0" sz="4000" u="none" cap="none" strike="noStrike">
                <a:solidFill>
                  <a:schemeClr val="lt1"/>
                </a:solidFill>
                <a:latin typeface="Roboto"/>
                <a:ea typeface="Roboto"/>
                <a:cs typeface="Roboto"/>
                <a:sym typeface="Robot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42" name="Google Shape;42;p12"/>
          <p:cNvSpPr/>
          <p:nvPr/>
        </p:nvSpPr>
        <p:spPr>
          <a:xfrm>
            <a:off x="6934200" y="4857750"/>
            <a:ext cx="1981200" cy="152400"/>
          </a:xfrm>
          <a:prstGeom prst="rect">
            <a:avLst/>
          </a:prstGeom>
          <a:noFill/>
          <a:ln>
            <a:noFill/>
          </a:ln>
        </p:spPr>
        <p:txBody>
          <a:bodyPr anchorCtr="0" anchor="ctr" bIns="45700" lIns="0" spcFirstLastPara="1" rIns="0" wrap="square" tIns="45700">
            <a:noAutofit/>
          </a:bodyPr>
          <a:lstStyle/>
          <a:p>
            <a:pPr indent="0" lvl="0" marL="0" marR="0" rtl="0" algn="r">
              <a:spcBef>
                <a:spcPts val="0"/>
              </a:spcBef>
              <a:spcAft>
                <a:spcPts val="0"/>
              </a:spcAft>
              <a:buNone/>
            </a:pPr>
            <a:fld id="{00000000-1234-1234-1234-123412341234}" type="slidenum">
              <a:rPr b="0" i="0" lang="en-US" sz="800" u="none" cap="none" strike="noStrike">
                <a:solidFill>
                  <a:srgbClr val="ACACAC"/>
                </a:solidFill>
                <a:latin typeface="Roboto"/>
                <a:ea typeface="Roboto"/>
                <a:cs typeface="Roboto"/>
                <a:sym typeface="Roboto"/>
              </a:rPr>
              <a:t>‹#›</a:t>
            </a:fld>
            <a:endParaRPr b="0" i="0" sz="800" u="none" cap="none" strike="noStrike">
              <a:solidFill>
                <a:srgbClr val="ACACAC"/>
              </a:solidFill>
              <a:latin typeface="Roboto"/>
              <a:ea typeface="Roboto"/>
              <a:cs typeface="Roboto"/>
              <a:sym typeface="Roboto"/>
            </a:endParaRPr>
          </a:p>
        </p:txBody>
      </p:sp>
      <p:pic>
        <p:nvPicPr>
          <p:cNvPr descr="GCPNEXT16-Logo-W.png" id="43" name="Google Shape;43;p12"/>
          <p:cNvPicPr preferRelativeResize="0"/>
          <p:nvPr/>
        </p:nvPicPr>
        <p:blipFill rotWithShape="1">
          <a:blip r:embed="rId2">
            <a:alphaModFix/>
          </a:blip>
          <a:srcRect b="0" l="0" r="0" t="0"/>
          <a:stretch/>
        </p:blipFill>
        <p:spPr>
          <a:xfrm>
            <a:off x="228600" y="4864990"/>
            <a:ext cx="990600" cy="1188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am" type="obj">
  <p:cSld name="OBJECT">
    <p:spTree>
      <p:nvGrpSpPr>
        <p:cNvPr id="44" name="Shape 44"/>
        <p:cNvGrpSpPr/>
        <p:nvPr/>
      </p:nvGrpSpPr>
      <p:grpSpPr>
        <a:xfrm>
          <a:off x="0" y="0"/>
          <a:ext cx="0" cy="0"/>
          <a:chOff x="0" y="0"/>
          <a:chExt cx="0" cy="0"/>
        </a:xfrm>
      </p:grpSpPr>
      <p:sp>
        <p:nvSpPr>
          <p:cNvPr id="45" name="Google Shape;45;p13"/>
          <p:cNvSpPr txBox="1"/>
          <p:nvPr>
            <p:ph type="title"/>
          </p:nvPr>
        </p:nvSpPr>
        <p:spPr>
          <a:xfrm>
            <a:off x="381000" y="304800"/>
            <a:ext cx="8229600" cy="9144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0"/>
              </a:spcBef>
              <a:spcAft>
                <a:spcPts val="0"/>
              </a:spcAft>
              <a:buClr>
                <a:schemeClr val="dk2"/>
              </a:buClr>
              <a:buSzPts val="1400"/>
              <a:buFont typeface="Roboto"/>
              <a:buNone/>
              <a:defRPr b="0" i="0" sz="2800" u="none" cap="none" strike="noStrike">
                <a:solidFill>
                  <a:schemeClr val="dk2"/>
                </a:solidFill>
                <a:latin typeface="Roboto"/>
                <a:ea typeface="Roboto"/>
                <a:cs typeface="Roboto"/>
                <a:sym typeface="Robot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46" name="Google Shape;46;p13"/>
          <p:cNvSpPr txBox="1"/>
          <p:nvPr>
            <p:ph idx="1" type="body"/>
          </p:nvPr>
        </p:nvSpPr>
        <p:spPr>
          <a:xfrm>
            <a:off x="381000" y="1219200"/>
            <a:ext cx="5943600" cy="3200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200"/>
              </a:spcBef>
              <a:spcAft>
                <a:spcPts val="0"/>
              </a:spcAft>
              <a:buClr>
                <a:schemeClr val="accent6"/>
              </a:buClr>
              <a:buSzPts val="1400"/>
              <a:buFont typeface="Arial"/>
              <a:buNone/>
              <a:defRPr b="0" i="0" sz="1800" u="none" cap="none" strike="noStrike">
                <a:solidFill>
                  <a:schemeClr val="accent6"/>
                </a:solidFill>
                <a:latin typeface="Roboto"/>
                <a:ea typeface="Roboto"/>
                <a:cs typeface="Roboto"/>
                <a:sym typeface="Roboto"/>
              </a:defRPr>
            </a:lvl1pPr>
            <a:lvl2pPr indent="-330200" lvl="1" marL="914400" marR="0" rtl="0" algn="l">
              <a:lnSpc>
                <a:spcPct val="90000"/>
              </a:lnSpc>
              <a:spcBef>
                <a:spcPts val="1200"/>
              </a:spcBef>
              <a:spcAft>
                <a:spcPts val="0"/>
              </a:spcAft>
              <a:buClr>
                <a:schemeClr val="accent6"/>
              </a:buClr>
              <a:buSzPts val="1600"/>
              <a:buFont typeface="Noto Sans Symbols"/>
              <a:buChar char="▪"/>
              <a:defRPr b="0" i="0" sz="1600" u="none" cap="none" strike="noStrike">
                <a:solidFill>
                  <a:schemeClr val="accent6"/>
                </a:solidFill>
                <a:latin typeface="Roboto"/>
                <a:ea typeface="Roboto"/>
                <a:cs typeface="Roboto"/>
                <a:sym typeface="Roboto"/>
              </a:defRPr>
            </a:lvl2pPr>
            <a:lvl3pPr indent="-317500" lvl="2" marL="1371600" marR="0" rtl="0" algn="l">
              <a:lnSpc>
                <a:spcPct val="90000"/>
              </a:lnSpc>
              <a:spcBef>
                <a:spcPts val="600"/>
              </a:spcBef>
              <a:spcAft>
                <a:spcPts val="0"/>
              </a:spcAft>
              <a:buClr>
                <a:schemeClr val="accent6"/>
              </a:buClr>
              <a:buSzPts val="1400"/>
              <a:buFont typeface="Merriweather Sans"/>
              <a:buChar char="–"/>
              <a:defRPr b="0" i="0" sz="1400" u="none" cap="none" strike="noStrike">
                <a:solidFill>
                  <a:schemeClr val="accent6"/>
                </a:solidFill>
                <a:latin typeface="Roboto"/>
                <a:ea typeface="Roboto"/>
                <a:cs typeface="Roboto"/>
                <a:sym typeface="Roboto"/>
              </a:defRPr>
            </a:lvl3pPr>
            <a:lvl4pPr indent="-304800" lvl="3" marL="1828800" marR="0" rtl="0" algn="l">
              <a:lnSpc>
                <a:spcPct val="90000"/>
              </a:lnSpc>
              <a:spcBef>
                <a:spcPts val="600"/>
              </a:spcBef>
              <a:spcAft>
                <a:spcPts val="0"/>
              </a:spcAft>
              <a:buClr>
                <a:schemeClr val="accent6"/>
              </a:buClr>
              <a:buSzPts val="1200"/>
              <a:buFont typeface="Arial"/>
              <a:buChar char="•"/>
              <a:defRPr b="0" i="0" sz="1200" u="none" cap="none" strike="noStrike">
                <a:solidFill>
                  <a:schemeClr val="accent6"/>
                </a:solidFill>
                <a:latin typeface="Roboto"/>
                <a:ea typeface="Roboto"/>
                <a:cs typeface="Roboto"/>
                <a:sym typeface="Roboto"/>
              </a:defRPr>
            </a:lvl4pPr>
            <a:lvl5pPr indent="-342900" lvl="4" marL="2286000" marR="0" rtl="0" algn="l">
              <a:lnSpc>
                <a:spcPct val="90000"/>
              </a:lnSpc>
              <a:spcBef>
                <a:spcPts val="1200"/>
              </a:spcBef>
              <a:spcAft>
                <a:spcPts val="0"/>
              </a:spcAft>
              <a:buClr>
                <a:schemeClr val="accent6"/>
              </a:buClr>
              <a:buSzPts val="1800"/>
              <a:buFont typeface="Arial"/>
              <a:buChar char="»"/>
              <a:defRPr b="0" i="0" sz="1800" u="none" cap="none" strike="noStrike">
                <a:solidFill>
                  <a:schemeClr val="accent6"/>
                </a:solidFill>
                <a:latin typeface="Roboto"/>
                <a:ea typeface="Roboto"/>
                <a:cs typeface="Roboto"/>
                <a:sym typeface="Roboto"/>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oter Only" type="blank">
  <p:cSld name="BLANK">
    <p:spTree>
      <p:nvGrpSpPr>
        <p:cNvPr id="47" name="Shape 47"/>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 Out">
  <p:cSld name="Call Out">
    <p:spTree>
      <p:nvGrpSpPr>
        <p:cNvPr id="48" name="Shape 48"/>
        <p:cNvGrpSpPr/>
        <p:nvPr/>
      </p:nvGrpSpPr>
      <p:grpSpPr>
        <a:xfrm>
          <a:off x="0" y="0"/>
          <a:ext cx="0" cy="0"/>
          <a:chOff x="0" y="0"/>
          <a:chExt cx="0" cy="0"/>
        </a:xfrm>
      </p:grpSpPr>
      <p:sp>
        <p:nvSpPr>
          <p:cNvPr id="49" name="Google Shape;49;p15"/>
          <p:cNvSpPr/>
          <p:nvPr/>
        </p:nvSpPr>
        <p:spPr>
          <a:xfrm>
            <a:off x="0" y="0"/>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50" name="Google Shape;50;p15"/>
          <p:cNvSpPr txBox="1"/>
          <p:nvPr>
            <p:ph type="title"/>
          </p:nvPr>
        </p:nvSpPr>
        <p:spPr>
          <a:xfrm>
            <a:off x="469789" y="2114550"/>
            <a:ext cx="8229600" cy="914400"/>
          </a:xfrm>
          <a:prstGeom prst="rect">
            <a:avLst/>
          </a:prstGeom>
          <a:noFill/>
          <a:ln>
            <a:noFill/>
          </a:ln>
        </p:spPr>
        <p:txBody>
          <a:bodyPr anchorCtr="0" anchor="ctr" bIns="91425" lIns="91425" spcFirstLastPara="1" rIns="91425" wrap="square" tIns="91425">
            <a:noAutofit/>
          </a:bodyPr>
          <a:lstStyle>
            <a:lvl1pPr indent="0" lvl="0" marL="0" marR="0" rtl="0" algn="ctr">
              <a:lnSpc>
                <a:spcPct val="90000"/>
              </a:lnSpc>
              <a:spcBef>
                <a:spcPts val="0"/>
              </a:spcBef>
              <a:spcAft>
                <a:spcPts val="0"/>
              </a:spcAft>
              <a:buClr>
                <a:schemeClr val="lt1"/>
              </a:buClr>
              <a:buSzPts val="1400"/>
              <a:buFont typeface="Roboto"/>
              <a:buNone/>
              <a:defRPr b="0" i="0" sz="3200" u="none" cap="none" strike="noStrike">
                <a:solidFill>
                  <a:schemeClr val="lt1"/>
                </a:solidFill>
                <a:latin typeface="Roboto"/>
                <a:ea typeface="Roboto"/>
                <a:cs typeface="Roboto"/>
                <a:sym typeface="Robot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1" name="Google Shape;51;p15"/>
          <p:cNvSpPr/>
          <p:nvPr/>
        </p:nvSpPr>
        <p:spPr>
          <a:xfrm>
            <a:off x="6934200" y="4857750"/>
            <a:ext cx="1981200" cy="152400"/>
          </a:xfrm>
          <a:prstGeom prst="rect">
            <a:avLst/>
          </a:prstGeom>
          <a:noFill/>
          <a:ln>
            <a:noFill/>
          </a:ln>
        </p:spPr>
        <p:txBody>
          <a:bodyPr anchorCtr="0" anchor="ctr" bIns="45700" lIns="0" spcFirstLastPara="1" rIns="0" wrap="square" tIns="45700">
            <a:noAutofit/>
          </a:bodyPr>
          <a:lstStyle/>
          <a:p>
            <a:pPr indent="0" lvl="0" marL="0" marR="0" rtl="0" algn="r">
              <a:spcBef>
                <a:spcPts val="0"/>
              </a:spcBef>
              <a:spcAft>
                <a:spcPts val="0"/>
              </a:spcAft>
              <a:buNone/>
            </a:pPr>
            <a:fld id="{00000000-1234-1234-1234-123412341234}" type="slidenum">
              <a:rPr b="0" i="0" lang="en-US" sz="800" u="none" cap="none" strike="noStrike">
                <a:solidFill>
                  <a:schemeClr val="lt1"/>
                </a:solidFill>
                <a:latin typeface="Roboto"/>
                <a:ea typeface="Roboto"/>
                <a:cs typeface="Roboto"/>
                <a:sym typeface="Roboto"/>
              </a:rPr>
              <a:t>‹#›</a:t>
            </a:fld>
            <a:endParaRPr b="0" i="0" sz="80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52" name="Shape 5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 name="Shape 14"/>
        <p:cNvGrpSpPr/>
        <p:nvPr/>
      </p:nvGrpSpPr>
      <p:grpSpPr>
        <a:xfrm>
          <a:off x="0" y="0"/>
          <a:ext cx="0" cy="0"/>
          <a:chOff x="0" y="0"/>
          <a:chExt cx="0" cy="0"/>
        </a:xfrm>
      </p:grpSpPr>
      <p:sp>
        <p:nvSpPr>
          <p:cNvPr id="15" name="Google Shape;15;p3"/>
          <p:cNvSpPr txBox="1"/>
          <p:nvPr>
            <p:ph type="title"/>
          </p:nvPr>
        </p:nvSpPr>
        <p:spPr>
          <a:xfrm>
            <a:off x="381000" y="304800"/>
            <a:ext cx="8229600" cy="9144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0"/>
              </a:spcBef>
              <a:spcAft>
                <a:spcPts val="0"/>
              </a:spcAft>
              <a:buClr>
                <a:schemeClr val="dk2"/>
              </a:buClr>
              <a:buSzPts val="1400"/>
              <a:buFont typeface="Roboto"/>
              <a:buNone/>
              <a:defRPr b="0" i="0" sz="2800" u="none" cap="none" strike="noStrike">
                <a:solidFill>
                  <a:schemeClr val="dk2"/>
                </a:solidFill>
                <a:latin typeface="Roboto"/>
                <a:ea typeface="Roboto"/>
                <a:cs typeface="Roboto"/>
                <a:sym typeface="Robot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type="secHead">
  <p:cSld name="SECTION_HEADER">
    <p:spTree>
      <p:nvGrpSpPr>
        <p:cNvPr id="16" name="Shape 16"/>
        <p:cNvGrpSpPr/>
        <p:nvPr/>
      </p:nvGrpSpPr>
      <p:grpSpPr>
        <a:xfrm>
          <a:off x="0" y="0"/>
          <a:ext cx="0" cy="0"/>
          <a:chOff x="0" y="0"/>
          <a:chExt cx="0" cy="0"/>
        </a:xfrm>
      </p:grpSpPr>
      <p:sp>
        <p:nvSpPr>
          <p:cNvPr id="17" name="Google Shape;17;p4"/>
          <p:cNvSpPr/>
          <p:nvPr/>
        </p:nvSpPr>
        <p:spPr>
          <a:xfrm>
            <a:off x="0" y="0"/>
            <a:ext cx="9144000" cy="5143500"/>
          </a:xfrm>
          <a:prstGeom prst="rect">
            <a:avLst/>
          </a:prstGeom>
          <a:solidFill>
            <a:srgbClr val="3A3A3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4"/>
          <p:cNvSpPr txBox="1"/>
          <p:nvPr>
            <p:ph idx="1" type="body"/>
          </p:nvPr>
        </p:nvSpPr>
        <p:spPr>
          <a:xfrm>
            <a:off x="304800" y="2456400"/>
            <a:ext cx="8229600" cy="1125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200"/>
              </a:spcBef>
              <a:spcAft>
                <a:spcPts val="0"/>
              </a:spcAft>
              <a:buClr>
                <a:srgbClr val="ACACAC"/>
              </a:buClr>
              <a:buSzPts val="1400"/>
              <a:buFont typeface="Arial"/>
              <a:buNone/>
              <a:defRPr b="0" i="0" sz="1800" u="none" cap="none" strike="noStrike">
                <a:solidFill>
                  <a:srgbClr val="ACACAC"/>
                </a:solidFill>
                <a:latin typeface="Roboto"/>
                <a:ea typeface="Roboto"/>
                <a:cs typeface="Roboto"/>
                <a:sym typeface="Roboto"/>
              </a:defRPr>
            </a:lvl1pPr>
            <a:lvl2pPr indent="-228600" lvl="1" marL="914400" marR="0" rtl="0" algn="l">
              <a:lnSpc>
                <a:spcPct val="90000"/>
              </a:lnSpc>
              <a:spcBef>
                <a:spcPts val="1200"/>
              </a:spcBef>
              <a:spcAft>
                <a:spcPts val="0"/>
              </a:spcAft>
              <a:buClr>
                <a:srgbClr val="888888"/>
              </a:buClr>
              <a:buSzPts val="1600"/>
              <a:buFont typeface="Noto Sans Symbols"/>
              <a:buNone/>
              <a:defRPr b="0" i="0" sz="1800" u="none" cap="none" strike="noStrike">
                <a:solidFill>
                  <a:srgbClr val="888888"/>
                </a:solidFill>
                <a:latin typeface="Roboto"/>
                <a:ea typeface="Roboto"/>
                <a:cs typeface="Roboto"/>
                <a:sym typeface="Roboto"/>
              </a:defRPr>
            </a:lvl2pPr>
            <a:lvl3pPr indent="-228600" lvl="2" marL="1371600" marR="0" rtl="0" algn="l">
              <a:lnSpc>
                <a:spcPct val="90000"/>
              </a:lnSpc>
              <a:spcBef>
                <a:spcPts val="600"/>
              </a:spcBef>
              <a:spcAft>
                <a:spcPts val="0"/>
              </a:spcAft>
              <a:buClr>
                <a:srgbClr val="888888"/>
              </a:buClr>
              <a:buSzPts val="1400"/>
              <a:buFont typeface="Merriweather Sans"/>
              <a:buNone/>
              <a:defRPr b="0" i="0" sz="1600" u="none" cap="none" strike="noStrike">
                <a:solidFill>
                  <a:srgbClr val="888888"/>
                </a:solidFill>
                <a:latin typeface="Roboto"/>
                <a:ea typeface="Roboto"/>
                <a:cs typeface="Roboto"/>
                <a:sym typeface="Roboto"/>
              </a:defRPr>
            </a:lvl3pPr>
            <a:lvl4pPr indent="-228600" lvl="3" marL="1828800" marR="0" rtl="0" algn="l">
              <a:lnSpc>
                <a:spcPct val="90000"/>
              </a:lnSpc>
              <a:spcBef>
                <a:spcPts val="600"/>
              </a:spcBef>
              <a:spcAft>
                <a:spcPts val="0"/>
              </a:spcAft>
              <a:buClr>
                <a:srgbClr val="888888"/>
              </a:buClr>
              <a:buSzPts val="1200"/>
              <a:buFont typeface="Arial"/>
              <a:buNone/>
              <a:defRPr b="0" i="0" sz="1400" u="none" cap="none" strike="noStrike">
                <a:solidFill>
                  <a:srgbClr val="888888"/>
                </a:solidFill>
                <a:latin typeface="Roboto"/>
                <a:ea typeface="Roboto"/>
                <a:cs typeface="Roboto"/>
                <a:sym typeface="Roboto"/>
              </a:defRPr>
            </a:lvl4pPr>
            <a:lvl5pPr indent="-228600" lvl="4" marL="2286000" marR="0" rtl="0" algn="l">
              <a:lnSpc>
                <a:spcPct val="90000"/>
              </a:lnSpc>
              <a:spcBef>
                <a:spcPts val="1200"/>
              </a:spcBef>
              <a:spcAft>
                <a:spcPts val="0"/>
              </a:spcAft>
              <a:buClr>
                <a:srgbClr val="888888"/>
              </a:buClr>
              <a:buSzPts val="1800"/>
              <a:buFont typeface="Arial"/>
              <a:buNone/>
              <a:defRPr b="0" i="0" sz="1400" u="none" cap="none" strike="noStrike">
                <a:solidFill>
                  <a:srgbClr val="888888"/>
                </a:solidFill>
                <a:latin typeface="Roboto"/>
                <a:ea typeface="Roboto"/>
                <a:cs typeface="Roboto"/>
                <a:sym typeface="Roboto"/>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19" name="Google Shape;19;p4"/>
          <p:cNvSpPr txBox="1"/>
          <p:nvPr>
            <p:ph type="title"/>
          </p:nvPr>
        </p:nvSpPr>
        <p:spPr>
          <a:xfrm>
            <a:off x="304800" y="1428750"/>
            <a:ext cx="8229600" cy="11451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lt1"/>
              </a:buClr>
              <a:buSzPts val="1400"/>
              <a:buFont typeface="Roboto"/>
              <a:buNone/>
              <a:defRPr b="0" i="0" sz="4000" u="none" cap="none" strike="noStrike">
                <a:solidFill>
                  <a:schemeClr val="lt1"/>
                </a:solidFill>
                <a:latin typeface="Roboto"/>
                <a:ea typeface="Roboto"/>
                <a:cs typeface="Roboto"/>
                <a:sym typeface="Robot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0" name="Google Shape;20;p4"/>
          <p:cNvSpPr/>
          <p:nvPr/>
        </p:nvSpPr>
        <p:spPr>
          <a:xfrm>
            <a:off x="6934200" y="4857750"/>
            <a:ext cx="1981200" cy="152400"/>
          </a:xfrm>
          <a:prstGeom prst="rect">
            <a:avLst/>
          </a:prstGeom>
          <a:noFill/>
          <a:ln>
            <a:noFill/>
          </a:ln>
        </p:spPr>
        <p:txBody>
          <a:bodyPr anchorCtr="0" anchor="ctr" bIns="45700" lIns="0" spcFirstLastPara="1" rIns="0" wrap="square" tIns="45700">
            <a:noAutofit/>
          </a:bodyPr>
          <a:lstStyle/>
          <a:p>
            <a:pPr indent="0" lvl="0" marL="0" marR="0" rtl="0" algn="r">
              <a:spcBef>
                <a:spcPts val="0"/>
              </a:spcBef>
              <a:spcAft>
                <a:spcPts val="0"/>
              </a:spcAft>
              <a:buNone/>
            </a:pPr>
            <a:fld id="{00000000-1234-1234-1234-123412341234}" type="slidenum">
              <a:rPr b="0" i="0" lang="en-US" sz="800" u="none" cap="none" strike="noStrike">
                <a:solidFill>
                  <a:srgbClr val="ACACAC"/>
                </a:solidFill>
                <a:latin typeface="Roboto"/>
                <a:ea typeface="Roboto"/>
                <a:cs typeface="Roboto"/>
                <a:sym typeface="Roboto"/>
              </a:rPr>
              <a:t>‹#›</a:t>
            </a:fld>
            <a:endParaRPr b="0" i="0" sz="800" u="none" cap="none" strike="noStrike">
              <a:solidFill>
                <a:srgbClr val="ACACAC"/>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381000" y="304800"/>
            <a:ext cx="8229600" cy="9144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0"/>
              </a:spcBef>
              <a:spcAft>
                <a:spcPts val="0"/>
              </a:spcAft>
              <a:buClr>
                <a:schemeClr val="dk2"/>
              </a:buClr>
              <a:buSzPts val="1400"/>
              <a:buFont typeface="Roboto"/>
              <a:buNone/>
              <a:defRPr b="0" i="0" sz="2800" u="none" cap="none" strike="noStrike">
                <a:solidFill>
                  <a:schemeClr val="dk2"/>
                </a:solidFill>
                <a:latin typeface="Roboto"/>
                <a:ea typeface="Roboto"/>
                <a:cs typeface="Roboto"/>
                <a:sym typeface="Robot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3" name="Google Shape;23;p5"/>
          <p:cNvSpPr txBox="1"/>
          <p:nvPr>
            <p:ph idx="1" type="body"/>
          </p:nvPr>
        </p:nvSpPr>
        <p:spPr>
          <a:xfrm>
            <a:off x="381000" y="1219200"/>
            <a:ext cx="5943600" cy="3200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200"/>
              </a:spcBef>
              <a:spcAft>
                <a:spcPts val="0"/>
              </a:spcAft>
              <a:buClr>
                <a:schemeClr val="accent6"/>
              </a:buClr>
              <a:buSzPts val="1400"/>
              <a:buFont typeface="Arial"/>
              <a:buNone/>
              <a:defRPr b="0" i="0" sz="1800" u="none" cap="none" strike="noStrike">
                <a:solidFill>
                  <a:schemeClr val="accent6"/>
                </a:solidFill>
                <a:latin typeface="Roboto"/>
                <a:ea typeface="Roboto"/>
                <a:cs typeface="Roboto"/>
                <a:sym typeface="Roboto"/>
              </a:defRPr>
            </a:lvl1pPr>
            <a:lvl2pPr indent="-330200" lvl="1" marL="914400" marR="0" rtl="0" algn="l">
              <a:lnSpc>
                <a:spcPct val="90000"/>
              </a:lnSpc>
              <a:spcBef>
                <a:spcPts val="1200"/>
              </a:spcBef>
              <a:spcAft>
                <a:spcPts val="0"/>
              </a:spcAft>
              <a:buClr>
                <a:schemeClr val="accent6"/>
              </a:buClr>
              <a:buSzPts val="1600"/>
              <a:buFont typeface="Noto Sans Symbols"/>
              <a:buChar char="▪"/>
              <a:defRPr b="0" i="0" sz="1600" u="none" cap="none" strike="noStrike">
                <a:solidFill>
                  <a:schemeClr val="accent6"/>
                </a:solidFill>
                <a:latin typeface="Roboto"/>
                <a:ea typeface="Roboto"/>
                <a:cs typeface="Roboto"/>
                <a:sym typeface="Roboto"/>
              </a:defRPr>
            </a:lvl2pPr>
            <a:lvl3pPr indent="-317500" lvl="2" marL="1371600" marR="0" rtl="0" algn="l">
              <a:lnSpc>
                <a:spcPct val="90000"/>
              </a:lnSpc>
              <a:spcBef>
                <a:spcPts val="600"/>
              </a:spcBef>
              <a:spcAft>
                <a:spcPts val="0"/>
              </a:spcAft>
              <a:buClr>
                <a:schemeClr val="accent6"/>
              </a:buClr>
              <a:buSzPts val="1400"/>
              <a:buFont typeface="Merriweather Sans"/>
              <a:buChar char="–"/>
              <a:defRPr b="0" i="0" sz="1400" u="none" cap="none" strike="noStrike">
                <a:solidFill>
                  <a:schemeClr val="accent6"/>
                </a:solidFill>
                <a:latin typeface="Roboto"/>
                <a:ea typeface="Roboto"/>
                <a:cs typeface="Roboto"/>
                <a:sym typeface="Roboto"/>
              </a:defRPr>
            </a:lvl3pPr>
            <a:lvl4pPr indent="-304800" lvl="3" marL="1828800" marR="0" rtl="0" algn="l">
              <a:lnSpc>
                <a:spcPct val="90000"/>
              </a:lnSpc>
              <a:spcBef>
                <a:spcPts val="600"/>
              </a:spcBef>
              <a:spcAft>
                <a:spcPts val="0"/>
              </a:spcAft>
              <a:buClr>
                <a:schemeClr val="accent6"/>
              </a:buClr>
              <a:buSzPts val="1200"/>
              <a:buFont typeface="Arial"/>
              <a:buChar char="•"/>
              <a:defRPr b="0" i="0" sz="1200" u="none" cap="none" strike="noStrike">
                <a:solidFill>
                  <a:schemeClr val="accent6"/>
                </a:solidFill>
                <a:latin typeface="Roboto"/>
                <a:ea typeface="Roboto"/>
                <a:cs typeface="Roboto"/>
                <a:sym typeface="Roboto"/>
              </a:defRPr>
            </a:lvl4pPr>
            <a:lvl5pPr indent="-342900" lvl="4" marL="2286000" marR="0" rtl="0" algn="l">
              <a:lnSpc>
                <a:spcPct val="90000"/>
              </a:lnSpc>
              <a:spcBef>
                <a:spcPts val="1200"/>
              </a:spcBef>
              <a:spcAft>
                <a:spcPts val="0"/>
              </a:spcAft>
              <a:buClr>
                <a:schemeClr val="accent6"/>
              </a:buClr>
              <a:buSzPts val="1800"/>
              <a:buFont typeface="Arial"/>
              <a:buChar char="»"/>
              <a:defRPr b="0" i="0" sz="1800" u="none" cap="none" strike="noStrike">
                <a:solidFill>
                  <a:schemeClr val="accent6"/>
                </a:solidFill>
                <a:latin typeface="Roboto"/>
                <a:ea typeface="Roboto"/>
                <a:cs typeface="Roboto"/>
                <a:sym typeface="Roboto"/>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oter Only" type="blank">
  <p:cSld name="BLANK">
    <p:spTree>
      <p:nvGrpSpPr>
        <p:cNvPr id="24" name="Shape 2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ll Out">
  <p:cSld name="Call Out">
    <p:spTree>
      <p:nvGrpSpPr>
        <p:cNvPr id="25" name="Shape 25"/>
        <p:cNvGrpSpPr/>
        <p:nvPr/>
      </p:nvGrpSpPr>
      <p:grpSpPr>
        <a:xfrm>
          <a:off x="0" y="0"/>
          <a:ext cx="0" cy="0"/>
          <a:chOff x="0" y="0"/>
          <a:chExt cx="0" cy="0"/>
        </a:xfrm>
      </p:grpSpPr>
      <p:sp>
        <p:nvSpPr>
          <p:cNvPr id="26" name="Google Shape;26;p7"/>
          <p:cNvSpPr/>
          <p:nvPr/>
        </p:nvSpPr>
        <p:spPr>
          <a:xfrm>
            <a:off x="0" y="0"/>
            <a:ext cx="9144000" cy="5143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7" name="Google Shape;27;p7"/>
          <p:cNvSpPr txBox="1"/>
          <p:nvPr>
            <p:ph type="title"/>
          </p:nvPr>
        </p:nvSpPr>
        <p:spPr>
          <a:xfrm>
            <a:off x="469789" y="2114550"/>
            <a:ext cx="8229600" cy="914400"/>
          </a:xfrm>
          <a:prstGeom prst="rect">
            <a:avLst/>
          </a:prstGeom>
          <a:noFill/>
          <a:ln>
            <a:noFill/>
          </a:ln>
        </p:spPr>
        <p:txBody>
          <a:bodyPr anchorCtr="0" anchor="ctr" bIns="91425" lIns="91425" spcFirstLastPara="1" rIns="91425" wrap="square" tIns="91425">
            <a:noAutofit/>
          </a:bodyPr>
          <a:lstStyle>
            <a:lvl1pPr indent="0" lvl="0" marL="0" marR="0" rtl="0" algn="ctr">
              <a:lnSpc>
                <a:spcPct val="90000"/>
              </a:lnSpc>
              <a:spcBef>
                <a:spcPts val="0"/>
              </a:spcBef>
              <a:spcAft>
                <a:spcPts val="0"/>
              </a:spcAft>
              <a:buClr>
                <a:schemeClr val="lt1"/>
              </a:buClr>
              <a:buSzPts val="1400"/>
              <a:buFont typeface="Roboto"/>
              <a:buNone/>
              <a:defRPr b="0" i="0" sz="3200" u="none" cap="none" strike="noStrike">
                <a:solidFill>
                  <a:schemeClr val="lt1"/>
                </a:solidFill>
                <a:latin typeface="Roboto"/>
                <a:ea typeface="Roboto"/>
                <a:cs typeface="Roboto"/>
                <a:sym typeface="Robot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8" name="Google Shape;28;p7"/>
          <p:cNvSpPr/>
          <p:nvPr/>
        </p:nvSpPr>
        <p:spPr>
          <a:xfrm>
            <a:off x="6934200" y="4857750"/>
            <a:ext cx="1981200" cy="152400"/>
          </a:xfrm>
          <a:prstGeom prst="rect">
            <a:avLst/>
          </a:prstGeom>
          <a:noFill/>
          <a:ln>
            <a:noFill/>
          </a:ln>
        </p:spPr>
        <p:txBody>
          <a:bodyPr anchorCtr="0" anchor="ctr" bIns="45700" lIns="0" spcFirstLastPara="1" rIns="0" wrap="square" tIns="45700">
            <a:noAutofit/>
          </a:bodyPr>
          <a:lstStyle/>
          <a:p>
            <a:pPr indent="0" lvl="0" marL="0" marR="0" rtl="0" algn="r">
              <a:spcBef>
                <a:spcPts val="0"/>
              </a:spcBef>
              <a:spcAft>
                <a:spcPts val="0"/>
              </a:spcAft>
              <a:buNone/>
            </a:pPr>
            <a:fld id="{00000000-1234-1234-1234-123412341234}" type="slidenum">
              <a:rPr b="0" i="0" lang="en-US" sz="800" u="none" cap="none" strike="noStrike">
                <a:solidFill>
                  <a:schemeClr val="lt1"/>
                </a:solidFill>
                <a:latin typeface="Roboto"/>
                <a:ea typeface="Roboto"/>
                <a:cs typeface="Roboto"/>
                <a:sym typeface="Roboto"/>
              </a:rPr>
              <a:t>‹#›</a:t>
            </a:fld>
            <a:endParaRPr b="0" i="0" sz="80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29" name="Shape 2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accent1"/>
        </a:solidFill>
      </p:bgPr>
    </p:bg>
    <p:spTree>
      <p:nvGrpSpPr>
        <p:cNvPr id="33" name="Shape 33"/>
        <p:cNvGrpSpPr/>
        <p:nvPr/>
      </p:nvGrpSpPr>
      <p:grpSpPr>
        <a:xfrm>
          <a:off x="0" y="0"/>
          <a:ext cx="0" cy="0"/>
          <a:chOff x="0" y="0"/>
          <a:chExt cx="0" cy="0"/>
        </a:xfrm>
      </p:grpSpPr>
      <p:sp>
        <p:nvSpPr>
          <p:cNvPr id="34" name="Google Shape;34;p10"/>
          <p:cNvSpPr txBox="1"/>
          <p:nvPr>
            <p:ph idx="1" type="subTitle"/>
          </p:nvPr>
        </p:nvSpPr>
        <p:spPr>
          <a:xfrm>
            <a:off x="457200" y="2343150"/>
            <a:ext cx="8229600" cy="914400"/>
          </a:xfrm>
          <a:prstGeom prst="rect">
            <a:avLst/>
          </a:prstGeom>
          <a:noFill/>
          <a:ln>
            <a:noFill/>
          </a:ln>
        </p:spPr>
        <p:txBody>
          <a:bodyPr anchorCtr="0" anchor="t" bIns="91425" lIns="91425" spcFirstLastPara="1" rIns="91425" wrap="square" tIns="91425">
            <a:noAutofit/>
          </a:bodyPr>
          <a:lstStyle>
            <a:lvl1pPr indent="0" lvl="0" marL="0" marR="0" rtl="0" algn="ctr">
              <a:lnSpc>
                <a:spcPct val="90000"/>
              </a:lnSpc>
              <a:spcBef>
                <a:spcPts val="1200"/>
              </a:spcBef>
              <a:spcAft>
                <a:spcPts val="0"/>
              </a:spcAft>
              <a:buClr>
                <a:schemeClr val="lt1"/>
              </a:buClr>
              <a:buSzPts val="1400"/>
              <a:buFont typeface="Arial"/>
              <a:buNone/>
              <a:defRPr b="0" i="0" sz="2000" u="none" cap="none" strike="noStrike">
                <a:solidFill>
                  <a:schemeClr val="lt1"/>
                </a:solidFill>
                <a:latin typeface="Roboto"/>
                <a:ea typeface="Roboto"/>
                <a:cs typeface="Roboto"/>
                <a:sym typeface="Roboto"/>
              </a:defRPr>
            </a:lvl1pPr>
            <a:lvl2pPr indent="0" lvl="1" marL="457200" marR="0" rtl="0" algn="ctr">
              <a:lnSpc>
                <a:spcPct val="90000"/>
              </a:lnSpc>
              <a:spcBef>
                <a:spcPts val="1200"/>
              </a:spcBef>
              <a:spcAft>
                <a:spcPts val="0"/>
              </a:spcAft>
              <a:buClr>
                <a:srgbClr val="888888"/>
              </a:buClr>
              <a:buSzPts val="1600"/>
              <a:buFont typeface="Noto Sans Symbols"/>
              <a:buNone/>
              <a:defRPr b="0" i="0" sz="1600" u="none" cap="none" strike="noStrike">
                <a:solidFill>
                  <a:srgbClr val="888888"/>
                </a:solidFill>
                <a:latin typeface="Roboto"/>
                <a:ea typeface="Roboto"/>
                <a:cs typeface="Roboto"/>
                <a:sym typeface="Roboto"/>
              </a:defRPr>
            </a:lvl2pPr>
            <a:lvl3pPr indent="0" lvl="2" marL="914400" marR="0" rtl="0" algn="ctr">
              <a:lnSpc>
                <a:spcPct val="90000"/>
              </a:lnSpc>
              <a:spcBef>
                <a:spcPts val="600"/>
              </a:spcBef>
              <a:spcAft>
                <a:spcPts val="0"/>
              </a:spcAft>
              <a:buClr>
                <a:srgbClr val="888888"/>
              </a:buClr>
              <a:buSzPts val="1400"/>
              <a:buFont typeface="Merriweather Sans"/>
              <a:buNone/>
              <a:defRPr b="0" i="0" sz="1400" u="none" cap="none" strike="noStrike">
                <a:solidFill>
                  <a:srgbClr val="888888"/>
                </a:solidFill>
                <a:latin typeface="Roboto"/>
                <a:ea typeface="Roboto"/>
                <a:cs typeface="Roboto"/>
                <a:sym typeface="Roboto"/>
              </a:defRPr>
            </a:lvl3pPr>
            <a:lvl4pPr indent="0" lvl="3" marL="1371600" marR="0" rtl="0" algn="ctr">
              <a:lnSpc>
                <a:spcPct val="90000"/>
              </a:lnSpc>
              <a:spcBef>
                <a:spcPts val="600"/>
              </a:spcBef>
              <a:spcAft>
                <a:spcPts val="0"/>
              </a:spcAft>
              <a:buClr>
                <a:srgbClr val="888888"/>
              </a:buClr>
              <a:buSzPts val="1200"/>
              <a:buFont typeface="Arial"/>
              <a:buNone/>
              <a:defRPr b="0" i="0" sz="1200" u="none" cap="none" strike="noStrike">
                <a:solidFill>
                  <a:srgbClr val="888888"/>
                </a:solidFill>
                <a:latin typeface="Roboto"/>
                <a:ea typeface="Roboto"/>
                <a:cs typeface="Roboto"/>
                <a:sym typeface="Roboto"/>
              </a:defRPr>
            </a:lvl4pPr>
            <a:lvl5pPr indent="0" lvl="4" marL="1828800" marR="0" rtl="0" algn="ctr">
              <a:lnSpc>
                <a:spcPct val="90000"/>
              </a:lnSpc>
              <a:spcBef>
                <a:spcPts val="1200"/>
              </a:spcBef>
              <a:spcAft>
                <a:spcPts val="0"/>
              </a:spcAft>
              <a:buClr>
                <a:srgbClr val="888888"/>
              </a:buClr>
              <a:buSzPts val="1800"/>
              <a:buFont typeface="Arial"/>
              <a:buNone/>
              <a:defRPr b="0" i="0" sz="1800" u="none" cap="none" strike="noStrike">
                <a:solidFill>
                  <a:srgbClr val="888888"/>
                </a:solidFill>
                <a:latin typeface="Roboto"/>
                <a:ea typeface="Roboto"/>
                <a:cs typeface="Roboto"/>
                <a:sym typeface="Roboto"/>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35" name="Google Shape;35;p10"/>
          <p:cNvSpPr txBox="1"/>
          <p:nvPr>
            <p:ph type="ctrTitle"/>
          </p:nvPr>
        </p:nvSpPr>
        <p:spPr>
          <a:xfrm>
            <a:off x="457200" y="1657351"/>
            <a:ext cx="8229600" cy="914400"/>
          </a:xfrm>
          <a:prstGeom prst="rect">
            <a:avLst/>
          </a:prstGeom>
          <a:noFill/>
          <a:ln>
            <a:noFill/>
          </a:ln>
        </p:spPr>
        <p:txBody>
          <a:bodyPr anchorCtr="0" anchor="b" bIns="91425" lIns="91425" spcFirstLastPara="1" rIns="91425" wrap="square" tIns="91425">
            <a:noAutofit/>
          </a:bodyPr>
          <a:lstStyle>
            <a:lvl1pPr indent="0" lvl="0" marL="0" marR="0" rtl="0" algn="ctr">
              <a:lnSpc>
                <a:spcPct val="90000"/>
              </a:lnSpc>
              <a:spcBef>
                <a:spcPts val="0"/>
              </a:spcBef>
              <a:spcAft>
                <a:spcPts val="0"/>
              </a:spcAft>
              <a:buClr>
                <a:schemeClr val="lt1"/>
              </a:buClr>
              <a:buSzPts val="1400"/>
              <a:buFont typeface="Roboto"/>
              <a:buNone/>
              <a:defRPr b="0" i="0" sz="3600" u="none" cap="none" strike="noStrike">
                <a:solidFill>
                  <a:schemeClr val="lt1"/>
                </a:solidFill>
                <a:latin typeface="Roboto"/>
                <a:ea typeface="Roboto"/>
                <a:cs typeface="Roboto"/>
                <a:sym typeface="Robot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1"/>
          <p:cNvSpPr txBox="1"/>
          <p:nvPr>
            <p:ph type="title"/>
          </p:nvPr>
        </p:nvSpPr>
        <p:spPr>
          <a:xfrm>
            <a:off x="381000" y="304800"/>
            <a:ext cx="8229600" cy="9144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0"/>
              </a:spcBef>
              <a:spcAft>
                <a:spcPts val="0"/>
              </a:spcAft>
              <a:buClr>
                <a:schemeClr val="dk2"/>
              </a:buClr>
              <a:buSzPts val="1400"/>
              <a:buFont typeface="Roboto"/>
              <a:buNone/>
              <a:defRPr b="0" i="0" sz="2800" u="none" cap="none" strike="noStrike">
                <a:solidFill>
                  <a:schemeClr val="dk2"/>
                </a:solidFill>
                <a:latin typeface="Roboto"/>
                <a:ea typeface="Roboto"/>
                <a:cs typeface="Roboto"/>
                <a:sym typeface="Robot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1000" y="304800"/>
            <a:ext cx="8229600" cy="9144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0"/>
              </a:spcBef>
              <a:spcAft>
                <a:spcPts val="0"/>
              </a:spcAft>
              <a:buClr>
                <a:schemeClr val="dk2"/>
              </a:buClr>
              <a:buSzPts val="1400"/>
              <a:buFont typeface="Roboto"/>
              <a:buNone/>
              <a:defRPr b="0" i="0" sz="2800" u="none" cap="none" strike="noStrike">
                <a:solidFill>
                  <a:schemeClr val="dk2"/>
                </a:solidFill>
                <a:latin typeface="Roboto"/>
                <a:ea typeface="Roboto"/>
                <a:cs typeface="Roboto"/>
                <a:sym typeface="Robot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 name="Google Shape;7;p1"/>
          <p:cNvSpPr txBox="1"/>
          <p:nvPr>
            <p:ph idx="1" type="body"/>
          </p:nvPr>
        </p:nvSpPr>
        <p:spPr>
          <a:xfrm>
            <a:off x="381000" y="1219200"/>
            <a:ext cx="5943600" cy="3200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200"/>
              </a:spcBef>
              <a:spcAft>
                <a:spcPts val="0"/>
              </a:spcAft>
              <a:buClr>
                <a:schemeClr val="accent6"/>
              </a:buClr>
              <a:buSzPts val="1400"/>
              <a:buFont typeface="Arial"/>
              <a:buNone/>
              <a:defRPr b="0" i="0" sz="1800" u="none" cap="none" strike="noStrike">
                <a:solidFill>
                  <a:schemeClr val="accent6"/>
                </a:solidFill>
                <a:latin typeface="Roboto"/>
                <a:ea typeface="Roboto"/>
                <a:cs typeface="Roboto"/>
                <a:sym typeface="Roboto"/>
              </a:defRPr>
            </a:lvl1pPr>
            <a:lvl2pPr indent="-330200" lvl="1" marL="914400" marR="0" rtl="0" algn="l">
              <a:lnSpc>
                <a:spcPct val="90000"/>
              </a:lnSpc>
              <a:spcBef>
                <a:spcPts val="1200"/>
              </a:spcBef>
              <a:spcAft>
                <a:spcPts val="0"/>
              </a:spcAft>
              <a:buClr>
                <a:schemeClr val="accent6"/>
              </a:buClr>
              <a:buSzPts val="1600"/>
              <a:buFont typeface="Noto Sans Symbols"/>
              <a:buChar char="▪"/>
              <a:defRPr b="0" i="0" sz="1600" u="none" cap="none" strike="noStrike">
                <a:solidFill>
                  <a:schemeClr val="accent6"/>
                </a:solidFill>
                <a:latin typeface="Roboto"/>
                <a:ea typeface="Roboto"/>
                <a:cs typeface="Roboto"/>
                <a:sym typeface="Roboto"/>
              </a:defRPr>
            </a:lvl2pPr>
            <a:lvl3pPr indent="-317500" lvl="2" marL="1371600" marR="0" rtl="0" algn="l">
              <a:lnSpc>
                <a:spcPct val="90000"/>
              </a:lnSpc>
              <a:spcBef>
                <a:spcPts val="600"/>
              </a:spcBef>
              <a:spcAft>
                <a:spcPts val="0"/>
              </a:spcAft>
              <a:buClr>
                <a:schemeClr val="accent6"/>
              </a:buClr>
              <a:buSzPts val="1400"/>
              <a:buFont typeface="Merriweather Sans"/>
              <a:buChar char="–"/>
              <a:defRPr b="0" i="0" sz="1400" u="none" cap="none" strike="noStrike">
                <a:solidFill>
                  <a:schemeClr val="accent6"/>
                </a:solidFill>
                <a:latin typeface="Roboto"/>
                <a:ea typeface="Roboto"/>
                <a:cs typeface="Roboto"/>
                <a:sym typeface="Roboto"/>
              </a:defRPr>
            </a:lvl3pPr>
            <a:lvl4pPr indent="-304800" lvl="3" marL="1828800" marR="0" rtl="0" algn="l">
              <a:lnSpc>
                <a:spcPct val="90000"/>
              </a:lnSpc>
              <a:spcBef>
                <a:spcPts val="600"/>
              </a:spcBef>
              <a:spcAft>
                <a:spcPts val="0"/>
              </a:spcAft>
              <a:buClr>
                <a:schemeClr val="accent6"/>
              </a:buClr>
              <a:buSzPts val="1200"/>
              <a:buFont typeface="Arial"/>
              <a:buChar char="•"/>
              <a:defRPr b="0" i="0" sz="1200" u="none" cap="none" strike="noStrike">
                <a:solidFill>
                  <a:schemeClr val="accent6"/>
                </a:solidFill>
                <a:latin typeface="Roboto"/>
                <a:ea typeface="Roboto"/>
                <a:cs typeface="Roboto"/>
                <a:sym typeface="Roboto"/>
              </a:defRPr>
            </a:lvl4pPr>
            <a:lvl5pPr indent="-342900" lvl="4" marL="2286000" marR="0" rtl="0" algn="l">
              <a:lnSpc>
                <a:spcPct val="90000"/>
              </a:lnSpc>
              <a:spcBef>
                <a:spcPts val="1200"/>
              </a:spcBef>
              <a:spcAft>
                <a:spcPts val="0"/>
              </a:spcAft>
              <a:buClr>
                <a:schemeClr val="accent6"/>
              </a:buClr>
              <a:buSzPts val="1800"/>
              <a:buFont typeface="Arial"/>
              <a:buChar char="»"/>
              <a:defRPr b="0" i="0" sz="1800" u="none" cap="none" strike="noStrike">
                <a:solidFill>
                  <a:schemeClr val="accent6"/>
                </a:solidFill>
                <a:latin typeface="Roboto"/>
                <a:ea typeface="Roboto"/>
                <a:cs typeface="Roboto"/>
                <a:sym typeface="Roboto"/>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p:nvPr/>
        </p:nvSpPr>
        <p:spPr>
          <a:xfrm>
            <a:off x="6934200" y="4857750"/>
            <a:ext cx="1981200" cy="152400"/>
          </a:xfrm>
          <a:prstGeom prst="rect">
            <a:avLst/>
          </a:prstGeom>
          <a:noFill/>
          <a:ln>
            <a:noFill/>
          </a:ln>
        </p:spPr>
        <p:txBody>
          <a:bodyPr anchorCtr="0" anchor="ctr" bIns="45700" lIns="0" spcFirstLastPara="1" rIns="0" wrap="square" tIns="45700">
            <a:noAutofit/>
          </a:bodyPr>
          <a:lstStyle/>
          <a:p>
            <a:pPr indent="0" lvl="0" marL="0" marR="0" rtl="0" algn="r">
              <a:spcBef>
                <a:spcPts val="0"/>
              </a:spcBef>
              <a:spcAft>
                <a:spcPts val="0"/>
              </a:spcAft>
              <a:buNone/>
            </a:pPr>
            <a:fld id="{00000000-1234-1234-1234-123412341234}" type="slidenum">
              <a:rPr b="0" i="0" lang="en-US" sz="800" u="none" cap="none" strike="noStrike">
                <a:solidFill>
                  <a:srgbClr val="E6E6E6"/>
                </a:solidFill>
                <a:latin typeface="Roboto"/>
                <a:ea typeface="Roboto"/>
                <a:cs typeface="Roboto"/>
                <a:sym typeface="Roboto"/>
              </a:rPr>
              <a:t>‹#›</a:t>
            </a:fld>
            <a:endParaRPr b="0" i="0" sz="800" u="none" cap="none" strike="noStrike">
              <a:solidFill>
                <a:srgbClr val="E6E6E6"/>
              </a:solidFill>
              <a:latin typeface="Roboto"/>
              <a:ea typeface="Roboto"/>
              <a:cs typeface="Roboto"/>
              <a:sym typeface="Roboto"/>
            </a:endParaRPr>
          </a:p>
        </p:txBody>
      </p:sp>
      <p:pic>
        <p:nvPicPr>
          <p:cNvPr descr="04.png" id="9" name="Google Shape;9;p1"/>
          <p:cNvPicPr preferRelativeResize="0"/>
          <p:nvPr/>
        </p:nvPicPr>
        <p:blipFill rotWithShape="1">
          <a:blip r:embed="rId1">
            <a:alphaModFix amt="30000"/>
          </a:blip>
          <a:srcRect b="0" l="0" r="0" t="0"/>
          <a:stretch/>
        </p:blipFill>
        <p:spPr>
          <a:xfrm>
            <a:off x="7484080" y="4806724"/>
            <a:ext cx="212100" cy="235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 name="Shape 30"/>
        <p:cNvGrpSpPr/>
        <p:nvPr/>
      </p:nvGrpSpPr>
      <p:grpSpPr>
        <a:xfrm>
          <a:off x="0" y="0"/>
          <a:ext cx="0" cy="0"/>
          <a:chOff x="0" y="0"/>
          <a:chExt cx="0" cy="0"/>
        </a:xfrm>
      </p:grpSpPr>
      <p:sp>
        <p:nvSpPr>
          <p:cNvPr id="31" name="Google Shape;31;p9"/>
          <p:cNvSpPr txBox="1"/>
          <p:nvPr>
            <p:ph type="title"/>
          </p:nvPr>
        </p:nvSpPr>
        <p:spPr>
          <a:xfrm>
            <a:off x="381000" y="304800"/>
            <a:ext cx="8229600" cy="9144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0"/>
              </a:spcBef>
              <a:spcAft>
                <a:spcPts val="0"/>
              </a:spcAft>
              <a:buClr>
                <a:schemeClr val="dk2"/>
              </a:buClr>
              <a:buSzPts val="1400"/>
              <a:buFont typeface="Roboto"/>
              <a:buNone/>
              <a:defRPr b="0" i="0" sz="2800" u="none" cap="none" strike="noStrike">
                <a:solidFill>
                  <a:schemeClr val="dk2"/>
                </a:solidFill>
                <a:latin typeface="Roboto"/>
                <a:ea typeface="Roboto"/>
                <a:cs typeface="Roboto"/>
                <a:sym typeface="Robot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32" name="Google Shape;32;p9"/>
          <p:cNvSpPr txBox="1"/>
          <p:nvPr>
            <p:ph idx="1" type="body"/>
          </p:nvPr>
        </p:nvSpPr>
        <p:spPr>
          <a:xfrm>
            <a:off x="381000" y="1219200"/>
            <a:ext cx="5943600" cy="32004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0000"/>
              </a:lnSpc>
              <a:spcBef>
                <a:spcPts val="1200"/>
              </a:spcBef>
              <a:spcAft>
                <a:spcPts val="0"/>
              </a:spcAft>
              <a:buClr>
                <a:schemeClr val="accent6"/>
              </a:buClr>
              <a:buSzPts val="1400"/>
              <a:buFont typeface="Arial"/>
              <a:buNone/>
              <a:defRPr b="0" i="0" sz="1800" u="none" cap="none" strike="noStrike">
                <a:solidFill>
                  <a:schemeClr val="accent6"/>
                </a:solidFill>
                <a:latin typeface="Roboto"/>
                <a:ea typeface="Roboto"/>
                <a:cs typeface="Roboto"/>
                <a:sym typeface="Roboto"/>
              </a:defRPr>
            </a:lvl1pPr>
            <a:lvl2pPr indent="-330200" lvl="1" marL="914400" marR="0" rtl="0" algn="l">
              <a:lnSpc>
                <a:spcPct val="90000"/>
              </a:lnSpc>
              <a:spcBef>
                <a:spcPts val="1200"/>
              </a:spcBef>
              <a:spcAft>
                <a:spcPts val="0"/>
              </a:spcAft>
              <a:buClr>
                <a:schemeClr val="accent6"/>
              </a:buClr>
              <a:buSzPts val="1600"/>
              <a:buFont typeface="Noto Sans Symbols"/>
              <a:buChar char="▪"/>
              <a:defRPr b="0" i="0" sz="1600" u="none" cap="none" strike="noStrike">
                <a:solidFill>
                  <a:schemeClr val="accent6"/>
                </a:solidFill>
                <a:latin typeface="Roboto"/>
                <a:ea typeface="Roboto"/>
                <a:cs typeface="Roboto"/>
                <a:sym typeface="Roboto"/>
              </a:defRPr>
            </a:lvl2pPr>
            <a:lvl3pPr indent="-317500" lvl="2" marL="1371600" marR="0" rtl="0" algn="l">
              <a:lnSpc>
                <a:spcPct val="90000"/>
              </a:lnSpc>
              <a:spcBef>
                <a:spcPts val="600"/>
              </a:spcBef>
              <a:spcAft>
                <a:spcPts val="0"/>
              </a:spcAft>
              <a:buClr>
                <a:schemeClr val="accent6"/>
              </a:buClr>
              <a:buSzPts val="1400"/>
              <a:buFont typeface="Merriweather Sans"/>
              <a:buChar char="–"/>
              <a:defRPr b="0" i="0" sz="1400" u="none" cap="none" strike="noStrike">
                <a:solidFill>
                  <a:schemeClr val="accent6"/>
                </a:solidFill>
                <a:latin typeface="Roboto"/>
                <a:ea typeface="Roboto"/>
                <a:cs typeface="Roboto"/>
                <a:sym typeface="Roboto"/>
              </a:defRPr>
            </a:lvl3pPr>
            <a:lvl4pPr indent="-304800" lvl="3" marL="1828800" marR="0" rtl="0" algn="l">
              <a:lnSpc>
                <a:spcPct val="90000"/>
              </a:lnSpc>
              <a:spcBef>
                <a:spcPts val="600"/>
              </a:spcBef>
              <a:spcAft>
                <a:spcPts val="0"/>
              </a:spcAft>
              <a:buClr>
                <a:schemeClr val="accent6"/>
              </a:buClr>
              <a:buSzPts val="1200"/>
              <a:buFont typeface="Arial"/>
              <a:buChar char="•"/>
              <a:defRPr b="0" i="0" sz="1200" u="none" cap="none" strike="noStrike">
                <a:solidFill>
                  <a:schemeClr val="accent6"/>
                </a:solidFill>
                <a:latin typeface="Roboto"/>
                <a:ea typeface="Roboto"/>
                <a:cs typeface="Roboto"/>
                <a:sym typeface="Roboto"/>
              </a:defRPr>
            </a:lvl4pPr>
            <a:lvl5pPr indent="-342900" lvl="4" marL="2286000" marR="0" rtl="0" algn="l">
              <a:lnSpc>
                <a:spcPct val="90000"/>
              </a:lnSpc>
              <a:spcBef>
                <a:spcPts val="1200"/>
              </a:spcBef>
              <a:spcAft>
                <a:spcPts val="0"/>
              </a:spcAft>
              <a:buClr>
                <a:schemeClr val="accent6"/>
              </a:buClr>
              <a:buSzPts val="1800"/>
              <a:buFont typeface="Arial"/>
              <a:buChar char="»"/>
              <a:defRPr b="0" i="0" sz="1800" u="none" cap="none" strike="noStrike">
                <a:solidFill>
                  <a:schemeClr val="accent6"/>
                </a:solidFill>
                <a:latin typeface="Roboto"/>
                <a:ea typeface="Roboto"/>
                <a:cs typeface="Roboto"/>
                <a:sym typeface="Roboto"/>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5" r:id="rId1"/>
    <p:sldLayoutId id="2147483656" r:id="rId2"/>
    <p:sldLayoutId id="2147483657" r:id="rId3"/>
    <p:sldLayoutId id="2147483658" r:id="rId4"/>
    <p:sldLayoutId id="2147483659" r:id="rId5"/>
    <p:sldLayoutId id="2147483660" r:id="rId6"/>
    <p:sldLayoutId id="2147483661"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3.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cloud.google.com/dataflow/" TargetMode="External"/><Relationship Id="rId4" Type="http://schemas.openxmlformats.org/officeDocument/2006/relationships/hyperlink" Target="http://www.stackoverflow.com/questions/tagged/google-cloud-dataflow" TargetMode="External"/><Relationship Id="rId5" Type="http://schemas.openxmlformats.org/officeDocument/2006/relationships/hyperlink" Target="https://beam.apache.org" TargetMode="External"/><Relationship Id="rId6" Type="http://schemas.openxmlformats.org/officeDocument/2006/relationships/image" Target="../media/image6.png"/><Relationship Id="rId7"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comments" Target="../comments/commen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15.png"/><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8.png"/><Relationship Id="rId11" Type="http://schemas.openxmlformats.org/officeDocument/2006/relationships/image" Target="../media/image11.png"/><Relationship Id="rId10" Type="http://schemas.openxmlformats.org/officeDocument/2006/relationships/image" Target="../media/image13.png"/><Relationship Id="rId12" Type="http://schemas.openxmlformats.org/officeDocument/2006/relationships/image" Target="../media/image22.png"/><Relationship Id="rId9" Type="http://schemas.openxmlformats.org/officeDocument/2006/relationships/image" Target="../media/image10.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7.png"/><Relationship Id="rId8"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7"/>
          <p:cNvSpPr txBox="1"/>
          <p:nvPr>
            <p:ph type="ctrTitle"/>
          </p:nvPr>
        </p:nvSpPr>
        <p:spPr>
          <a:xfrm>
            <a:off x="457200" y="1657351"/>
            <a:ext cx="8229600" cy="91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US">
                <a:solidFill>
                  <a:srgbClr val="FFFFFF"/>
                </a:solidFill>
              </a:rPr>
              <a:t>Apache Beam</a:t>
            </a:r>
            <a:r>
              <a:rPr b="1" lang="en-US">
                <a:solidFill>
                  <a:srgbClr val="FFFFFF"/>
                </a:solidFill>
              </a:rPr>
              <a:t> &amp;</a:t>
            </a:r>
            <a:r>
              <a:rPr b="1" lang="en-US">
                <a:solidFill>
                  <a:srgbClr val="FFFFFF"/>
                </a:solidFill>
              </a:rPr>
              <a:t> </a:t>
            </a:r>
            <a:endParaRPr b="1">
              <a:solidFill>
                <a:srgbClr val="FFFFFF"/>
              </a:solidFill>
            </a:endParaRPr>
          </a:p>
          <a:p>
            <a:pPr indent="0" lvl="0" marL="0" rtl="0" algn="ctr">
              <a:spcBef>
                <a:spcPts val="0"/>
              </a:spcBef>
              <a:spcAft>
                <a:spcPts val="0"/>
              </a:spcAft>
              <a:buNone/>
            </a:pPr>
            <a:r>
              <a:rPr b="1" lang="en-US">
                <a:solidFill>
                  <a:srgbClr val="FFFFFF"/>
                </a:solidFill>
              </a:rPr>
              <a:t>Google Cloud Dataflow</a:t>
            </a:r>
            <a:endParaRPr/>
          </a:p>
        </p:txBody>
      </p:sp>
      <p:sp>
        <p:nvSpPr>
          <p:cNvPr id="58" name="Google Shape;58;p17"/>
          <p:cNvSpPr txBox="1"/>
          <p:nvPr>
            <p:ph idx="1" type="subTitle"/>
          </p:nvPr>
        </p:nvSpPr>
        <p:spPr>
          <a:xfrm>
            <a:off x="6162175" y="4724325"/>
            <a:ext cx="3438900" cy="419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sz="1100">
                <a:solidFill>
                  <a:srgbClr val="FFFFFF"/>
                </a:solidFill>
              </a:rPr>
              <a:t>Slides by Frances Perry, April 2016</a:t>
            </a:r>
            <a:endParaRPr sz="1100">
              <a:solidFill>
                <a:srgbClr val="FFFFFF"/>
              </a:solidFill>
            </a:endParaRPr>
          </a:p>
        </p:txBody>
      </p:sp>
      <p:pic>
        <p:nvPicPr>
          <p:cNvPr id="59" name="Google Shape;59;p17"/>
          <p:cNvPicPr preferRelativeResize="0"/>
          <p:nvPr/>
        </p:nvPicPr>
        <p:blipFill>
          <a:blip r:embed="rId4">
            <a:alphaModFix/>
          </a:blip>
          <a:stretch>
            <a:fillRect/>
          </a:stretch>
        </p:blipFill>
        <p:spPr>
          <a:xfrm>
            <a:off x="2624178" y="2988375"/>
            <a:ext cx="1169425" cy="1692950"/>
          </a:xfrm>
          <a:prstGeom prst="rect">
            <a:avLst/>
          </a:prstGeom>
          <a:noFill/>
          <a:ln>
            <a:noFill/>
          </a:ln>
        </p:spPr>
      </p:pic>
      <p:pic>
        <p:nvPicPr>
          <p:cNvPr descr="Dataflow_512.png" id="60" name="Google Shape;60;p17"/>
          <p:cNvPicPr preferRelativeResize="0"/>
          <p:nvPr/>
        </p:nvPicPr>
        <p:blipFill>
          <a:blip r:embed="rId5">
            <a:alphaModFix/>
          </a:blip>
          <a:stretch>
            <a:fillRect/>
          </a:stretch>
        </p:blipFill>
        <p:spPr>
          <a:xfrm>
            <a:off x="4326725" y="2988375"/>
            <a:ext cx="1692950" cy="1692950"/>
          </a:xfrm>
          <a:prstGeom prst="rect">
            <a:avLst/>
          </a:prstGeom>
          <a:noFill/>
          <a:ln>
            <a:noFill/>
          </a:ln>
        </p:spPr>
      </p:pic>
      <p:sp>
        <p:nvSpPr>
          <p:cNvPr id="61" name="Google Shape;61;p17"/>
          <p:cNvSpPr txBox="1"/>
          <p:nvPr/>
        </p:nvSpPr>
        <p:spPr>
          <a:xfrm>
            <a:off x="3654300" y="3082300"/>
            <a:ext cx="819600" cy="15051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en-US" sz="3600">
                <a:solidFill>
                  <a:schemeClr val="lt1"/>
                </a:solidFill>
                <a:latin typeface="Roboto"/>
                <a:ea typeface="Roboto"/>
                <a:cs typeface="Roboto"/>
                <a:sym typeface="Roboto"/>
              </a:rPr>
              <a: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6"/>
          <p:cNvSpPr txBox="1"/>
          <p:nvPr/>
        </p:nvSpPr>
        <p:spPr>
          <a:xfrm>
            <a:off x="206142" y="354956"/>
            <a:ext cx="7288800" cy="435900"/>
          </a:xfrm>
          <a:prstGeom prst="rect">
            <a:avLst/>
          </a:prstGeom>
          <a:noFill/>
          <a:ln>
            <a:noFill/>
          </a:ln>
        </p:spPr>
        <p:txBody>
          <a:bodyPr anchorCtr="0" anchor="t" bIns="0" lIns="0" spcFirstLastPara="1" rIns="0" wrap="square" tIns="0">
            <a:noAutofit/>
          </a:bodyPr>
          <a:lstStyle/>
          <a:p>
            <a:pPr indent="0" lvl="0" marL="0" rtl="0" algn="l">
              <a:lnSpc>
                <a:spcPct val="114285"/>
              </a:lnSpc>
              <a:spcBef>
                <a:spcPts val="0"/>
              </a:spcBef>
              <a:spcAft>
                <a:spcPts val="0"/>
              </a:spcAft>
              <a:buNone/>
            </a:pPr>
            <a:r>
              <a:rPr lang="en-US" sz="2800">
                <a:solidFill>
                  <a:srgbClr val="333333"/>
                </a:solidFill>
                <a:latin typeface="Roboto"/>
                <a:ea typeface="Roboto"/>
                <a:cs typeface="Roboto"/>
                <a:sym typeface="Roboto"/>
              </a:rPr>
              <a:t>Integrated: Distributed Logging</a:t>
            </a:r>
            <a:endParaRPr sz="2800">
              <a:solidFill>
                <a:srgbClr val="333333"/>
              </a:solidFill>
              <a:latin typeface="Roboto"/>
              <a:ea typeface="Roboto"/>
              <a:cs typeface="Roboto"/>
              <a:sym typeface="Roboto"/>
            </a:endParaRPr>
          </a:p>
        </p:txBody>
      </p:sp>
      <p:pic>
        <p:nvPicPr>
          <p:cNvPr id="395" name="Google Shape;395;p26"/>
          <p:cNvPicPr preferRelativeResize="0"/>
          <p:nvPr/>
        </p:nvPicPr>
        <p:blipFill>
          <a:blip r:embed="rId3">
            <a:alphaModFix/>
          </a:blip>
          <a:stretch>
            <a:fillRect/>
          </a:stretch>
        </p:blipFill>
        <p:spPr>
          <a:xfrm>
            <a:off x="0" y="1149166"/>
            <a:ext cx="9144000" cy="299756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7"/>
          <p:cNvSpPr/>
          <p:nvPr/>
        </p:nvSpPr>
        <p:spPr>
          <a:xfrm>
            <a:off x="1828800" y="2225050"/>
            <a:ext cx="5496900" cy="2133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7"/>
          <p:cNvSpPr/>
          <p:nvPr/>
        </p:nvSpPr>
        <p:spPr>
          <a:xfrm rot="5400000">
            <a:off x="6299088" y="2489975"/>
            <a:ext cx="913200" cy="2280300"/>
          </a:xfrm>
          <a:prstGeom prst="bentUpArrow">
            <a:avLst>
              <a:gd fmla="val 25000" name="adj1"/>
              <a:gd fmla="val 23953" name="adj2"/>
              <a:gd fmla="val 25000" name="adj3"/>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7"/>
          <p:cNvSpPr/>
          <p:nvPr/>
        </p:nvSpPr>
        <p:spPr>
          <a:xfrm>
            <a:off x="1828800" y="2225050"/>
            <a:ext cx="4015500" cy="2133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7"/>
          <p:cNvSpPr txBox="1"/>
          <p:nvPr>
            <p:ph type="title"/>
          </p:nvPr>
        </p:nvSpPr>
        <p:spPr>
          <a:xfrm>
            <a:off x="381000" y="304800"/>
            <a:ext cx="8229600" cy="9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Transitioning from Dataflow 1.x to Beam</a:t>
            </a:r>
            <a:endParaRPr/>
          </a:p>
        </p:txBody>
      </p:sp>
      <p:sp>
        <p:nvSpPr>
          <p:cNvPr id="404" name="Google Shape;404;p27"/>
          <p:cNvSpPr/>
          <p:nvPr/>
        </p:nvSpPr>
        <p:spPr>
          <a:xfrm rot="5400000">
            <a:off x="6299088" y="2489975"/>
            <a:ext cx="913200" cy="2280300"/>
          </a:xfrm>
          <a:prstGeom prst="bentUpArrow">
            <a:avLst>
              <a:gd fmla="val 25000" name="adj1"/>
              <a:gd fmla="val 23953" name="adj2"/>
              <a:gd fmla="val 25000" name="adj3"/>
            </a:avLst>
          </a:prstGeom>
          <a:solidFill>
            <a:schemeClr val="accen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7"/>
          <p:cNvSpPr/>
          <p:nvPr/>
        </p:nvSpPr>
        <p:spPr>
          <a:xfrm rot="5400000">
            <a:off x="4188938" y="1678300"/>
            <a:ext cx="887400" cy="2423100"/>
          </a:xfrm>
          <a:prstGeom prst="bentUpArrow">
            <a:avLst>
              <a:gd fmla="val 25000" name="adj1"/>
              <a:gd fmla="val 23953" name="adj2"/>
              <a:gd fmla="val 0" name="adj3"/>
            </a:avLst>
          </a:prstGeom>
          <a:solidFill>
            <a:srgbClr val="D9D9D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7"/>
          <p:cNvSpPr/>
          <p:nvPr/>
        </p:nvSpPr>
        <p:spPr>
          <a:xfrm>
            <a:off x="5844206" y="2121700"/>
            <a:ext cx="1481400" cy="420000"/>
          </a:xfrm>
          <a:prstGeom prst="rightArrow">
            <a:avLst>
              <a:gd fmla="val 50000" name="adj1"/>
              <a:gd fmla="val 0" name="adj2"/>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a:off x="2132088" y="2279200"/>
            <a:ext cx="105000" cy="1050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2361038" y="2241100"/>
            <a:ext cx="181200" cy="181200"/>
          </a:xfrm>
          <a:prstGeom prst="rect">
            <a:avLst/>
          </a:prstGeom>
          <a:solidFill>
            <a:srgbClr val="C27BA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p:nvPr/>
        </p:nvSpPr>
        <p:spPr>
          <a:xfrm>
            <a:off x="2666188" y="2279200"/>
            <a:ext cx="105000" cy="1050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p:nvPr/>
        </p:nvSpPr>
        <p:spPr>
          <a:xfrm>
            <a:off x="3772863" y="2279200"/>
            <a:ext cx="105000" cy="1050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3772863" y="3051300"/>
            <a:ext cx="105000" cy="1050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7061338" y="3813300"/>
            <a:ext cx="105000" cy="1050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3" name="Google Shape;413;p27"/>
          <p:cNvCxnSpPr>
            <a:stCxn id="410" idx="2"/>
            <a:endCxn id="411" idx="0"/>
          </p:cNvCxnSpPr>
          <p:nvPr/>
        </p:nvCxnSpPr>
        <p:spPr>
          <a:xfrm>
            <a:off x="3825363" y="2384200"/>
            <a:ext cx="0" cy="667200"/>
          </a:xfrm>
          <a:prstGeom prst="straightConnector1">
            <a:avLst/>
          </a:prstGeom>
          <a:noFill/>
          <a:ln cap="flat" cmpd="sng" w="9525">
            <a:solidFill>
              <a:srgbClr val="000000"/>
            </a:solidFill>
            <a:prstDash val="dot"/>
            <a:round/>
            <a:headEnd len="med" w="med" type="none"/>
            <a:tailEnd len="med" w="med" type="none"/>
          </a:ln>
        </p:spPr>
      </p:cxnSp>
      <p:sp>
        <p:nvSpPr>
          <p:cNvPr id="414" name="Google Shape;414;p27"/>
          <p:cNvSpPr/>
          <p:nvPr/>
        </p:nvSpPr>
        <p:spPr>
          <a:xfrm>
            <a:off x="4077663" y="2279200"/>
            <a:ext cx="105000" cy="1050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7"/>
          <p:cNvSpPr/>
          <p:nvPr/>
        </p:nvSpPr>
        <p:spPr>
          <a:xfrm>
            <a:off x="4077663" y="3051300"/>
            <a:ext cx="105000" cy="1050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6" name="Google Shape;416;p27"/>
          <p:cNvCxnSpPr>
            <a:stCxn id="414" idx="2"/>
            <a:endCxn id="415" idx="0"/>
          </p:cNvCxnSpPr>
          <p:nvPr/>
        </p:nvCxnSpPr>
        <p:spPr>
          <a:xfrm>
            <a:off x="4130163" y="2384200"/>
            <a:ext cx="0" cy="667200"/>
          </a:xfrm>
          <a:prstGeom prst="straightConnector1">
            <a:avLst/>
          </a:prstGeom>
          <a:noFill/>
          <a:ln cap="flat" cmpd="sng" w="9525">
            <a:solidFill>
              <a:srgbClr val="000000"/>
            </a:solidFill>
            <a:prstDash val="dot"/>
            <a:round/>
            <a:headEnd len="med" w="med" type="none"/>
            <a:tailEnd len="med" w="med" type="none"/>
          </a:ln>
        </p:spPr>
      </p:cxnSp>
      <p:sp>
        <p:nvSpPr>
          <p:cNvPr id="417" name="Google Shape;417;p27"/>
          <p:cNvSpPr/>
          <p:nvPr/>
        </p:nvSpPr>
        <p:spPr>
          <a:xfrm>
            <a:off x="4992063" y="2279200"/>
            <a:ext cx="105000" cy="1050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7"/>
          <p:cNvSpPr/>
          <p:nvPr/>
        </p:nvSpPr>
        <p:spPr>
          <a:xfrm>
            <a:off x="4992063" y="3051300"/>
            <a:ext cx="105000" cy="1050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27"/>
          <p:cNvCxnSpPr>
            <a:stCxn id="417" idx="2"/>
            <a:endCxn id="418" idx="0"/>
          </p:cNvCxnSpPr>
          <p:nvPr/>
        </p:nvCxnSpPr>
        <p:spPr>
          <a:xfrm>
            <a:off x="5044563" y="2384200"/>
            <a:ext cx="0" cy="667200"/>
          </a:xfrm>
          <a:prstGeom prst="straightConnector1">
            <a:avLst/>
          </a:prstGeom>
          <a:noFill/>
          <a:ln cap="flat" cmpd="sng" w="9525">
            <a:solidFill>
              <a:srgbClr val="000000"/>
            </a:solidFill>
            <a:prstDash val="dot"/>
            <a:round/>
            <a:headEnd len="med" w="med" type="none"/>
            <a:tailEnd len="med" w="med" type="none"/>
          </a:ln>
        </p:spPr>
      </p:cxnSp>
      <p:sp>
        <p:nvSpPr>
          <p:cNvPr id="420" name="Google Shape;420;p27"/>
          <p:cNvSpPr/>
          <p:nvPr/>
        </p:nvSpPr>
        <p:spPr>
          <a:xfrm>
            <a:off x="5906463" y="2279200"/>
            <a:ext cx="105000" cy="1050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7"/>
          <p:cNvSpPr/>
          <p:nvPr/>
        </p:nvSpPr>
        <p:spPr>
          <a:xfrm>
            <a:off x="5906463" y="3813300"/>
            <a:ext cx="105000" cy="1050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2" name="Google Shape;422;p27"/>
          <p:cNvCxnSpPr>
            <a:stCxn id="420" idx="2"/>
            <a:endCxn id="421" idx="0"/>
          </p:cNvCxnSpPr>
          <p:nvPr/>
        </p:nvCxnSpPr>
        <p:spPr>
          <a:xfrm>
            <a:off x="5958963" y="2384200"/>
            <a:ext cx="0" cy="1429200"/>
          </a:xfrm>
          <a:prstGeom prst="straightConnector1">
            <a:avLst/>
          </a:prstGeom>
          <a:noFill/>
          <a:ln cap="flat" cmpd="sng" w="9525">
            <a:solidFill>
              <a:srgbClr val="000000"/>
            </a:solidFill>
            <a:prstDash val="dot"/>
            <a:round/>
            <a:headEnd len="med" w="med" type="none"/>
            <a:tailEnd len="med" w="med" type="none"/>
          </a:ln>
        </p:spPr>
      </p:cxnSp>
      <p:sp>
        <p:nvSpPr>
          <p:cNvPr id="423" name="Google Shape;423;p27"/>
          <p:cNvSpPr/>
          <p:nvPr/>
        </p:nvSpPr>
        <p:spPr>
          <a:xfrm>
            <a:off x="2894438" y="2241100"/>
            <a:ext cx="181200" cy="181200"/>
          </a:xfrm>
          <a:prstGeom prst="rect">
            <a:avLst/>
          </a:prstGeom>
          <a:solidFill>
            <a:srgbClr val="C27BA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7"/>
          <p:cNvSpPr/>
          <p:nvPr/>
        </p:nvSpPr>
        <p:spPr>
          <a:xfrm>
            <a:off x="3199238" y="2241100"/>
            <a:ext cx="181200" cy="181200"/>
          </a:xfrm>
          <a:prstGeom prst="rect">
            <a:avLst/>
          </a:prstGeom>
          <a:solidFill>
            <a:srgbClr val="C27BA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7"/>
          <p:cNvSpPr/>
          <p:nvPr/>
        </p:nvSpPr>
        <p:spPr>
          <a:xfrm>
            <a:off x="6211263" y="3775200"/>
            <a:ext cx="181200" cy="181200"/>
          </a:xfrm>
          <a:prstGeom prst="rect">
            <a:avLst/>
          </a:prstGeom>
          <a:solidFill>
            <a:srgbClr val="C27BA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7"/>
          <p:cNvSpPr/>
          <p:nvPr/>
        </p:nvSpPr>
        <p:spPr>
          <a:xfrm>
            <a:off x="6720913" y="3775200"/>
            <a:ext cx="181200" cy="181200"/>
          </a:xfrm>
          <a:prstGeom prst="rect">
            <a:avLst/>
          </a:prstGeom>
          <a:solidFill>
            <a:srgbClr val="C27BA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7"/>
          <p:cNvSpPr/>
          <p:nvPr/>
        </p:nvSpPr>
        <p:spPr>
          <a:xfrm>
            <a:off x="5208788" y="3013200"/>
            <a:ext cx="181200" cy="181200"/>
          </a:xfrm>
          <a:prstGeom prst="rect">
            <a:avLst/>
          </a:prstGeom>
          <a:solidFill>
            <a:srgbClr val="C27BA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7"/>
          <p:cNvSpPr/>
          <p:nvPr/>
        </p:nvSpPr>
        <p:spPr>
          <a:xfrm>
            <a:off x="4496763" y="3013200"/>
            <a:ext cx="181200" cy="181200"/>
          </a:xfrm>
          <a:prstGeom prst="rect">
            <a:avLst/>
          </a:prstGeom>
          <a:solidFill>
            <a:srgbClr val="C27BA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7"/>
          <p:cNvSpPr/>
          <p:nvPr/>
        </p:nvSpPr>
        <p:spPr>
          <a:xfrm>
            <a:off x="4496763" y="2241100"/>
            <a:ext cx="181200" cy="181200"/>
          </a:xfrm>
          <a:prstGeom prst="rect">
            <a:avLst/>
          </a:prstGeom>
          <a:solidFill>
            <a:srgbClr val="C27BA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0" name="Google Shape;430;p27"/>
          <p:cNvCxnSpPr>
            <a:stCxn id="429" idx="2"/>
            <a:endCxn id="428" idx="0"/>
          </p:cNvCxnSpPr>
          <p:nvPr/>
        </p:nvCxnSpPr>
        <p:spPr>
          <a:xfrm>
            <a:off x="4587363" y="2422300"/>
            <a:ext cx="0" cy="591000"/>
          </a:xfrm>
          <a:prstGeom prst="straightConnector1">
            <a:avLst/>
          </a:prstGeom>
          <a:noFill/>
          <a:ln cap="flat" cmpd="sng" w="9525">
            <a:solidFill>
              <a:srgbClr val="000000"/>
            </a:solidFill>
            <a:prstDash val="dot"/>
            <a:round/>
            <a:headEnd len="med" w="med" type="none"/>
            <a:tailEnd len="med" w="med" type="none"/>
          </a:ln>
        </p:spPr>
      </p:cxnSp>
      <p:sp>
        <p:nvSpPr>
          <p:cNvPr id="431" name="Google Shape;431;p27"/>
          <p:cNvSpPr/>
          <p:nvPr/>
        </p:nvSpPr>
        <p:spPr>
          <a:xfrm>
            <a:off x="7325563" y="3775200"/>
            <a:ext cx="181200" cy="181200"/>
          </a:xfrm>
          <a:prstGeom prst="rect">
            <a:avLst/>
          </a:prstGeom>
          <a:solidFill>
            <a:srgbClr val="C27BA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7"/>
          <p:cNvSpPr txBox="1"/>
          <p:nvPr/>
        </p:nvSpPr>
        <p:spPr>
          <a:xfrm>
            <a:off x="1705363" y="2437900"/>
            <a:ext cx="22119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Dataflow Java 1.x</a:t>
            </a:r>
            <a:endParaRPr/>
          </a:p>
        </p:txBody>
      </p:sp>
      <p:sp>
        <p:nvSpPr>
          <p:cNvPr id="433" name="Google Shape;433;p27"/>
          <p:cNvSpPr txBox="1"/>
          <p:nvPr/>
        </p:nvSpPr>
        <p:spPr>
          <a:xfrm>
            <a:off x="3344938" y="3173525"/>
            <a:ext cx="22119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Apache Beam Java 0.x</a:t>
            </a:r>
            <a:endParaRPr/>
          </a:p>
        </p:txBody>
      </p:sp>
      <p:sp>
        <p:nvSpPr>
          <p:cNvPr id="434" name="Google Shape;434;p27"/>
          <p:cNvSpPr/>
          <p:nvPr/>
        </p:nvSpPr>
        <p:spPr>
          <a:xfrm>
            <a:off x="4744400" y="3013188"/>
            <a:ext cx="181224" cy="181224"/>
          </a:xfrm>
          <a:prstGeom prst="irregularSeal1">
            <a:avLst/>
          </a:prstGeom>
          <a:solidFill>
            <a:srgbClr val="E0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7"/>
          <p:cNvSpPr/>
          <p:nvPr/>
        </p:nvSpPr>
        <p:spPr>
          <a:xfrm>
            <a:off x="4249100" y="3013188"/>
            <a:ext cx="181224" cy="181224"/>
          </a:xfrm>
          <a:prstGeom prst="irregularSeal1">
            <a:avLst/>
          </a:prstGeom>
          <a:solidFill>
            <a:srgbClr val="E0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7"/>
          <p:cNvSpPr/>
          <p:nvPr/>
        </p:nvSpPr>
        <p:spPr>
          <a:xfrm>
            <a:off x="3491750" y="3013188"/>
            <a:ext cx="181224" cy="181224"/>
          </a:xfrm>
          <a:prstGeom prst="irregularSeal1">
            <a:avLst/>
          </a:prstGeom>
          <a:solidFill>
            <a:srgbClr val="E0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7"/>
          <p:cNvSpPr/>
          <p:nvPr/>
        </p:nvSpPr>
        <p:spPr>
          <a:xfrm>
            <a:off x="5481413" y="3013188"/>
            <a:ext cx="181224" cy="181224"/>
          </a:xfrm>
          <a:prstGeom prst="irregularSeal1">
            <a:avLst/>
          </a:prstGeom>
          <a:solidFill>
            <a:srgbClr val="E0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7"/>
          <p:cNvSpPr txBox="1"/>
          <p:nvPr/>
        </p:nvSpPr>
        <p:spPr>
          <a:xfrm>
            <a:off x="5554738" y="3935525"/>
            <a:ext cx="22119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Apache Beam Java 2.x</a:t>
            </a:r>
            <a:endParaRPr/>
          </a:p>
        </p:txBody>
      </p:sp>
      <p:sp>
        <p:nvSpPr>
          <p:cNvPr id="439" name="Google Shape;439;p27"/>
          <p:cNvSpPr txBox="1"/>
          <p:nvPr/>
        </p:nvSpPr>
        <p:spPr>
          <a:xfrm>
            <a:off x="2084688" y="3336425"/>
            <a:ext cx="2211900" cy="369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a:t>Bug Fix</a:t>
            </a:r>
            <a:endParaRPr/>
          </a:p>
          <a:p>
            <a:pPr indent="0" lvl="0" marL="0" rtl="0" algn="l">
              <a:lnSpc>
                <a:spcPct val="150000"/>
              </a:lnSpc>
              <a:spcBef>
                <a:spcPts val="0"/>
              </a:spcBef>
              <a:spcAft>
                <a:spcPts val="0"/>
              </a:spcAft>
              <a:buNone/>
            </a:pPr>
            <a:r>
              <a:rPr lang="en-US"/>
              <a:t>Feature</a:t>
            </a:r>
            <a:endParaRPr/>
          </a:p>
          <a:p>
            <a:pPr indent="0" lvl="0" marL="0" rtl="0" algn="l">
              <a:lnSpc>
                <a:spcPct val="150000"/>
              </a:lnSpc>
              <a:spcBef>
                <a:spcPts val="0"/>
              </a:spcBef>
              <a:spcAft>
                <a:spcPts val="0"/>
              </a:spcAft>
              <a:buNone/>
            </a:pPr>
            <a:r>
              <a:rPr lang="en-US"/>
              <a:t>Breaking Change</a:t>
            </a:r>
            <a:endParaRPr/>
          </a:p>
        </p:txBody>
      </p:sp>
      <p:sp>
        <p:nvSpPr>
          <p:cNvPr id="440" name="Google Shape;440;p27"/>
          <p:cNvSpPr/>
          <p:nvPr/>
        </p:nvSpPr>
        <p:spPr>
          <a:xfrm>
            <a:off x="1922163" y="3468575"/>
            <a:ext cx="105000" cy="105000"/>
          </a:xfrm>
          <a:prstGeom prst="rect">
            <a:avLst/>
          </a:prstGeom>
          <a:solidFill>
            <a:srgbClr val="93C47D"/>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7"/>
          <p:cNvSpPr/>
          <p:nvPr/>
        </p:nvSpPr>
        <p:spPr>
          <a:xfrm>
            <a:off x="1884063" y="3806500"/>
            <a:ext cx="181200" cy="181200"/>
          </a:xfrm>
          <a:prstGeom prst="rect">
            <a:avLst/>
          </a:prstGeom>
          <a:solidFill>
            <a:srgbClr val="C27BA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7"/>
          <p:cNvSpPr/>
          <p:nvPr/>
        </p:nvSpPr>
        <p:spPr>
          <a:xfrm>
            <a:off x="1884050" y="4139663"/>
            <a:ext cx="181224" cy="181224"/>
          </a:xfrm>
          <a:prstGeom prst="irregularSeal1">
            <a:avLst/>
          </a:prstGeom>
          <a:solidFill>
            <a:srgbClr val="E06666"/>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7"/>
          <p:cNvSpPr/>
          <p:nvPr/>
        </p:nvSpPr>
        <p:spPr>
          <a:xfrm>
            <a:off x="1855263" y="2241100"/>
            <a:ext cx="181200" cy="181200"/>
          </a:xfrm>
          <a:prstGeom prst="rect">
            <a:avLst/>
          </a:prstGeom>
          <a:solidFill>
            <a:srgbClr val="C27BA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27"/>
          <p:cNvGrpSpPr/>
          <p:nvPr/>
        </p:nvGrpSpPr>
        <p:grpSpPr>
          <a:xfrm>
            <a:off x="775475" y="1753545"/>
            <a:ext cx="430275" cy="1031055"/>
            <a:chOff x="775475" y="1753545"/>
            <a:chExt cx="430275" cy="1031055"/>
          </a:xfrm>
        </p:grpSpPr>
        <p:pic>
          <p:nvPicPr>
            <p:cNvPr descr="Dataflow_512.png" id="445" name="Google Shape;445;p27"/>
            <p:cNvPicPr preferRelativeResize="0"/>
            <p:nvPr/>
          </p:nvPicPr>
          <p:blipFill>
            <a:blip r:embed="rId3">
              <a:alphaModFix/>
            </a:blip>
            <a:stretch>
              <a:fillRect/>
            </a:stretch>
          </p:blipFill>
          <p:spPr>
            <a:xfrm>
              <a:off x="775475" y="1753545"/>
              <a:ext cx="430275" cy="430289"/>
            </a:xfrm>
            <a:prstGeom prst="rect">
              <a:avLst/>
            </a:prstGeom>
            <a:noFill/>
            <a:ln>
              <a:noFill/>
            </a:ln>
          </p:spPr>
        </p:pic>
        <p:cxnSp>
          <p:nvCxnSpPr>
            <p:cNvPr id="446" name="Google Shape;446;p27"/>
            <p:cNvCxnSpPr/>
            <p:nvPr/>
          </p:nvCxnSpPr>
          <p:spPr>
            <a:xfrm>
              <a:off x="989928" y="2094834"/>
              <a:ext cx="0" cy="375000"/>
            </a:xfrm>
            <a:prstGeom prst="straightConnector1">
              <a:avLst/>
            </a:prstGeom>
            <a:noFill/>
            <a:ln cap="flat" cmpd="sng" w="38100">
              <a:solidFill>
                <a:srgbClr val="4A86E8"/>
              </a:solidFill>
              <a:prstDash val="solid"/>
              <a:round/>
              <a:headEnd len="med" w="med" type="none"/>
              <a:tailEnd len="med" w="med" type="none"/>
            </a:ln>
          </p:spPr>
        </p:cxnSp>
        <p:cxnSp>
          <p:nvCxnSpPr>
            <p:cNvPr id="447" name="Google Shape;447;p27"/>
            <p:cNvCxnSpPr/>
            <p:nvPr/>
          </p:nvCxnSpPr>
          <p:spPr>
            <a:xfrm flipH="1">
              <a:off x="819099" y="2447321"/>
              <a:ext cx="168795" cy="331924"/>
            </a:xfrm>
            <a:prstGeom prst="straightConnector1">
              <a:avLst/>
            </a:prstGeom>
            <a:noFill/>
            <a:ln cap="flat" cmpd="sng" w="38100">
              <a:solidFill>
                <a:srgbClr val="4A86E8"/>
              </a:solidFill>
              <a:prstDash val="solid"/>
              <a:round/>
              <a:headEnd len="med" w="med" type="none"/>
              <a:tailEnd len="med" w="med" type="none"/>
            </a:ln>
          </p:spPr>
        </p:cxnSp>
        <p:cxnSp>
          <p:nvCxnSpPr>
            <p:cNvPr id="448" name="Google Shape;448;p27"/>
            <p:cNvCxnSpPr/>
            <p:nvPr/>
          </p:nvCxnSpPr>
          <p:spPr>
            <a:xfrm>
              <a:off x="998787" y="2463643"/>
              <a:ext cx="152499" cy="320957"/>
            </a:xfrm>
            <a:prstGeom prst="straightConnector1">
              <a:avLst/>
            </a:prstGeom>
            <a:noFill/>
            <a:ln cap="flat" cmpd="sng" w="38100">
              <a:solidFill>
                <a:srgbClr val="4A86E8"/>
              </a:solidFill>
              <a:prstDash val="solid"/>
              <a:round/>
              <a:headEnd len="med" w="med" type="none"/>
              <a:tailEnd len="med" w="med" type="none"/>
            </a:ln>
          </p:spPr>
        </p:cxnSp>
        <p:cxnSp>
          <p:nvCxnSpPr>
            <p:cNvPr id="449" name="Google Shape;449;p27"/>
            <p:cNvCxnSpPr/>
            <p:nvPr/>
          </p:nvCxnSpPr>
          <p:spPr>
            <a:xfrm>
              <a:off x="775485" y="2169847"/>
              <a:ext cx="212367" cy="130576"/>
            </a:xfrm>
            <a:prstGeom prst="straightConnector1">
              <a:avLst/>
            </a:prstGeom>
            <a:noFill/>
            <a:ln cap="flat" cmpd="sng" w="38100">
              <a:solidFill>
                <a:srgbClr val="4A86E8"/>
              </a:solidFill>
              <a:prstDash val="solid"/>
              <a:round/>
              <a:headEnd len="med" w="med" type="none"/>
              <a:tailEnd len="med" w="med" type="none"/>
            </a:ln>
          </p:spPr>
        </p:cxnSp>
        <p:cxnSp>
          <p:nvCxnSpPr>
            <p:cNvPr id="450" name="Google Shape;450;p27"/>
            <p:cNvCxnSpPr/>
            <p:nvPr/>
          </p:nvCxnSpPr>
          <p:spPr>
            <a:xfrm flipH="1" rot="10800000">
              <a:off x="987895" y="2175330"/>
              <a:ext cx="217856" cy="125093"/>
            </a:xfrm>
            <a:prstGeom prst="straightConnector1">
              <a:avLst/>
            </a:prstGeom>
            <a:noFill/>
            <a:ln cap="flat" cmpd="sng" w="38100">
              <a:solidFill>
                <a:srgbClr val="4A86E8"/>
              </a:solidFill>
              <a:prstDash val="solid"/>
              <a:round/>
              <a:headEnd len="med" w="med" type="none"/>
              <a:tailEnd len="med" w="med" type="none"/>
            </a:ln>
          </p:spPr>
        </p:cxnSp>
      </p:grpSp>
      <p:sp>
        <p:nvSpPr>
          <p:cNvPr id="451" name="Google Shape;451;p27"/>
          <p:cNvSpPr txBox="1"/>
          <p:nvPr/>
        </p:nvSpPr>
        <p:spPr>
          <a:xfrm>
            <a:off x="3217875" y="1389675"/>
            <a:ext cx="707400" cy="8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Feb 2016</a:t>
            </a:r>
            <a:endParaRPr/>
          </a:p>
        </p:txBody>
      </p:sp>
      <p:sp>
        <p:nvSpPr>
          <p:cNvPr id="452" name="Google Shape;452;p27"/>
          <p:cNvSpPr txBox="1"/>
          <p:nvPr/>
        </p:nvSpPr>
        <p:spPr>
          <a:xfrm>
            <a:off x="5529075" y="1408775"/>
            <a:ext cx="707400" cy="84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a:t>~Fall 2016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000"/>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000"/>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000"/>
                                        <p:tgtEl>
                                          <p:spTgt spid="4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8"/>
          <p:cNvSpPr txBox="1"/>
          <p:nvPr>
            <p:ph type="title"/>
          </p:nvPr>
        </p:nvSpPr>
        <p:spPr>
          <a:xfrm>
            <a:off x="381000" y="304800"/>
            <a:ext cx="8229600" cy="9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Learn More!</a:t>
            </a:r>
            <a:endParaRPr/>
          </a:p>
        </p:txBody>
      </p:sp>
      <p:sp>
        <p:nvSpPr>
          <p:cNvPr id="458" name="Google Shape;458;p28"/>
          <p:cNvSpPr txBox="1"/>
          <p:nvPr/>
        </p:nvSpPr>
        <p:spPr>
          <a:xfrm>
            <a:off x="599150" y="936650"/>
            <a:ext cx="8229600" cy="33009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200"/>
              </a:spcBef>
              <a:spcAft>
                <a:spcPts val="0"/>
              </a:spcAft>
              <a:buNone/>
            </a:pPr>
            <a:r>
              <a:rPr b="1" lang="en-US" sz="1800">
                <a:solidFill>
                  <a:schemeClr val="accent6"/>
                </a:solidFill>
                <a:latin typeface="Roboto"/>
                <a:ea typeface="Roboto"/>
                <a:cs typeface="Roboto"/>
                <a:sym typeface="Roboto"/>
              </a:rPr>
              <a:t>Cloud Dataflow</a:t>
            </a:r>
            <a:br>
              <a:rPr b="1" lang="en-US" sz="1800">
                <a:solidFill>
                  <a:schemeClr val="accent6"/>
                </a:solidFill>
                <a:latin typeface="Roboto"/>
                <a:ea typeface="Roboto"/>
                <a:cs typeface="Roboto"/>
                <a:sym typeface="Roboto"/>
              </a:rPr>
            </a:br>
            <a:r>
              <a:rPr b="1" lang="en-US" sz="1800">
                <a:solidFill>
                  <a:schemeClr val="accent6"/>
                </a:solidFill>
                <a:latin typeface="Roboto"/>
                <a:ea typeface="Roboto"/>
                <a:cs typeface="Roboto"/>
                <a:sym typeface="Roboto"/>
              </a:rPr>
              <a:t>	 </a:t>
            </a:r>
            <a:r>
              <a:rPr lang="en-US" sz="1800" u="sng">
                <a:solidFill>
                  <a:schemeClr val="hlink"/>
                </a:solidFill>
                <a:latin typeface="Roboto"/>
                <a:ea typeface="Roboto"/>
                <a:cs typeface="Roboto"/>
                <a:sym typeface="Roboto"/>
                <a:hlinkClick r:id="rId3"/>
              </a:rPr>
              <a:t>http://cloud.google.com/dataflow/</a:t>
            </a:r>
            <a:r>
              <a:rPr lang="en-US" sz="1800">
                <a:solidFill>
                  <a:schemeClr val="accent6"/>
                </a:solidFill>
                <a:latin typeface="Roboto"/>
                <a:ea typeface="Roboto"/>
                <a:cs typeface="Roboto"/>
                <a:sym typeface="Roboto"/>
              </a:rPr>
              <a:t>   </a:t>
            </a:r>
            <a:endParaRPr sz="1800">
              <a:solidFill>
                <a:schemeClr val="accent1"/>
              </a:solidFill>
              <a:latin typeface="Roboto"/>
              <a:ea typeface="Roboto"/>
              <a:cs typeface="Roboto"/>
              <a:sym typeface="Roboto"/>
            </a:endParaRPr>
          </a:p>
          <a:p>
            <a:pPr indent="0" lvl="0" marL="0" rtl="0" algn="l">
              <a:lnSpc>
                <a:spcPct val="90000"/>
              </a:lnSpc>
              <a:spcBef>
                <a:spcPts val="1200"/>
              </a:spcBef>
              <a:spcAft>
                <a:spcPts val="0"/>
              </a:spcAft>
              <a:buClr>
                <a:schemeClr val="dk1"/>
              </a:buClr>
              <a:buSzPts val="1100"/>
              <a:buFont typeface="Arial"/>
              <a:buNone/>
            </a:pPr>
            <a:r>
              <a:rPr b="1" lang="en-US" sz="1800">
                <a:solidFill>
                  <a:schemeClr val="accent6"/>
                </a:solidFill>
                <a:latin typeface="Roboto"/>
                <a:ea typeface="Roboto"/>
                <a:cs typeface="Roboto"/>
                <a:sym typeface="Roboto"/>
              </a:rPr>
              <a:t>Cloud Dataflow on Stack Overflow</a:t>
            </a:r>
            <a:br>
              <a:rPr b="1" lang="en-US" sz="1800">
                <a:solidFill>
                  <a:schemeClr val="accent6"/>
                </a:solidFill>
                <a:latin typeface="Roboto"/>
                <a:ea typeface="Roboto"/>
                <a:cs typeface="Roboto"/>
                <a:sym typeface="Roboto"/>
              </a:rPr>
            </a:br>
            <a:r>
              <a:rPr b="1" lang="en-US" sz="1800">
                <a:solidFill>
                  <a:schemeClr val="accent6"/>
                </a:solidFill>
                <a:latin typeface="Roboto"/>
                <a:ea typeface="Roboto"/>
                <a:cs typeface="Roboto"/>
                <a:sym typeface="Roboto"/>
              </a:rPr>
              <a:t>	</a:t>
            </a:r>
            <a:r>
              <a:rPr lang="en-US" sz="1800" u="sng">
                <a:solidFill>
                  <a:schemeClr val="hlink"/>
                </a:solidFill>
                <a:latin typeface="Roboto"/>
                <a:ea typeface="Roboto"/>
                <a:cs typeface="Roboto"/>
                <a:sym typeface="Roboto"/>
                <a:hlinkClick r:id="rId4"/>
              </a:rPr>
              <a:t>http://www.stackoverflow.com/questions/tagged/google-cloud-dataflow</a:t>
            </a:r>
            <a:r>
              <a:rPr lang="en-US" sz="1800">
                <a:solidFill>
                  <a:schemeClr val="accent6"/>
                </a:solidFill>
                <a:latin typeface="Roboto"/>
                <a:ea typeface="Roboto"/>
                <a:cs typeface="Roboto"/>
                <a:sym typeface="Roboto"/>
              </a:rPr>
              <a:t> </a:t>
            </a:r>
            <a:endParaRPr sz="1800">
              <a:solidFill>
                <a:schemeClr val="accent1"/>
              </a:solidFill>
              <a:latin typeface="Roboto"/>
              <a:ea typeface="Roboto"/>
              <a:cs typeface="Roboto"/>
              <a:sym typeface="Roboto"/>
            </a:endParaRPr>
          </a:p>
          <a:p>
            <a:pPr indent="0" lvl="0" marL="0" rtl="0" algn="l">
              <a:lnSpc>
                <a:spcPct val="90000"/>
              </a:lnSpc>
              <a:spcBef>
                <a:spcPts val="1200"/>
              </a:spcBef>
              <a:spcAft>
                <a:spcPts val="0"/>
              </a:spcAft>
              <a:buClr>
                <a:schemeClr val="dk1"/>
              </a:buClr>
              <a:buSzPts val="1100"/>
              <a:buFont typeface="Arial"/>
              <a:buNone/>
            </a:pPr>
            <a:r>
              <a:rPr b="1" lang="en-US" sz="1800">
                <a:solidFill>
                  <a:schemeClr val="accent6"/>
                </a:solidFill>
                <a:latin typeface="Roboto"/>
                <a:ea typeface="Roboto"/>
                <a:cs typeface="Roboto"/>
                <a:sym typeface="Roboto"/>
              </a:rPr>
              <a:t>Apache Beam</a:t>
            </a:r>
            <a:br>
              <a:rPr b="1" lang="en-US" sz="1800">
                <a:solidFill>
                  <a:schemeClr val="accent6"/>
                </a:solidFill>
                <a:latin typeface="Roboto"/>
                <a:ea typeface="Roboto"/>
                <a:cs typeface="Roboto"/>
                <a:sym typeface="Roboto"/>
              </a:rPr>
            </a:br>
            <a:r>
              <a:rPr b="1" lang="en-US" sz="1800">
                <a:solidFill>
                  <a:schemeClr val="accent6"/>
                </a:solidFill>
                <a:latin typeface="Roboto"/>
                <a:ea typeface="Roboto"/>
                <a:cs typeface="Roboto"/>
                <a:sym typeface="Roboto"/>
              </a:rPr>
              <a:t>	 </a:t>
            </a:r>
            <a:r>
              <a:rPr lang="en-US" sz="1800" u="sng">
                <a:solidFill>
                  <a:schemeClr val="hlink"/>
                </a:solidFill>
                <a:latin typeface="Roboto"/>
                <a:ea typeface="Roboto"/>
                <a:cs typeface="Roboto"/>
                <a:sym typeface="Roboto"/>
                <a:hlinkClick r:id="rId5"/>
              </a:rPr>
              <a:t>https://beam.apache.org</a:t>
            </a:r>
            <a:endParaRPr sz="1800">
              <a:solidFill>
                <a:schemeClr val="accent1"/>
              </a:solidFill>
              <a:latin typeface="Roboto"/>
              <a:ea typeface="Roboto"/>
              <a:cs typeface="Roboto"/>
              <a:sym typeface="Roboto"/>
            </a:endParaRPr>
          </a:p>
          <a:p>
            <a:pPr indent="0" lvl="0" marL="0" rtl="0" algn="l">
              <a:lnSpc>
                <a:spcPct val="90000"/>
              </a:lnSpc>
              <a:spcBef>
                <a:spcPts val="1200"/>
              </a:spcBef>
              <a:spcAft>
                <a:spcPts val="0"/>
              </a:spcAft>
              <a:buNone/>
            </a:pPr>
            <a:r>
              <a:t/>
            </a:r>
            <a:endParaRPr sz="1800">
              <a:solidFill>
                <a:schemeClr val="accent1"/>
              </a:solidFill>
              <a:latin typeface="Roboto"/>
              <a:ea typeface="Roboto"/>
              <a:cs typeface="Roboto"/>
              <a:sym typeface="Roboto"/>
            </a:endParaRPr>
          </a:p>
        </p:txBody>
      </p:sp>
      <p:pic>
        <p:nvPicPr>
          <p:cNvPr descr="Dataflow_512.png" id="459" name="Google Shape;459;p28"/>
          <p:cNvPicPr preferRelativeResize="0"/>
          <p:nvPr/>
        </p:nvPicPr>
        <p:blipFill>
          <a:blip r:embed="rId6">
            <a:alphaModFix/>
          </a:blip>
          <a:stretch>
            <a:fillRect/>
          </a:stretch>
        </p:blipFill>
        <p:spPr>
          <a:xfrm>
            <a:off x="4581650" y="3580893"/>
            <a:ext cx="1077900" cy="1077925"/>
          </a:xfrm>
          <a:prstGeom prst="rect">
            <a:avLst/>
          </a:prstGeom>
          <a:noFill/>
          <a:ln>
            <a:noFill/>
          </a:ln>
        </p:spPr>
      </p:pic>
      <p:pic>
        <p:nvPicPr>
          <p:cNvPr id="460" name="Google Shape;460;p28"/>
          <p:cNvPicPr preferRelativeResize="0"/>
          <p:nvPr/>
        </p:nvPicPr>
        <p:blipFill>
          <a:blip r:embed="rId7">
            <a:alphaModFix/>
          </a:blip>
          <a:stretch>
            <a:fillRect/>
          </a:stretch>
        </p:blipFill>
        <p:spPr>
          <a:xfrm>
            <a:off x="3332050" y="3504703"/>
            <a:ext cx="804575" cy="1164750"/>
          </a:xfrm>
          <a:prstGeom prst="rect">
            <a:avLst/>
          </a:prstGeom>
          <a:noFill/>
          <a:ln>
            <a:noFill/>
          </a:ln>
        </p:spPr>
      </p:pic>
      <p:sp>
        <p:nvSpPr>
          <p:cNvPr id="461" name="Google Shape;461;p28"/>
          <p:cNvSpPr txBox="1"/>
          <p:nvPr/>
        </p:nvSpPr>
        <p:spPr>
          <a:xfrm>
            <a:off x="4136650" y="3829225"/>
            <a:ext cx="357000" cy="5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400"/>
              <a:t>+</a:t>
            </a:r>
            <a:endParaRPr b="1"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9"/>
          <p:cNvSpPr txBox="1"/>
          <p:nvPr>
            <p:ph type="title"/>
          </p:nvPr>
        </p:nvSpPr>
        <p:spPr>
          <a:xfrm>
            <a:off x="457200" y="2114550"/>
            <a:ext cx="8229600" cy="914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8"/>
          <p:cNvSpPr txBox="1"/>
          <p:nvPr>
            <p:ph type="title"/>
          </p:nvPr>
        </p:nvSpPr>
        <p:spPr>
          <a:xfrm>
            <a:off x="381000" y="304800"/>
            <a:ext cx="8229600" cy="91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Beam Model: Asking the Right Questions </a:t>
            </a:r>
            <a:endParaRPr/>
          </a:p>
        </p:txBody>
      </p:sp>
      <p:sp>
        <p:nvSpPr>
          <p:cNvPr id="67" name="Google Shape;67;p18"/>
          <p:cNvSpPr txBox="1"/>
          <p:nvPr>
            <p:ph idx="1" type="body"/>
          </p:nvPr>
        </p:nvSpPr>
        <p:spPr>
          <a:xfrm>
            <a:off x="364325" y="958375"/>
            <a:ext cx="8398800" cy="3638400"/>
          </a:xfrm>
          <a:prstGeom prst="rect">
            <a:avLst/>
          </a:prstGeom>
        </p:spPr>
        <p:txBody>
          <a:bodyPr anchorCtr="0" anchor="t" bIns="91425" lIns="91425" spcFirstLastPara="1" rIns="91425" wrap="square" tIns="91425">
            <a:noAutofit/>
          </a:bodyPr>
          <a:lstStyle/>
          <a:p>
            <a:pPr indent="0" lvl="0" marL="0" marR="101600" rtl="0" algn="l">
              <a:lnSpc>
                <a:spcPct val="150000"/>
              </a:lnSpc>
              <a:spcBef>
                <a:spcPts val="800"/>
              </a:spcBef>
              <a:spcAft>
                <a:spcPts val="0"/>
              </a:spcAft>
              <a:buNone/>
            </a:pPr>
            <a:r>
              <a:rPr b="1" i="1" lang="en-US" sz="2400">
                <a:solidFill>
                  <a:schemeClr val="accent3"/>
                </a:solidFill>
                <a:highlight>
                  <a:srgbClr val="FFFFFF"/>
                </a:highlight>
              </a:rPr>
              <a:t>What</a:t>
            </a:r>
            <a:r>
              <a:rPr lang="en-US" sz="2400">
                <a:solidFill>
                  <a:srgbClr val="222222"/>
                </a:solidFill>
                <a:highlight>
                  <a:srgbClr val="FFFFFF"/>
                </a:highlight>
              </a:rPr>
              <a:t> </a:t>
            </a:r>
            <a:r>
              <a:rPr lang="en-US" sz="2400">
                <a:solidFill>
                  <a:srgbClr val="666666"/>
                </a:solidFill>
                <a:highlight>
                  <a:srgbClr val="FFFFFF"/>
                </a:highlight>
              </a:rPr>
              <a:t>results are calculated? </a:t>
            </a:r>
            <a:endParaRPr sz="2400">
              <a:solidFill>
                <a:srgbClr val="666666"/>
              </a:solidFill>
              <a:highlight>
                <a:srgbClr val="FFFFFF"/>
              </a:highlight>
            </a:endParaRPr>
          </a:p>
          <a:p>
            <a:pPr indent="0" lvl="0" marL="0" marR="101600" rtl="0" algn="l">
              <a:lnSpc>
                <a:spcPct val="150000"/>
              </a:lnSpc>
              <a:spcBef>
                <a:spcPts val="1300"/>
              </a:spcBef>
              <a:spcAft>
                <a:spcPts val="0"/>
              </a:spcAft>
              <a:buNone/>
            </a:pPr>
            <a:r>
              <a:rPr b="1" i="1" lang="en-US" sz="2400">
                <a:solidFill>
                  <a:schemeClr val="accent1"/>
                </a:solidFill>
                <a:highlight>
                  <a:srgbClr val="FFFFFF"/>
                </a:highlight>
              </a:rPr>
              <a:t>Where</a:t>
            </a:r>
            <a:r>
              <a:rPr b="1" lang="en-US" sz="2400">
                <a:solidFill>
                  <a:srgbClr val="222222"/>
                </a:solidFill>
                <a:highlight>
                  <a:srgbClr val="FFFFFF"/>
                </a:highlight>
              </a:rPr>
              <a:t> </a:t>
            </a:r>
            <a:r>
              <a:rPr lang="en-US" sz="2400">
                <a:solidFill>
                  <a:srgbClr val="666666"/>
                </a:solidFill>
                <a:highlight>
                  <a:srgbClr val="FFFFFF"/>
                </a:highlight>
              </a:rPr>
              <a:t>in event time are results calculated? </a:t>
            </a:r>
            <a:endParaRPr sz="2400">
              <a:solidFill>
                <a:srgbClr val="666666"/>
              </a:solidFill>
              <a:highlight>
                <a:srgbClr val="FFFFFF"/>
              </a:highlight>
            </a:endParaRPr>
          </a:p>
          <a:p>
            <a:pPr indent="0" lvl="0" marL="0" marR="101600" rtl="0" algn="l">
              <a:lnSpc>
                <a:spcPct val="150000"/>
              </a:lnSpc>
              <a:spcBef>
                <a:spcPts val="1300"/>
              </a:spcBef>
              <a:spcAft>
                <a:spcPts val="0"/>
              </a:spcAft>
              <a:buNone/>
            </a:pPr>
            <a:r>
              <a:rPr b="1" i="1" lang="en-US" sz="2400">
                <a:solidFill>
                  <a:schemeClr val="accent4"/>
                </a:solidFill>
                <a:highlight>
                  <a:srgbClr val="FFFFFF"/>
                </a:highlight>
              </a:rPr>
              <a:t>When</a:t>
            </a:r>
            <a:r>
              <a:rPr b="1" lang="en-US" sz="2400">
                <a:solidFill>
                  <a:srgbClr val="222222"/>
                </a:solidFill>
                <a:highlight>
                  <a:srgbClr val="FFFFFF"/>
                </a:highlight>
              </a:rPr>
              <a:t> </a:t>
            </a:r>
            <a:r>
              <a:rPr lang="en-US" sz="2400">
                <a:solidFill>
                  <a:srgbClr val="666666"/>
                </a:solidFill>
                <a:highlight>
                  <a:srgbClr val="FFFFFF"/>
                </a:highlight>
              </a:rPr>
              <a:t>in processing time are results materialized? </a:t>
            </a:r>
            <a:endParaRPr sz="2400">
              <a:solidFill>
                <a:srgbClr val="666666"/>
              </a:solidFill>
              <a:highlight>
                <a:srgbClr val="FFFFFF"/>
              </a:highlight>
            </a:endParaRPr>
          </a:p>
          <a:p>
            <a:pPr indent="0" lvl="0" marL="0" marR="101600" rtl="0" algn="l">
              <a:lnSpc>
                <a:spcPct val="150000"/>
              </a:lnSpc>
              <a:spcBef>
                <a:spcPts val="1300"/>
              </a:spcBef>
              <a:spcAft>
                <a:spcPts val="1300"/>
              </a:spcAft>
              <a:buNone/>
            </a:pPr>
            <a:r>
              <a:rPr b="1" i="1" lang="en-US" sz="2400">
                <a:solidFill>
                  <a:schemeClr val="accent2"/>
                </a:solidFill>
                <a:highlight>
                  <a:srgbClr val="FFFFFF"/>
                </a:highlight>
              </a:rPr>
              <a:t>How</a:t>
            </a:r>
            <a:r>
              <a:rPr b="1" lang="en-US" sz="2400">
                <a:solidFill>
                  <a:srgbClr val="222222"/>
                </a:solidFill>
                <a:highlight>
                  <a:srgbClr val="FFFFFF"/>
                </a:highlight>
              </a:rPr>
              <a:t> </a:t>
            </a:r>
            <a:r>
              <a:rPr lang="en-US" sz="2400">
                <a:solidFill>
                  <a:srgbClr val="666666"/>
                </a:solidFill>
                <a:highlight>
                  <a:srgbClr val="FFFFFF"/>
                </a:highlight>
              </a:rPr>
              <a:t>do refinements of results relate? </a:t>
            </a:r>
            <a:endParaRPr sz="24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9"/>
          <p:cNvSpPr txBox="1"/>
          <p:nvPr/>
        </p:nvSpPr>
        <p:spPr>
          <a:xfrm>
            <a:off x="388600" y="1306450"/>
            <a:ext cx="5925000" cy="3394500"/>
          </a:xfrm>
          <a:prstGeom prst="rect">
            <a:avLst/>
          </a:prstGeom>
          <a:noFill/>
          <a:ln>
            <a:noFill/>
          </a:ln>
        </p:spPr>
        <p:txBody>
          <a:bodyPr anchorCtr="0" anchor="t" bIns="68575" lIns="68575" spcFirstLastPara="1" rIns="68575" wrap="square" tIns="68575">
            <a:noAutofit/>
          </a:bodyPr>
          <a:lstStyle/>
          <a:p>
            <a:pPr indent="-342900" lvl="0" marL="457200" rtl="0" algn="l">
              <a:lnSpc>
                <a:spcPct val="115000"/>
              </a:lnSpc>
              <a:spcBef>
                <a:spcPts val="0"/>
              </a:spcBef>
              <a:spcAft>
                <a:spcPts val="0"/>
              </a:spcAft>
              <a:buClr>
                <a:srgbClr val="000000"/>
              </a:buClr>
              <a:buSzPts val="1800"/>
              <a:buFont typeface="Roboto"/>
              <a:buAutoNum type="arabicPeriod"/>
            </a:pPr>
            <a:r>
              <a:rPr lang="en-US" sz="1800">
                <a:latin typeface="Roboto"/>
                <a:ea typeface="Roboto"/>
                <a:cs typeface="Roboto"/>
                <a:sym typeface="Roboto"/>
              </a:rPr>
              <a:t>The Beam Model: </a:t>
            </a:r>
            <a:r>
              <a:rPr b="1" lang="en-US" sz="1800">
                <a:solidFill>
                  <a:schemeClr val="accent3"/>
                </a:solidFill>
                <a:latin typeface="Roboto"/>
                <a:ea typeface="Roboto"/>
                <a:cs typeface="Roboto"/>
                <a:sym typeface="Roboto"/>
              </a:rPr>
              <a:t>What</a:t>
            </a:r>
            <a:r>
              <a:rPr lang="en-US" sz="1800">
                <a:latin typeface="Roboto"/>
                <a:ea typeface="Roboto"/>
                <a:cs typeface="Roboto"/>
                <a:sym typeface="Roboto"/>
              </a:rPr>
              <a:t> / </a:t>
            </a:r>
            <a:r>
              <a:rPr b="1" lang="en-US" sz="1800">
                <a:solidFill>
                  <a:schemeClr val="accent5"/>
                </a:solidFill>
                <a:latin typeface="Roboto"/>
                <a:ea typeface="Roboto"/>
                <a:cs typeface="Roboto"/>
                <a:sym typeface="Roboto"/>
              </a:rPr>
              <a:t>Where</a:t>
            </a:r>
            <a:r>
              <a:rPr lang="en-US" sz="1800">
                <a:latin typeface="Roboto"/>
                <a:ea typeface="Roboto"/>
                <a:cs typeface="Roboto"/>
                <a:sym typeface="Roboto"/>
              </a:rPr>
              <a:t> / </a:t>
            </a:r>
            <a:r>
              <a:rPr b="1" lang="en-US" sz="1800">
                <a:solidFill>
                  <a:schemeClr val="accent4"/>
                </a:solidFill>
                <a:latin typeface="Roboto"/>
                <a:ea typeface="Roboto"/>
                <a:cs typeface="Roboto"/>
                <a:sym typeface="Roboto"/>
              </a:rPr>
              <a:t>When</a:t>
            </a:r>
            <a:r>
              <a:rPr lang="en-US" sz="1800">
                <a:latin typeface="Roboto"/>
                <a:ea typeface="Roboto"/>
                <a:cs typeface="Roboto"/>
                <a:sym typeface="Roboto"/>
              </a:rPr>
              <a:t> / </a:t>
            </a:r>
            <a:r>
              <a:rPr b="1" lang="en-US" sz="1800">
                <a:solidFill>
                  <a:schemeClr val="accent2"/>
                </a:solidFill>
                <a:latin typeface="Roboto"/>
                <a:ea typeface="Roboto"/>
                <a:cs typeface="Roboto"/>
                <a:sym typeface="Roboto"/>
              </a:rPr>
              <a:t>How</a:t>
            </a:r>
            <a:br>
              <a:rPr lang="en-US" sz="1800">
                <a:latin typeface="Roboto"/>
                <a:ea typeface="Roboto"/>
                <a:cs typeface="Roboto"/>
                <a:sym typeface="Roboto"/>
              </a:rPr>
            </a:br>
            <a:endParaRPr sz="1800">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AutoNum type="arabicPeriod"/>
            </a:pPr>
            <a:r>
              <a:rPr lang="en-US" sz="1800">
                <a:latin typeface="Roboto"/>
                <a:ea typeface="Roboto"/>
                <a:cs typeface="Roboto"/>
                <a:sym typeface="Roboto"/>
              </a:rPr>
              <a:t>SDKs for writing Beam pipelines -- starting with Java</a:t>
            </a:r>
            <a:br>
              <a:rPr lang="en-US" sz="1800">
                <a:latin typeface="Roboto"/>
                <a:ea typeface="Roboto"/>
                <a:cs typeface="Roboto"/>
                <a:sym typeface="Roboto"/>
              </a:rPr>
            </a:br>
            <a:endParaRPr sz="1800">
              <a:latin typeface="Roboto"/>
              <a:ea typeface="Roboto"/>
              <a:cs typeface="Roboto"/>
              <a:sym typeface="Roboto"/>
            </a:endParaRPr>
          </a:p>
          <a:p>
            <a:pPr indent="-342900" lvl="0" marL="457200" rtl="0" algn="l">
              <a:lnSpc>
                <a:spcPct val="115000"/>
              </a:lnSpc>
              <a:spcBef>
                <a:spcPts val="0"/>
              </a:spcBef>
              <a:spcAft>
                <a:spcPts val="0"/>
              </a:spcAft>
              <a:buClr>
                <a:srgbClr val="000000"/>
              </a:buClr>
              <a:buSzPts val="1800"/>
              <a:buFont typeface="Roboto"/>
              <a:buAutoNum type="arabicPeriod"/>
            </a:pPr>
            <a:r>
              <a:rPr lang="en-US" sz="1800">
                <a:latin typeface="Roboto"/>
                <a:ea typeface="Roboto"/>
                <a:cs typeface="Roboto"/>
                <a:sym typeface="Roboto"/>
              </a:rPr>
              <a:t>Runners for Existing Distributed Processing Backends</a:t>
            </a:r>
            <a:endParaRPr sz="1800">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AutoNum type="alphaLcPeriod"/>
            </a:pPr>
            <a:r>
              <a:rPr lang="en-US" sz="1800">
                <a:latin typeface="Roboto"/>
                <a:ea typeface="Roboto"/>
                <a:cs typeface="Roboto"/>
                <a:sym typeface="Roboto"/>
              </a:rPr>
              <a:t>Apache Flink (thanks to dataArtisans)</a:t>
            </a:r>
            <a:endParaRPr sz="1800">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AutoNum type="alphaLcPeriod"/>
            </a:pPr>
            <a:r>
              <a:rPr lang="en-US" sz="1800">
                <a:latin typeface="Roboto"/>
                <a:ea typeface="Roboto"/>
                <a:cs typeface="Roboto"/>
                <a:sym typeface="Roboto"/>
              </a:rPr>
              <a:t>Apache Spark (thanks to Cloudera)</a:t>
            </a:r>
            <a:endParaRPr sz="1800">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AutoNum type="alphaLcPeriod"/>
            </a:pPr>
            <a:r>
              <a:rPr b="1" lang="en-US" sz="1800">
                <a:latin typeface="Roboto"/>
                <a:ea typeface="Roboto"/>
                <a:cs typeface="Roboto"/>
                <a:sym typeface="Roboto"/>
              </a:rPr>
              <a:t>Google Cloud Dataflow (fully managed service)</a:t>
            </a:r>
            <a:endParaRPr b="1" sz="1800">
              <a:latin typeface="Roboto"/>
              <a:ea typeface="Roboto"/>
              <a:cs typeface="Roboto"/>
              <a:sym typeface="Roboto"/>
            </a:endParaRPr>
          </a:p>
          <a:p>
            <a:pPr indent="-342900" lvl="1" marL="914400" rtl="0" algn="l">
              <a:lnSpc>
                <a:spcPct val="115000"/>
              </a:lnSpc>
              <a:spcBef>
                <a:spcPts val="0"/>
              </a:spcBef>
              <a:spcAft>
                <a:spcPts val="0"/>
              </a:spcAft>
              <a:buClr>
                <a:srgbClr val="000000"/>
              </a:buClr>
              <a:buSzPts val="1800"/>
              <a:buFont typeface="Roboto"/>
              <a:buAutoNum type="alphaLcPeriod"/>
            </a:pPr>
            <a:r>
              <a:rPr lang="en-US" sz="1800">
                <a:latin typeface="Roboto"/>
                <a:ea typeface="Roboto"/>
                <a:cs typeface="Roboto"/>
                <a:sym typeface="Roboto"/>
              </a:rPr>
              <a:t>Local (in-process) runner for testing</a:t>
            </a:r>
            <a:endParaRPr sz="1800">
              <a:latin typeface="Roboto"/>
              <a:ea typeface="Roboto"/>
              <a:cs typeface="Roboto"/>
              <a:sym typeface="Roboto"/>
            </a:endParaRPr>
          </a:p>
        </p:txBody>
      </p:sp>
      <p:sp>
        <p:nvSpPr>
          <p:cNvPr id="73" name="Google Shape;73;p19"/>
          <p:cNvSpPr txBox="1"/>
          <p:nvPr/>
        </p:nvSpPr>
        <p:spPr>
          <a:xfrm>
            <a:off x="285874" y="184425"/>
            <a:ext cx="7284600" cy="578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None/>
            </a:pPr>
            <a:r>
              <a:rPr lang="en-US" sz="2700">
                <a:latin typeface="Open Sans"/>
                <a:ea typeface="Open Sans"/>
                <a:cs typeface="Open Sans"/>
                <a:sym typeface="Open Sans"/>
              </a:rPr>
              <a:t>What is Apache Beam?</a:t>
            </a:r>
            <a:endParaRPr sz="2700">
              <a:latin typeface="Open Sans"/>
              <a:ea typeface="Open Sans"/>
              <a:cs typeface="Open Sans"/>
              <a:sym typeface="Open Sans"/>
            </a:endParaRPr>
          </a:p>
        </p:txBody>
      </p:sp>
      <p:pic>
        <p:nvPicPr>
          <p:cNvPr id="74" name="Google Shape;74;p19"/>
          <p:cNvPicPr preferRelativeResize="0"/>
          <p:nvPr/>
        </p:nvPicPr>
        <p:blipFill>
          <a:blip r:embed="rId3">
            <a:alphaModFix/>
          </a:blip>
          <a:stretch>
            <a:fillRect/>
          </a:stretch>
        </p:blipFill>
        <p:spPr>
          <a:xfrm>
            <a:off x="6739098" y="1154050"/>
            <a:ext cx="2101300" cy="30419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20"/>
          <p:cNvSpPr txBox="1"/>
          <p:nvPr/>
        </p:nvSpPr>
        <p:spPr>
          <a:xfrm>
            <a:off x="381000" y="304800"/>
            <a:ext cx="822960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800">
                <a:solidFill>
                  <a:srgbClr val="191919"/>
                </a:solidFill>
                <a:latin typeface="Roboto"/>
                <a:ea typeface="Roboto"/>
                <a:cs typeface="Roboto"/>
                <a:sym typeface="Roboto"/>
              </a:rPr>
              <a:t>The Cloud Dataflow Service</a:t>
            </a:r>
            <a:endParaRPr sz="2800">
              <a:solidFill>
                <a:srgbClr val="191919"/>
              </a:solidFill>
              <a:latin typeface="Roboto"/>
              <a:ea typeface="Roboto"/>
              <a:cs typeface="Roboto"/>
              <a:sym typeface="Roboto"/>
            </a:endParaRPr>
          </a:p>
        </p:txBody>
      </p:sp>
      <p:sp>
        <p:nvSpPr>
          <p:cNvPr id="80" name="Google Shape;80;p20"/>
          <p:cNvSpPr txBox="1"/>
          <p:nvPr/>
        </p:nvSpPr>
        <p:spPr>
          <a:xfrm>
            <a:off x="381000" y="1008775"/>
            <a:ext cx="5385600" cy="3638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200"/>
              </a:spcBef>
              <a:spcAft>
                <a:spcPts val="0"/>
              </a:spcAft>
              <a:buNone/>
            </a:pPr>
            <a:r>
              <a:rPr lang="en-US" sz="2000">
                <a:solidFill>
                  <a:srgbClr val="666666"/>
                </a:solidFill>
                <a:latin typeface="Roboto"/>
                <a:ea typeface="Roboto"/>
                <a:cs typeface="Roboto"/>
                <a:sym typeface="Roboto"/>
              </a:rPr>
              <a:t>A great place for executing Beam pipelines which provides:</a:t>
            </a:r>
            <a:br>
              <a:rPr lang="en-US" sz="2000">
                <a:solidFill>
                  <a:srgbClr val="666666"/>
                </a:solidFill>
                <a:latin typeface="Roboto"/>
                <a:ea typeface="Roboto"/>
                <a:cs typeface="Roboto"/>
                <a:sym typeface="Roboto"/>
              </a:rPr>
            </a:br>
            <a:endParaRPr sz="2000">
              <a:solidFill>
                <a:srgbClr val="666666"/>
              </a:solidFill>
              <a:latin typeface="Roboto"/>
              <a:ea typeface="Roboto"/>
              <a:cs typeface="Roboto"/>
              <a:sym typeface="Roboto"/>
            </a:endParaRPr>
          </a:p>
          <a:p>
            <a:pPr indent="-355600" lvl="0" marL="457200" rtl="0" algn="l">
              <a:lnSpc>
                <a:spcPct val="90000"/>
              </a:lnSpc>
              <a:spcBef>
                <a:spcPts val="1200"/>
              </a:spcBef>
              <a:spcAft>
                <a:spcPts val="0"/>
              </a:spcAft>
              <a:buClr>
                <a:srgbClr val="666666"/>
              </a:buClr>
              <a:buSzPts val="2000"/>
              <a:buChar char="●"/>
            </a:pPr>
            <a:r>
              <a:rPr lang="en-US" sz="2000">
                <a:solidFill>
                  <a:srgbClr val="666666"/>
                </a:solidFill>
                <a:latin typeface="Roboto"/>
                <a:ea typeface="Roboto"/>
                <a:cs typeface="Roboto"/>
                <a:sym typeface="Roboto"/>
              </a:rPr>
              <a:t>Fully managed, no-ops execution environment </a:t>
            </a:r>
            <a:br>
              <a:rPr lang="en-US" sz="2000">
                <a:solidFill>
                  <a:srgbClr val="666666"/>
                </a:solidFill>
                <a:latin typeface="Roboto"/>
                <a:ea typeface="Roboto"/>
                <a:cs typeface="Roboto"/>
                <a:sym typeface="Roboto"/>
              </a:rPr>
            </a:br>
            <a:endParaRPr sz="2000">
              <a:solidFill>
                <a:srgbClr val="666666"/>
              </a:solidFill>
              <a:latin typeface="Roboto"/>
              <a:ea typeface="Roboto"/>
              <a:cs typeface="Roboto"/>
              <a:sym typeface="Roboto"/>
            </a:endParaRPr>
          </a:p>
          <a:p>
            <a:pPr indent="-355600" lvl="0" marL="457200" rtl="0" algn="l">
              <a:lnSpc>
                <a:spcPct val="90000"/>
              </a:lnSpc>
              <a:spcBef>
                <a:spcPts val="0"/>
              </a:spcBef>
              <a:spcAft>
                <a:spcPts val="0"/>
              </a:spcAft>
              <a:buClr>
                <a:srgbClr val="666666"/>
              </a:buClr>
              <a:buSzPts val="2000"/>
              <a:buChar char="●"/>
            </a:pPr>
            <a:r>
              <a:rPr lang="en-US" sz="2000">
                <a:solidFill>
                  <a:srgbClr val="666666"/>
                </a:solidFill>
                <a:latin typeface="Roboto"/>
                <a:ea typeface="Roboto"/>
                <a:cs typeface="Roboto"/>
                <a:sym typeface="Roboto"/>
              </a:rPr>
              <a:t>Integration with Google Cloud Platform </a:t>
            </a:r>
            <a:br>
              <a:rPr lang="en-US" sz="2000">
                <a:solidFill>
                  <a:srgbClr val="666666"/>
                </a:solidFill>
                <a:latin typeface="Roboto"/>
                <a:ea typeface="Roboto"/>
                <a:cs typeface="Roboto"/>
                <a:sym typeface="Roboto"/>
              </a:rPr>
            </a:br>
            <a:endParaRPr sz="2000">
              <a:solidFill>
                <a:srgbClr val="666666"/>
              </a:solidFill>
              <a:latin typeface="Roboto"/>
              <a:ea typeface="Roboto"/>
              <a:cs typeface="Roboto"/>
              <a:sym typeface="Roboto"/>
            </a:endParaRPr>
          </a:p>
          <a:p>
            <a:pPr indent="-355600" lvl="0" marL="457200" rtl="0" algn="l">
              <a:lnSpc>
                <a:spcPct val="90000"/>
              </a:lnSpc>
              <a:spcBef>
                <a:spcPts val="0"/>
              </a:spcBef>
              <a:spcAft>
                <a:spcPts val="0"/>
              </a:spcAft>
              <a:buClr>
                <a:srgbClr val="666666"/>
              </a:buClr>
              <a:buSzPts val="2000"/>
              <a:buFont typeface="Roboto"/>
              <a:buChar char="●"/>
            </a:pPr>
            <a:r>
              <a:rPr lang="en-US" sz="2000">
                <a:solidFill>
                  <a:srgbClr val="666666"/>
                </a:solidFill>
                <a:latin typeface="Roboto"/>
                <a:ea typeface="Roboto"/>
                <a:cs typeface="Roboto"/>
                <a:sym typeface="Roboto"/>
              </a:rPr>
              <a:t>Java support in GA. Python in Alpha.</a:t>
            </a:r>
            <a:endParaRPr sz="2000">
              <a:solidFill>
                <a:srgbClr val="666666"/>
              </a:solidFill>
              <a:latin typeface="Roboto"/>
              <a:ea typeface="Roboto"/>
              <a:cs typeface="Roboto"/>
              <a:sym typeface="Roboto"/>
            </a:endParaRPr>
          </a:p>
        </p:txBody>
      </p:sp>
      <p:pic>
        <p:nvPicPr>
          <p:cNvPr descr="Dataflow_512.png" id="81" name="Google Shape;81;p20"/>
          <p:cNvPicPr preferRelativeResize="0"/>
          <p:nvPr/>
        </p:nvPicPr>
        <p:blipFill>
          <a:blip r:embed="rId3">
            <a:alphaModFix/>
          </a:blip>
          <a:stretch>
            <a:fillRect/>
          </a:stretch>
        </p:blipFill>
        <p:spPr>
          <a:xfrm>
            <a:off x="6215125" y="970237"/>
            <a:ext cx="2395475" cy="2395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descr="clock.png" id="86" name="Google Shape;86;p21"/>
          <p:cNvPicPr preferRelativeResize="0"/>
          <p:nvPr/>
        </p:nvPicPr>
        <p:blipFill rotWithShape="1">
          <a:blip r:embed="rId3">
            <a:alphaModFix/>
          </a:blip>
          <a:srcRect b="-9902" l="0" r="0" t="0"/>
          <a:stretch/>
        </p:blipFill>
        <p:spPr>
          <a:xfrm>
            <a:off x="170975" y="1134000"/>
            <a:ext cx="613775" cy="645325"/>
          </a:xfrm>
          <a:prstGeom prst="rect">
            <a:avLst/>
          </a:prstGeom>
          <a:noFill/>
          <a:ln>
            <a:noFill/>
          </a:ln>
        </p:spPr>
      </p:pic>
      <p:pic>
        <p:nvPicPr>
          <p:cNvPr id="87" name="Google Shape;87;p21"/>
          <p:cNvPicPr preferRelativeResize="0"/>
          <p:nvPr/>
        </p:nvPicPr>
        <p:blipFill>
          <a:blip r:embed="rId4">
            <a:alphaModFix/>
          </a:blip>
          <a:stretch>
            <a:fillRect/>
          </a:stretch>
        </p:blipFill>
        <p:spPr>
          <a:xfrm>
            <a:off x="1023227" y="1671834"/>
            <a:ext cx="404550" cy="359031"/>
          </a:xfrm>
          <a:prstGeom prst="rect">
            <a:avLst/>
          </a:prstGeom>
          <a:noFill/>
          <a:ln>
            <a:noFill/>
          </a:ln>
        </p:spPr>
      </p:pic>
      <p:pic>
        <p:nvPicPr>
          <p:cNvPr id="88" name="Google Shape;88;p21"/>
          <p:cNvPicPr preferRelativeResize="0"/>
          <p:nvPr/>
        </p:nvPicPr>
        <p:blipFill>
          <a:blip r:embed="rId4">
            <a:alphaModFix/>
          </a:blip>
          <a:stretch>
            <a:fillRect/>
          </a:stretch>
        </p:blipFill>
        <p:spPr>
          <a:xfrm>
            <a:off x="1478502" y="1676059"/>
            <a:ext cx="404550" cy="359031"/>
          </a:xfrm>
          <a:prstGeom prst="rect">
            <a:avLst/>
          </a:prstGeom>
          <a:noFill/>
          <a:ln>
            <a:noFill/>
          </a:ln>
        </p:spPr>
      </p:pic>
      <p:pic>
        <p:nvPicPr>
          <p:cNvPr id="89" name="Google Shape;89;p21"/>
          <p:cNvPicPr preferRelativeResize="0"/>
          <p:nvPr/>
        </p:nvPicPr>
        <p:blipFill>
          <a:blip r:embed="rId4">
            <a:alphaModFix/>
          </a:blip>
          <a:stretch>
            <a:fillRect/>
          </a:stretch>
        </p:blipFill>
        <p:spPr>
          <a:xfrm>
            <a:off x="1933777" y="1676059"/>
            <a:ext cx="404550" cy="359031"/>
          </a:xfrm>
          <a:prstGeom prst="rect">
            <a:avLst/>
          </a:prstGeom>
          <a:noFill/>
          <a:ln>
            <a:noFill/>
          </a:ln>
        </p:spPr>
      </p:pic>
      <p:pic>
        <p:nvPicPr>
          <p:cNvPr id="90" name="Google Shape;90;p21"/>
          <p:cNvPicPr preferRelativeResize="0"/>
          <p:nvPr/>
        </p:nvPicPr>
        <p:blipFill>
          <a:blip r:embed="rId4">
            <a:alphaModFix/>
          </a:blip>
          <a:stretch>
            <a:fillRect/>
          </a:stretch>
        </p:blipFill>
        <p:spPr>
          <a:xfrm>
            <a:off x="2389052" y="1676059"/>
            <a:ext cx="404550" cy="359031"/>
          </a:xfrm>
          <a:prstGeom prst="rect">
            <a:avLst/>
          </a:prstGeom>
          <a:noFill/>
          <a:ln>
            <a:noFill/>
          </a:ln>
        </p:spPr>
      </p:pic>
      <p:pic>
        <p:nvPicPr>
          <p:cNvPr id="91" name="Google Shape;91;p21"/>
          <p:cNvPicPr preferRelativeResize="0"/>
          <p:nvPr/>
        </p:nvPicPr>
        <p:blipFill>
          <a:blip r:embed="rId4">
            <a:alphaModFix/>
          </a:blip>
          <a:stretch>
            <a:fillRect/>
          </a:stretch>
        </p:blipFill>
        <p:spPr>
          <a:xfrm>
            <a:off x="1023227" y="2077734"/>
            <a:ext cx="404550" cy="359031"/>
          </a:xfrm>
          <a:prstGeom prst="rect">
            <a:avLst/>
          </a:prstGeom>
          <a:noFill/>
          <a:ln>
            <a:noFill/>
          </a:ln>
        </p:spPr>
      </p:pic>
      <p:pic>
        <p:nvPicPr>
          <p:cNvPr id="92" name="Google Shape;92;p21"/>
          <p:cNvPicPr preferRelativeResize="0"/>
          <p:nvPr/>
        </p:nvPicPr>
        <p:blipFill>
          <a:blip r:embed="rId4">
            <a:alphaModFix/>
          </a:blip>
          <a:stretch>
            <a:fillRect/>
          </a:stretch>
        </p:blipFill>
        <p:spPr>
          <a:xfrm>
            <a:off x="1478502" y="2077734"/>
            <a:ext cx="404550" cy="359031"/>
          </a:xfrm>
          <a:prstGeom prst="rect">
            <a:avLst/>
          </a:prstGeom>
          <a:noFill/>
          <a:ln>
            <a:noFill/>
          </a:ln>
        </p:spPr>
      </p:pic>
      <p:pic>
        <p:nvPicPr>
          <p:cNvPr id="93" name="Google Shape;93;p21"/>
          <p:cNvPicPr preferRelativeResize="0"/>
          <p:nvPr/>
        </p:nvPicPr>
        <p:blipFill>
          <a:blip r:embed="rId4">
            <a:alphaModFix/>
          </a:blip>
          <a:stretch>
            <a:fillRect/>
          </a:stretch>
        </p:blipFill>
        <p:spPr>
          <a:xfrm>
            <a:off x="1933777" y="2077734"/>
            <a:ext cx="404550" cy="359031"/>
          </a:xfrm>
          <a:prstGeom prst="rect">
            <a:avLst/>
          </a:prstGeom>
          <a:noFill/>
          <a:ln>
            <a:noFill/>
          </a:ln>
        </p:spPr>
      </p:pic>
      <p:pic>
        <p:nvPicPr>
          <p:cNvPr id="94" name="Google Shape;94;p21"/>
          <p:cNvPicPr preferRelativeResize="0"/>
          <p:nvPr/>
        </p:nvPicPr>
        <p:blipFill>
          <a:blip r:embed="rId4">
            <a:alphaModFix/>
          </a:blip>
          <a:stretch>
            <a:fillRect/>
          </a:stretch>
        </p:blipFill>
        <p:spPr>
          <a:xfrm>
            <a:off x="2389052" y="2077734"/>
            <a:ext cx="404550" cy="359031"/>
          </a:xfrm>
          <a:prstGeom prst="rect">
            <a:avLst/>
          </a:prstGeom>
          <a:noFill/>
          <a:ln>
            <a:noFill/>
          </a:ln>
        </p:spPr>
      </p:pic>
      <p:pic>
        <p:nvPicPr>
          <p:cNvPr id="95" name="Google Shape;95;p21"/>
          <p:cNvPicPr preferRelativeResize="0"/>
          <p:nvPr/>
        </p:nvPicPr>
        <p:blipFill>
          <a:blip r:embed="rId4">
            <a:alphaModFix/>
          </a:blip>
          <a:stretch>
            <a:fillRect/>
          </a:stretch>
        </p:blipFill>
        <p:spPr>
          <a:xfrm>
            <a:off x="1049777" y="2479409"/>
            <a:ext cx="404550" cy="359031"/>
          </a:xfrm>
          <a:prstGeom prst="rect">
            <a:avLst/>
          </a:prstGeom>
          <a:noFill/>
          <a:ln>
            <a:noFill/>
          </a:ln>
        </p:spPr>
      </p:pic>
      <p:pic>
        <p:nvPicPr>
          <p:cNvPr id="96" name="Google Shape;96;p21"/>
          <p:cNvPicPr preferRelativeResize="0"/>
          <p:nvPr/>
        </p:nvPicPr>
        <p:blipFill>
          <a:blip r:embed="rId4">
            <a:alphaModFix/>
          </a:blip>
          <a:stretch>
            <a:fillRect/>
          </a:stretch>
        </p:blipFill>
        <p:spPr>
          <a:xfrm>
            <a:off x="1505052" y="2479409"/>
            <a:ext cx="404550" cy="359031"/>
          </a:xfrm>
          <a:prstGeom prst="rect">
            <a:avLst/>
          </a:prstGeom>
          <a:noFill/>
          <a:ln>
            <a:noFill/>
          </a:ln>
        </p:spPr>
      </p:pic>
      <p:pic>
        <p:nvPicPr>
          <p:cNvPr id="97" name="Google Shape;97;p21"/>
          <p:cNvPicPr preferRelativeResize="0"/>
          <p:nvPr/>
        </p:nvPicPr>
        <p:blipFill>
          <a:blip r:embed="rId4">
            <a:alphaModFix/>
          </a:blip>
          <a:stretch>
            <a:fillRect/>
          </a:stretch>
        </p:blipFill>
        <p:spPr>
          <a:xfrm>
            <a:off x="1960327" y="2479409"/>
            <a:ext cx="404550" cy="359031"/>
          </a:xfrm>
          <a:prstGeom prst="rect">
            <a:avLst/>
          </a:prstGeom>
          <a:noFill/>
          <a:ln>
            <a:noFill/>
          </a:ln>
        </p:spPr>
      </p:pic>
      <p:pic>
        <p:nvPicPr>
          <p:cNvPr id="98" name="Google Shape;98;p21"/>
          <p:cNvPicPr preferRelativeResize="0"/>
          <p:nvPr/>
        </p:nvPicPr>
        <p:blipFill>
          <a:blip r:embed="rId4">
            <a:alphaModFix/>
          </a:blip>
          <a:stretch>
            <a:fillRect/>
          </a:stretch>
        </p:blipFill>
        <p:spPr>
          <a:xfrm>
            <a:off x="2415602" y="2479409"/>
            <a:ext cx="404550" cy="359031"/>
          </a:xfrm>
          <a:prstGeom prst="rect">
            <a:avLst/>
          </a:prstGeom>
          <a:noFill/>
          <a:ln>
            <a:noFill/>
          </a:ln>
        </p:spPr>
      </p:pic>
      <p:cxnSp>
        <p:nvCxnSpPr>
          <p:cNvPr id="99" name="Google Shape;99;p21"/>
          <p:cNvCxnSpPr/>
          <p:nvPr/>
        </p:nvCxnSpPr>
        <p:spPr>
          <a:xfrm>
            <a:off x="930650" y="1445825"/>
            <a:ext cx="7714200" cy="23400"/>
          </a:xfrm>
          <a:prstGeom prst="straightConnector1">
            <a:avLst/>
          </a:prstGeom>
          <a:noFill/>
          <a:ln cap="flat" cmpd="sng" w="28575">
            <a:solidFill>
              <a:srgbClr val="666666"/>
            </a:solidFill>
            <a:prstDash val="dot"/>
            <a:round/>
            <a:headEnd len="med" w="med" type="none"/>
            <a:tailEnd len="med" w="med" type="triangle"/>
          </a:ln>
        </p:spPr>
      </p:cxnSp>
      <p:sp>
        <p:nvSpPr>
          <p:cNvPr id="100" name="Google Shape;100;p21"/>
          <p:cNvSpPr txBox="1"/>
          <p:nvPr/>
        </p:nvSpPr>
        <p:spPr>
          <a:xfrm>
            <a:off x="879100" y="1185075"/>
            <a:ext cx="1030500" cy="1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latin typeface="Consolas"/>
                <a:ea typeface="Consolas"/>
                <a:cs typeface="Consolas"/>
                <a:sym typeface="Consolas"/>
              </a:rPr>
              <a:t>Deploy</a:t>
            </a:r>
            <a:endParaRPr sz="900">
              <a:latin typeface="Consolas"/>
              <a:ea typeface="Consolas"/>
              <a:cs typeface="Consolas"/>
              <a:sym typeface="Consolas"/>
            </a:endParaRPr>
          </a:p>
        </p:txBody>
      </p:sp>
      <p:pic>
        <p:nvPicPr>
          <p:cNvPr id="101" name="Google Shape;101;p21"/>
          <p:cNvPicPr preferRelativeResize="0"/>
          <p:nvPr/>
        </p:nvPicPr>
        <p:blipFill>
          <a:blip r:embed="rId4">
            <a:alphaModFix/>
          </a:blip>
          <a:stretch>
            <a:fillRect/>
          </a:stretch>
        </p:blipFill>
        <p:spPr>
          <a:xfrm>
            <a:off x="3058639" y="1673947"/>
            <a:ext cx="404550" cy="359031"/>
          </a:xfrm>
          <a:prstGeom prst="rect">
            <a:avLst/>
          </a:prstGeom>
          <a:noFill/>
          <a:ln>
            <a:noFill/>
          </a:ln>
        </p:spPr>
      </p:pic>
      <p:pic>
        <p:nvPicPr>
          <p:cNvPr id="102" name="Google Shape;102;p21"/>
          <p:cNvPicPr preferRelativeResize="0"/>
          <p:nvPr/>
        </p:nvPicPr>
        <p:blipFill>
          <a:blip r:embed="rId4">
            <a:alphaModFix/>
          </a:blip>
          <a:stretch>
            <a:fillRect/>
          </a:stretch>
        </p:blipFill>
        <p:spPr>
          <a:xfrm>
            <a:off x="3513914" y="1678172"/>
            <a:ext cx="404550" cy="359031"/>
          </a:xfrm>
          <a:prstGeom prst="rect">
            <a:avLst/>
          </a:prstGeom>
          <a:noFill/>
          <a:ln>
            <a:noFill/>
          </a:ln>
        </p:spPr>
      </p:pic>
      <p:pic>
        <p:nvPicPr>
          <p:cNvPr id="103" name="Google Shape;103;p21"/>
          <p:cNvPicPr preferRelativeResize="0"/>
          <p:nvPr/>
        </p:nvPicPr>
        <p:blipFill>
          <a:blip r:embed="rId4">
            <a:alphaModFix/>
          </a:blip>
          <a:stretch>
            <a:fillRect/>
          </a:stretch>
        </p:blipFill>
        <p:spPr>
          <a:xfrm>
            <a:off x="3969189" y="1678172"/>
            <a:ext cx="404550" cy="359031"/>
          </a:xfrm>
          <a:prstGeom prst="rect">
            <a:avLst/>
          </a:prstGeom>
          <a:noFill/>
          <a:ln>
            <a:noFill/>
          </a:ln>
        </p:spPr>
      </p:pic>
      <p:pic>
        <p:nvPicPr>
          <p:cNvPr id="104" name="Google Shape;104;p21"/>
          <p:cNvPicPr preferRelativeResize="0"/>
          <p:nvPr/>
        </p:nvPicPr>
        <p:blipFill>
          <a:blip r:embed="rId4">
            <a:alphaModFix/>
          </a:blip>
          <a:stretch>
            <a:fillRect/>
          </a:stretch>
        </p:blipFill>
        <p:spPr>
          <a:xfrm>
            <a:off x="4424464" y="1678172"/>
            <a:ext cx="404550" cy="359031"/>
          </a:xfrm>
          <a:prstGeom prst="rect">
            <a:avLst/>
          </a:prstGeom>
          <a:noFill/>
          <a:ln>
            <a:noFill/>
          </a:ln>
        </p:spPr>
      </p:pic>
      <p:pic>
        <p:nvPicPr>
          <p:cNvPr id="105" name="Google Shape;105;p21"/>
          <p:cNvPicPr preferRelativeResize="0"/>
          <p:nvPr/>
        </p:nvPicPr>
        <p:blipFill>
          <a:blip r:embed="rId4">
            <a:alphaModFix/>
          </a:blip>
          <a:stretch>
            <a:fillRect/>
          </a:stretch>
        </p:blipFill>
        <p:spPr>
          <a:xfrm>
            <a:off x="3058639" y="2079847"/>
            <a:ext cx="404550" cy="359031"/>
          </a:xfrm>
          <a:prstGeom prst="rect">
            <a:avLst/>
          </a:prstGeom>
          <a:noFill/>
          <a:ln>
            <a:noFill/>
          </a:ln>
        </p:spPr>
      </p:pic>
      <p:pic>
        <p:nvPicPr>
          <p:cNvPr id="106" name="Google Shape;106;p21"/>
          <p:cNvPicPr preferRelativeResize="0"/>
          <p:nvPr/>
        </p:nvPicPr>
        <p:blipFill>
          <a:blip r:embed="rId4">
            <a:alphaModFix/>
          </a:blip>
          <a:stretch>
            <a:fillRect/>
          </a:stretch>
        </p:blipFill>
        <p:spPr>
          <a:xfrm>
            <a:off x="3513914" y="2079847"/>
            <a:ext cx="404550" cy="359031"/>
          </a:xfrm>
          <a:prstGeom prst="rect">
            <a:avLst/>
          </a:prstGeom>
          <a:noFill/>
          <a:ln>
            <a:noFill/>
          </a:ln>
        </p:spPr>
      </p:pic>
      <p:pic>
        <p:nvPicPr>
          <p:cNvPr id="107" name="Google Shape;107;p21"/>
          <p:cNvPicPr preferRelativeResize="0"/>
          <p:nvPr/>
        </p:nvPicPr>
        <p:blipFill>
          <a:blip r:embed="rId4">
            <a:alphaModFix/>
          </a:blip>
          <a:stretch>
            <a:fillRect/>
          </a:stretch>
        </p:blipFill>
        <p:spPr>
          <a:xfrm>
            <a:off x="3969189" y="2079847"/>
            <a:ext cx="404550" cy="359031"/>
          </a:xfrm>
          <a:prstGeom prst="rect">
            <a:avLst/>
          </a:prstGeom>
          <a:noFill/>
          <a:ln>
            <a:noFill/>
          </a:ln>
        </p:spPr>
      </p:pic>
      <p:pic>
        <p:nvPicPr>
          <p:cNvPr id="108" name="Google Shape;108;p21"/>
          <p:cNvPicPr preferRelativeResize="0"/>
          <p:nvPr/>
        </p:nvPicPr>
        <p:blipFill>
          <a:blip r:embed="rId4">
            <a:alphaModFix/>
          </a:blip>
          <a:stretch>
            <a:fillRect/>
          </a:stretch>
        </p:blipFill>
        <p:spPr>
          <a:xfrm>
            <a:off x="4424464" y="2079847"/>
            <a:ext cx="404550" cy="359031"/>
          </a:xfrm>
          <a:prstGeom prst="rect">
            <a:avLst/>
          </a:prstGeom>
          <a:noFill/>
          <a:ln>
            <a:noFill/>
          </a:ln>
        </p:spPr>
      </p:pic>
      <p:pic>
        <p:nvPicPr>
          <p:cNvPr id="109" name="Google Shape;109;p21"/>
          <p:cNvPicPr preferRelativeResize="0"/>
          <p:nvPr/>
        </p:nvPicPr>
        <p:blipFill>
          <a:blip r:embed="rId4">
            <a:alphaModFix/>
          </a:blip>
          <a:stretch>
            <a:fillRect/>
          </a:stretch>
        </p:blipFill>
        <p:spPr>
          <a:xfrm>
            <a:off x="3085189" y="2481522"/>
            <a:ext cx="404550" cy="359031"/>
          </a:xfrm>
          <a:prstGeom prst="rect">
            <a:avLst/>
          </a:prstGeom>
          <a:noFill/>
          <a:ln>
            <a:noFill/>
          </a:ln>
        </p:spPr>
      </p:pic>
      <p:pic>
        <p:nvPicPr>
          <p:cNvPr id="110" name="Google Shape;110;p21"/>
          <p:cNvPicPr preferRelativeResize="0"/>
          <p:nvPr/>
        </p:nvPicPr>
        <p:blipFill>
          <a:blip r:embed="rId4">
            <a:alphaModFix/>
          </a:blip>
          <a:stretch>
            <a:fillRect/>
          </a:stretch>
        </p:blipFill>
        <p:spPr>
          <a:xfrm>
            <a:off x="3540464" y="2481522"/>
            <a:ext cx="404550" cy="359031"/>
          </a:xfrm>
          <a:prstGeom prst="rect">
            <a:avLst/>
          </a:prstGeom>
          <a:noFill/>
          <a:ln>
            <a:noFill/>
          </a:ln>
        </p:spPr>
      </p:pic>
      <p:pic>
        <p:nvPicPr>
          <p:cNvPr id="111" name="Google Shape;111;p21"/>
          <p:cNvPicPr preferRelativeResize="0"/>
          <p:nvPr/>
        </p:nvPicPr>
        <p:blipFill>
          <a:blip r:embed="rId4">
            <a:alphaModFix/>
          </a:blip>
          <a:stretch>
            <a:fillRect/>
          </a:stretch>
        </p:blipFill>
        <p:spPr>
          <a:xfrm>
            <a:off x="3995739" y="2481522"/>
            <a:ext cx="404550" cy="359031"/>
          </a:xfrm>
          <a:prstGeom prst="rect">
            <a:avLst/>
          </a:prstGeom>
          <a:noFill/>
          <a:ln>
            <a:noFill/>
          </a:ln>
        </p:spPr>
      </p:pic>
      <p:pic>
        <p:nvPicPr>
          <p:cNvPr id="112" name="Google Shape;112;p21"/>
          <p:cNvPicPr preferRelativeResize="0"/>
          <p:nvPr/>
        </p:nvPicPr>
        <p:blipFill>
          <a:blip r:embed="rId4">
            <a:alphaModFix/>
          </a:blip>
          <a:stretch>
            <a:fillRect/>
          </a:stretch>
        </p:blipFill>
        <p:spPr>
          <a:xfrm>
            <a:off x="4451014" y="2481522"/>
            <a:ext cx="404550" cy="359031"/>
          </a:xfrm>
          <a:prstGeom prst="rect">
            <a:avLst/>
          </a:prstGeom>
          <a:noFill/>
          <a:ln>
            <a:noFill/>
          </a:ln>
        </p:spPr>
      </p:pic>
      <p:pic>
        <p:nvPicPr>
          <p:cNvPr id="113" name="Google Shape;113;p21"/>
          <p:cNvPicPr preferRelativeResize="0"/>
          <p:nvPr/>
        </p:nvPicPr>
        <p:blipFill>
          <a:blip r:embed="rId4">
            <a:alphaModFix/>
          </a:blip>
          <a:stretch>
            <a:fillRect/>
          </a:stretch>
        </p:blipFill>
        <p:spPr>
          <a:xfrm>
            <a:off x="4971889" y="1671834"/>
            <a:ext cx="404550" cy="359031"/>
          </a:xfrm>
          <a:prstGeom prst="rect">
            <a:avLst/>
          </a:prstGeom>
          <a:noFill/>
          <a:ln>
            <a:noFill/>
          </a:ln>
        </p:spPr>
      </p:pic>
      <p:pic>
        <p:nvPicPr>
          <p:cNvPr id="114" name="Google Shape;114;p21"/>
          <p:cNvPicPr preferRelativeResize="0"/>
          <p:nvPr/>
        </p:nvPicPr>
        <p:blipFill>
          <a:blip r:embed="rId4">
            <a:alphaModFix/>
          </a:blip>
          <a:stretch>
            <a:fillRect/>
          </a:stretch>
        </p:blipFill>
        <p:spPr>
          <a:xfrm>
            <a:off x="5427164" y="1676059"/>
            <a:ext cx="404550" cy="359031"/>
          </a:xfrm>
          <a:prstGeom prst="rect">
            <a:avLst/>
          </a:prstGeom>
          <a:noFill/>
          <a:ln>
            <a:noFill/>
          </a:ln>
        </p:spPr>
      </p:pic>
      <p:pic>
        <p:nvPicPr>
          <p:cNvPr id="115" name="Google Shape;115;p21"/>
          <p:cNvPicPr preferRelativeResize="0"/>
          <p:nvPr/>
        </p:nvPicPr>
        <p:blipFill>
          <a:blip r:embed="rId4">
            <a:alphaModFix/>
          </a:blip>
          <a:stretch>
            <a:fillRect/>
          </a:stretch>
        </p:blipFill>
        <p:spPr>
          <a:xfrm>
            <a:off x="5882439" y="1676059"/>
            <a:ext cx="404550" cy="359031"/>
          </a:xfrm>
          <a:prstGeom prst="rect">
            <a:avLst/>
          </a:prstGeom>
          <a:noFill/>
          <a:ln>
            <a:noFill/>
          </a:ln>
        </p:spPr>
      </p:pic>
      <p:pic>
        <p:nvPicPr>
          <p:cNvPr id="116" name="Google Shape;116;p21"/>
          <p:cNvPicPr preferRelativeResize="0"/>
          <p:nvPr/>
        </p:nvPicPr>
        <p:blipFill>
          <a:blip r:embed="rId4">
            <a:alphaModFix/>
          </a:blip>
          <a:stretch>
            <a:fillRect/>
          </a:stretch>
        </p:blipFill>
        <p:spPr>
          <a:xfrm>
            <a:off x="6337714" y="1676059"/>
            <a:ext cx="404550" cy="359031"/>
          </a:xfrm>
          <a:prstGeom prst="rect">
            <a:avLst/>
          </a:prstGeom>
          <a:noFill/>
          <a:ln>
            <a:noFill/>
          </a:ln>
        </p:spPr>
      </p:pic>
      <p:pic>
        <p:nvPicPr>
          <p:cNvPr id="117" name="Google Shape;117;p21"/>
          <p:cNvPicPr preferRelativeResize="0"/>
          <p:nvPr/>
        </p:nvPicPr>
        <p:blipFill>
          <a:blip r:embed="rId4">
            <a:alphaModFix/>
          </a:blip>
          <a:stretch>
            <a:fillRect/>
          </a:stretch>
        </p:blipFill>
        <p:spPr>
          <a:xfrm>
            <a:off x="4971889" y="2077734"/>
            <a:ext cx="404550" cy="359031"/>
          </a:xfrm>
          <a:prstGeom prst="rect">
            <a:avLst/>
          </a:prstGeom>
          <a:noFill/>
          <a:ln>
            <a:noFill/>
          </a:ln>
        </p:spPr>
      </p:pic>
      <p:pic>
        <p:nvPicPr>
          <p:cNvPr id="118" name="Google Shape;118;p21"/>
          <p:cNvPicPr preferRelativeResize="0"/>
          <p:nvPr/>
        </p:nvPicPr>
        <p:blipFill>
          <a:blip r:embed="rId4">
            <a:alphaModFix/>
          </a:blip>
          <a:stretch>
            <a:fillRect/>
          </a:stretch>
        </p:blipFill>
        <p:spPr>
          <a:xfrm>
            <a:off x="5427164" y="2077734"/>
            <a:ext cx="404550" cy="359031"/>
          </a:xfrm>
          <a:prstGeom prst="rect">
            <a:avLst/>
          </a:prstGeom>
          <a:noFill/>
          <a:ln>
            <a:noFill/>
          </a:ln>
        </p:spPr>
      </p:pic>
      <p:pic>
        <p:nvPicPr>
          <p:cNvPr id="119" name="Google Shape;119;p21"/>
          <p:cNvPicPr preferRelativeResize="0"/>
          <p:nvPr/>
        </p:nvPicPr>
        <p:blipFill>
          <a:blip r:embed="rId4">
            <a:alphaModFix/>
          </a:blip>
          <a:stretch>
            <a:fillRect/>
          </a:stretch>
        </p:blipFill>
        <p:spPr>
          <a:xfrm>
            <a:off x="5882439" y="2077734"/>
            <a:ext cx="404550" cy="359031"/>
          </a:xfrm>
          <a:prstGeom prst="rect">
            <a:avLst/>
          </a:prstGeom>
          <a:noFill/>
          <a:ln>
            <a:noFill/>
          </a:ln>
        </p:spPr>
      </p:pic>
      <p:pic>
        <p:nvPicPr>
          <p:cNvPr id="120" name="Google Shape;120;p21"/>
          <p:cNvPicPr preferRelativeResize="0"/>
          <p:nvPr/>
        </p:nvPicPr>
        <p:blipFill>
          <a:blip r:embed="rId4">
            <a:alphaModFix/>
          </a:blip>
          <a:stretch>
            <a:fillRect/>
          </a:stretch>
        </p:blipFill>
        <p:spPr>
          <a:xfrm>
            <a:off x="6337714" y="2077734"/>
            <a:ext cx="404550" cy="359031"/>
          </a:xfrm>
          <a:prstGeom prst="rect">
            <a:avLst/>
          </a:prstGeom>
          <a:noFill/>
          <a:ln>
            <a:noFill/>
          </a:ln>
        </p:spPr>
      </p:pic>
      <p:pic>
        <p:nvPicPr>
          <p:cNvPr id="121" name="Google Shape;121;p21"/>
          <p:cNvPicPr preferRelativeResize="0"/>
          <p:nvPr/>
        </p:nvPicPr>
        <p:blipFill>
          <a:blip r:embed="rId4">
            <a:alphaModFix/>
          </a:blip>
          <a:stretch>
            <a:fillRect/>
          </a:stretch>
        </p:blipFill>
        <p:spPr>
          <a:xfrm>
            <a:off x="4998439" y="2479409"/>
            <a:ext cx="404550" cy="359031"/>
          </a:xfrm>
          <a:prstGeom prst="rect">
            <a:avLst/>
          </a:prstGeom>
          <a:noFill/>
          <a:ln>
            <a:noFill/>
          </a:ln>
        </p:spPr>
      </p:pic>
      <p:pic>
        <p:nvPicPr>
          <p:cNvPr id="122" name="Google Shape;122;p21"/>
          <p:cNvPicPr preferRelativeResize="0"/>
          <p:nvPr/>
        </p:nvPicPr>
        <p:blipFill>
          <a:blip r:embed="rId4">
            <a:alphaModFix/>
          </a:blip>
          <a:stretch>
            <a:fillRect/>
          </a:stretch>
        </p:blipFill>
        <p:spPr>
          <a:xfrm>
            <a:off x="5453714" y="2479409"/>
            <a:ext cx="404550" cy="359031"/>
          </a:xfrm>
          <a:prstGeom prst="rect">
            <a:avLst/>
          </a:prstGeom>
          <a:noFill/>
          <a:ln>
            <a:noFill/>
          </a:ln>
        </p:spPr>
      </p:pic>
      <p:pic>
        <p:nvPicPr>
          <p:cNvPr id="123" name="Google Shape;123;p21"/>
          <p:cNvPicPr preferRelativeResize="0"/>
          <p:nvPr/>
        </p:nvPicPr>
        <p:blipFill>
          <a:blip r:embed="rId4">
            <a:alphaModFix/>
          </a:blip>
          <a:stretch>
            <a:fillRect/>
          </a:stretch>
        </p:blipFill>
        <p:spPr>
          <a:xfrm>
            <a:off x="5908989" y="2479409"/>
            <a:ext cx="404550" cy="359031"/>
          </a:xfrm>
          <a:prstGeom prst="rect">
            <a:avLst/>
          </a:prstGeom>
          <a:noFill/>
          <a:ln>
            <a:noFill/>
          </a:ln>
        </p:spPr>
      </p:pic>
      <p:pic>
        <p:nvPicPr>
          <p:cNvPr id="124" name="Google Shape;124;p21"/>
          <p:cNvPicPr preferRelativeResize="0"/>
          <p:nvPr/>
        </p:nvPicPr>
        <p:blipFill>
          <a:blip r:embed="rId4">
            <a:alphaModFix/>
          </a:blip>
          <a:stretch>
            <a:fillRect/>
          </a:stretch>
        </p:blipFill>
        <p:spPr>
          <a:xfrm>
            <a:off x="6364264" y="2479409"/>
            <a:ext cx="404550" cy="359031"/>
          </a:xfrm>
          <a:prstGeom prst="rect">
            <a:avLst/>
          </a:prstGeom>
          <a:noFill/>
          <a:ln>
            <a:noFill/>
          </a:ln>
        </p:spPr>
      </p:pic>
      <p:pic>
        <p:nvPicPr>
          <p:cNvPr id="125" name="Google Shape;125;p21"/>
          <p:cNvPicPr preferRelativeResize="0"/>
          <p:nvPr/>
        </p:nvPicPr>
        <p:blipFill>
          <a:blip r:embed="rId4">
            <a:alphaModFix/>
          </a:blip>
          <a:stretch>
            <a:fillRect/>
          </a:stretch>
        </p:blipFill>
        <p:spPr>
          <a:xfrm>
            <a:off x="6911690" y="1671834"/>
            <a:ext cx="404550" cy="359031"/>
          </a:xfrm>
          <a:prstGeom prst="rect">
            <a:avLst/>
          </a:prstGeom>
          <a:noFill/>
          <a:ln>
            <a:noFill/>
          </a:ln>
        </p:spPr>
      </p:pic>
      <p:pic>
        <p:nvPicPr>
          <p:cNvPr id="126" name="Google Shape;126;p21"/>
          <p:cNvPicPr preferRelativeResize="0"/>
          <p:nvPr/>
        </p:nvPicPr>
        <p:blipFill>
          <a:blip r:embed="rId4">
            <a:alphaModFix/>
          </a:blip>
          <a:stretch>
            <a:fillRect/>
          </a:stretch>
        </p:blipFill>
        <p:spPr>
          <a:xfrm>
            <a:off x="7366965" y="1676059"/>
            <a:ext cx="404550" cy="359031"/>
          </a:xfrm>
          <a:prstGeom prst="rect">
            <a:avLst/>
          </a:prstGeom>
          <a:noFill/>
          <a:ln>
            <a:noFill/>
          </a:ln>
        </p:spPr>
      </p:pic>
      <p:pic>
        <p:nvPicPr>
          <p:cNvPr id="127" name="Google Shape;127;p21"/>
          <p:cNvPicPr preferRelativeResize="0"/>
          <p:nvPr/>
        </p:nvPicPr>
        <p:blipFill>
          <a:blip r:embed="rId4">
            <a:alphaModFix/>
          </a:blip>
          <a:stretch>
            <a:fillRect/>
          </a:stretch>
        </p:blipFill>
        <p:spPr>
          <a:xfrm>
            <a:off x="7822240" y="1676059"/>
            <a:ext cx="404550" cy="359031"/>
          </a:xfrm>
          <a:prstGeom prst="rect">
            <a:avLst/>
          </a:prstGeom>
          <a:noFill/>
          <a:ln>
            <a:noFill/>
          </a:ln>
        </p:spPr>
      </p:pic>
      <p:pic>
        <p:nvPicPr>
          <p:cNvPr id="128" name="Google Shape;128;p21"/>
          <p:cNvPicPr preferRelativeResize="0"/>
          <p:nvPr/>
        </p:nvPicPr>
        <p:blipFill>
          <a:blip r:embed="rId4">
            <a:alphaModFix/>
          </a:blip>
          <a:stretch>
            <a:fillRect/>
          </a:stretch>
        </p:blipFill>
        <p:spPr>
          <a:xfrm>
            <a:off x="8277515" y="1676059"/>
            <a:ext cx="404550" cy="359031"/>
          </a:xfrm>
          <a:prstGeom prst="rect">
            <a:avLst/>
          </a:prstGeom>
          <a:noFill/>
          <a:ln>
            <a:noFill/>
          </a:ln>
        </p:spPr>
      </p:pic>
      <p:pic>
        <p:nvPicPr>
          <p:cNvPr id="129" name="Google Shape;129;p21"/>
          <p:cNvPicPr preferRelativeResize="0"/>
          <p:nvPr/>
        </p:nvPicPr>
        <p:blipFill>
          <a:blip r:embed="rId4">
            <a:alphaModFix/>
          </a:blip>
          <a:stretch>
            <a:fillRect/>
          </a:stretch>
        </p:blipFill>
        <p:spPr>
          <a:xfrm>
            <a:off x="6911690" y="2077734"/>
            <a:ext cx="404550" cy="359031"/>
          </a:xfrm>
          <a:prstGeom prst="rect">
            <a:avLst/>
          </a:prstGeom>
          <a:noFill/>
          <a:ln>
            <a:noFill/>
          </a:ln>
        </p:spPr>
      </p:pic>
      <p:pic>
        <p:nvPicPr>
          <p:cNvPr id="130" name="Google Shape;130;p21"/>
          <p:cNvPicPr preferRelativeResize="0"/>
          <p:nvPr/>
        </p:nvPicPr>
        <p:blipFill>
          <a:blip r:embed="rId4">
            <a:alphaModFix/>
          </a:blip>
          <a:stretch>
            <a:fillRect/>
          </a:stretch>
        </p:blipFill>
        <p:spPr>
          <a:xfrm>
            <a:off x="7366965" y="2077734"/>
            <a:ext cx="404550" cy="359031"/>
          </a:xfrm>
          <a:prstGeom prst="rect">
            <a:avLst/>
          </a:prstGeom>
          <a:noFill/>
          <a:ln>
            <a:noFill/>
          </a:ln>
        </p:spPr>
      </p:pic>
      <p:pic>
        <p:nvPicPr>
          <p:cNvPr id="131" name="Google Shape;131;p21"/>
          <p:cNvPicPr preferRelativeResize="0"/>
          <p:nvPr/>
        </p:nvPicPr>
        <p:blipFill>
          <a:blip r:embed="rId4">
            <a:alphaModFix/>
          </a:blip>
          <a:stretch>
            <a:fillRect/>
          </a:stretch>
        </p:blipFill>
        <p:spPr>
          <a:xfrm>
            <a:off x="7822240" y="2077734"/>
            <a:ext cx="404550" cy="359031"/>
          </a:xfrm>
          <a:prstGeom prst="rect">
            <a:avLst/>
          </a:prstGeom>
          <a:noFill/>
          <a:ln>
            <a:noFill/>
          </a:ln>
        </p:spPr>
      </p:pic>
      <p:pic>
        <p:nvPicPr>
          <p:cNvPr id="132" name="Google Shape;132;p21"/>
          <p:cNvPicPr preferRelativeResize="0"/>
          <p:nvPr/>
        </p:nvPicPr>
        <p:blipFill>
          <a:blip r:embed="rId4">
            <a:alphaModFix/>
          </a:blip>
          <a:stretch>
            <a:fillRect/>
          </a:stretch>
        </p:blipFill>
        <p:spPr>
          <a:xfrm>
            <a:off x="8277515" y="2077734"/>
            <a:ext cx="404550" cy="359031"/>
          </a:xfrm>
          <a:prstGeom prst="rect">
            <a:avLst/>
          </a:prstGeom>
          <a:noFill/>
          <a:ln>
            <a:noFill/>
          </a:ln>
        </p:spPr>
      </p:pic>
      <p:pic>
        <p:nvPicPr>
          <p:cNvPr id="133" name="Google Shape;133;p21"/>
          <p:cNvPicPr preferRelativeResize="0"/>
          <p:nvPr/>
        </p:nvPicPr>
        <p:blipFill>
          <a:blip r:embed="rId4">
            <a:alphaModFix/>
          </a:blip>
          <a:stretch>
            <a:fillRect/>
          </a:stretch>
        </p:blipFill>
        <p:spPr>
          <a:xfrm>
            <a:off x="6938240" y="2479409"/>
            <a:ext cx="404550" cy="359031"/>
          </a:xfrm>
          <a:prstGeom prst="rect">
            <a:avLst/>
          </a:prstGeom>
          <a:noFill/>
          <a:ln>
            <a:noFill/>
          </a:ln>
        </p:spPr>
      </p:pic>
      <p:pic>
        <p:nvPicPr>
          <p:cNvPr id="134" name="Google Shape;134;p21"/>
          <p:cNvPicPr preferRelativeResize="0"/>
          <p:nvPr/>
        </p:nvPicPr>
        <p:blipFill>
          <a:blip r:embed="rId4">
            <a:alphaModFix/>
          </a:blip>
          <a:stretch>
            <a:fillRect/>
          </a:stretch>
        </p:blipFill>
        <p:spPr>
          <a:xfrm>
            <a:off x="7393515" y="2479409"/>
            <a:ext cx="404550" cy="359031"/>
          </a:xfrm>
          <a:prstGeom prst="rect">
            <a:avLst/>
          </a:prstGeom>
          <a:noFill/>
          <a:ln>
            <a:noFill/>
          </a:ln>
        </p:spPr>
      </p:pic>
      <p:pic>
        <p:nvPicPr>
          <p:cNvPr id="135" name="Google Shape;135;p21"/>
          <p:cNvPicPr preferRelativeResize="0"/>
          <p:nvPr/>
        </p:nvPicPr>
        <p:blipFill>
          <a:blip r:embed="rId4">
            <a:alphaModFix/>
          </a:blip>
          <a:stretch>
            <a:fillRect/>
          </a:stretch>
        </p:blipFill>
        <p:spPr>
          <a:xfrm>
            <a:off x="7848790" y="2479409"/>
            <a:ext cx="404550" cy="359031"/>
          </a:xfrm>
          <a:prstGeom prst="rect">
            <a:avLst/>
          </a:prstGeom>
          <a:noFill/>
          <a:ln>
            <a:noFill/>
          </a:ln>
        </p:spPr>
      </p:pic>
      <p:pic>
        <p:nvPicPr>
          <p:cNvPr id="136" name="Google Shape;136;p21"/>
          <p:cNvPicPr preferRelativeResize="0"/>
          <p:nvPr/>
        </p:nvPicPr>
        <p:blipFill>
          <a:blip r:embed="rId4">
            <a:alphaModFix/>
          </a:blip>
          <a:stretch>
            <a:fillRect/>
          </a:stretch>
        </p:blipFill>
        <p:spPr>
          <a:xfrm>
            <a:off x="8304065" y="2479409"/>
            <a:ext cx="404550" cy="359031"/>
          </a:xfrm>
          <a:prstGeom prst="rect">
            <a:avLst/>
          </a:prstGeom>
          <a:noFill/>
          <a:ln>
            <a:noFill/>
          </a:ln>
        </p:spPr>
      </p:pic>
      <p:cxnSp>
        <p:nvCxnSpPr>
          <p:cNvPr id="137" name="Google Shape;137;p21"/>
          <p:cNvCxnSpPr/>
          <p:nvPr/>
        </p:nvCxnSpPr>
        <p:spPr>
          <a:xfrm flipH="1">
            <a:off x="2916588" y="1503975"/>
            <a:ext cx="3600" cy="2434800"/>
          </a:xfrm>
          <a:prstGeom prst="straightConnector1">
            <a:avLst/>
          </a:prstGeom>
          <a:noFill/>
          <a:ln cap="flat" cmpd="sng" w="9525">
            <a:solidFill>
              <a:srgbClr val="666666"/>
            </a:solidFill>
            <a:prstDash val="dot"/>
            <a:round/>
            <a:headEnd len="med" w="med" type="none"/>
            <a:tailEnd len="med" w="med" type="none"/>
          </a:ln>
        </p:spPr>
      </p:cxnSp>
      <p:cxnSp>
        <p:nvCxnSpPr>
          <p:cNvPr id="138" name="Google Shape;138;p21"/>
          <p:cNvCxnSpPr/>
          <p:nvPr/>
        </p:nvCxnSpPr>
        <p:spPr>
          <a:xfrm>
            <a:off x="4894225" y="1528925"/>
            <a:ext cx="10500" cy="2409900"/>
          </a:xfrm>
          <a:prstGeom prst="straightConnector1">
            <a:avLst/>
          </a:prstGeom>
          <a:noFill/>
          <a:ln cap="flat" cmpd="sng" w="9525">
            <a:solidFill>
              <a:srgbClr val="666666"/>
            </a:solidFill>
            <a:prstDash val="dot"/>
            <a:round/>
            <a:headEnd len="med" w="med" type="none"/>
            <a:tailEnd len="med" w="med" type="none"/>
          </a:ln>
        </p:spPr>
      </p:cxnSp>
      <p:cxnSp>
        <p:nvCxnSpPr>
          <p:cNvPr id="139" name="Google Shape;139;p21"/>
          <p:cNvCxnSpPr/>
          <p:nvPr/>
        </p:nvCxnSpPr>
        <p:spPr>
          <a:xfrm>
            <a:off x="6836050" y="1503975"/>
            <a:ext cx="10800" cy="2393100"/>
          </a:xfrm>
          <a:prstGeom prst="straightConnector1">
            <a:avLst/>
          </a:prstGeom>
          <a:noFill/>
          <a:ln cap="flat" cmpd="sng" w="9525">
            <a:solidFill>
              <a:srgbClr val="666666"/>
            </a:solidFill>
            <a:prstDash val="dot"/>
            <a:round/>
            <a:headEnd len="med" w="med" type="none"/>
            <a:tailEnd len="med" w="med" type="none"/>
          </a:ln>
        </p:spPr>
      </p:cxnSp>
      <p:pic>
        <p:nvPicPr>
          <p:cNvPr descr="Visibility.png" id="140" name="Google Shape;140;p21"/>
          <p:cNvPicPr preferRelativeResize="0"/>
          <p:nvPr/>
        </p:nvPicPr>
        <p:blipFill>
          <a:blip r:embed="rId5">
            <a:alphaModFix/>
          </a:blip>
          <a:stretch>
            <a:fillRect/>
          </a:stretch>
        </p:blipFill>
        <p:spPr>
          <a:xfrm>
            <a:off x="4070800" y="3656125"/>
            <a:ext cx="1433900" cy="1348574"/>
          </a:xfrm>
          <a:prstGeom prst="rect">
            <a:avLst/>
          </a:prstGeom>
          <a:noFill/>
          <a:ln>
            <a:noFill/>
          </a:ln>
        </p:spPr>
      </p:pic>
      <p:sp>
        <p:nvSpPr>
          <p:cNvPr id="141" name="Google Shape;141;p21"/>
          <p:cNvSpPr/>
          <p:nvPr/>
        </p:nvSpPr>
        <p:spPr>
          <a:xfrm>
            <a:off x="1909595" y="2941525"/>
            <a:ext cx="2130050" cy="1400650"/>
          </a:xfrm>
          <a:custGeom>
            <a:rect b="b" l="l" r="r" t="t"/>
            <a:pathLst>
              <a:path extrusionOk="0" h="56026" w="85202">
                <a:moveTo>
                  <a:pt x="114" y="0"/>
                </a:moveTo>
                <a:cubicBezTo>
                  <a:pt x="1721" y="8420"/>
                  <a:pt x="-4428" y="41325"/>
                  <a:pt x="9753" y="50521"/>
                </a:cubicBezTo>
                <a:cubicBezTo>
                  <a:pt x="23934" y="59717"/>
                  <a:pt x="72627" y="54399"/>
                  <a:pt x="85202" y="55174"/>
                </a:cubicBezTo>
              </a:path>
            </a:pathLst>
          </a:custGeom>
          <a:noFill/>
          <a:ln cap="flat" cmpd="sng" w="19050">
            <a:solidFill>
              <a:srgbClr val="666666"/>
            </a:solidFill>
            <a:prstDash val="solid"/>
            <a:round/>
            <a:headEnd len="med" w="med" type="none"/>
            <a:tailEnd len="med" w="med" type="triangle"/>
          </a:ln>
        </p:spPr>
      </p:sp>
      <p:sp>
        <p:nvSpPr>
          <p:cNvPr id="142" name="Google Shape;142;p21"/>
          <p:cNvSpPr/>
          <p:nvPr/>
        </p:nvSpPr>
        <p:spPr>
          <a:xfrm>
            <a:off x="5359550" y="3008000"/>
            <a:ext cx="2157925" cy="1426625"/>
          </a:xfrm>
          <a:custGeom>
            <a:rect b="b" l="l" r="r" t="t"/>
            <a:pathLst>
              <a:path extrusionOk="0" h="57065" w="86317">
                <a:moveTo>
                  <a:pt x="85088" y="0"/>
                </a:moveTo>
                <a:cubicBezTo>
                  <a:pt x="83869" y="8753"/>
                  <a:pt x="91956" y="43430"/>
                  <a:pt x="77775" y="52515"/>
                </a:cubicBezTo>
                <a:cubicBezTo>
                  <a:pt x="63594" y="61600"/>
                  <a:pt x="12963" y="54177"/>
                  <a:pt x="0" y="54509"/>
                </a:cubicBezTo>
              </a:path>
            </a:pathLst>
          </a:custGeom>
          <a:noFill/>
          <a:ln cap="flat" cmpd="sng" w="19050">
            <a:solidFill>
              <a:srgbClr val="666666"/>
            </a:solidFill>
            <a:prstDash val="solid"/>
            <a:round/>
            <a:headEnd len="med" w="med" type="none"/>
            <a:tailEnd len="med" w="med" type="triangle"/>
          </a:ln>
        </p:spPr>
      </p:sp>
      <p:pic>
        <p:nvPicPr>
          <p:cNvPr id="143" name="Google Shape;143;p21"/>
          <p:cNvPicPr preferRelativeResize="0"/>
          <p:nvPr/>
        </p:nvPicPr>
        <p:blipFill>
          <a:blip r:embed="rId6">
            <a:alphaModFix/>
          </a:blip>
          <a:stretch>
            <a:fillRect/>
          </a:stretch>
        </p:blipFill>
        <p:spPr>
          <a:xfrm>
            <a:off x="3607104" y="3021454"/>
            <a:ext cx="2437801" cy="2864870"/>
          </a:xfrm>
          <a:prstGeom prst="rect">
            <a:avLst/>
          </a:prstGeom>
          <a:noFill/>
          <a:ln>
            <a:noFill/>
          </a:ln>
        </p:spPr>
      </p:pic>
      <p:sp>
        <p:nvSpPr>
          <p:cNvPr id="144" name="Google Shape;144;p21"/>
          <p:cNvSpPr txBox="1"/>
          <p:nvPr/>
        </p:nvSpPr>
        <p:spPr>
          <a:xfrm>
            <a:off x="7822250" y="1185075"/>
            <a:ext cx="1030500" cy="1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900">
                <a:latin typeface="Consolas"/>
                <a:ea typeface="Consolas"/>
                <a:cs typeface="Consolas"/>
                <a:sym typeface="Consolas"/>
              </a:rPr>
              <a:t>Tear Down</a:t>
            </a:r>
            <a:endParaRPr sz="900">
              <a:latin typeface="Consolas"/>
              <a:ea typeface="Consolas"/>
              <a:cs typeface="Consolas"/>
              <a:sym typeface="Consolas"/>
            </a:endParaRPr>
          </a:p>
        </p:txBody>
      </p:sp>
      <p:sp>
        <p:nvSpPr>
          <p:cNvPr id="145" name="Google Shape;145;p21"/>
          <p:cNvSpPr txBox="1"/>
          <p:nvPr/>
        </p:nvSpPr>
        <p:spPr>
          <a:xfrm>
            <a:off x="381000" y="304800"/>
            <a:ext cx="822960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800">
                <a:solidFill>
                  <a:srgbClr val="191919"/>
                </a:solidFill>
                <a:latin typeface="Roboto"/>
                <a:ea typeface="Roboto"/>
                <a:cs typeface="Roboto"/>
                <a:sym typeface="Roboto"/>
              </a:rPr>
              <a:t>Fully Managed: Worker Lifecycle Management</a:t>
            </a:r>
            <a:endParaRPr sz="2800">
              <a:solidFill>
                <a:srgbClr val="191919"/>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descr="clock.png" id="150" name="Google Shape;150;p22"/>
          <p:cNvPicPr preferRelativeResize="0"/>
          <p:nvPr/>
        </p:nvPicPr>
        <p:blipFill rotWithShape="1">
          <a:blip r:embed="rId3">
            <a:alphaModFix/>
          </a:blip>
          <a:srcRect b="-9902" l="0" r="0" t="0"/>
          <a:stretch/>
        </p:blipFill>
        <p:spPr>
          <a:xfrm>
            <a:off x="170975" y="1134000"/>
            <a:ext cx="613775" cy="645325"/>
          </a:xfrm>
          <a:prstGeom prst="rect">
            <a:avLst/>
          </a:prstGeom>
          <a:noFill/>
          <a:ln>
            <a:noFill/>
          </a:ln>
        </p:spPr>
      </p:pic>
      <p:pic>
        <p:nvPicPr>
          <p:cNvPr id="151" name="Google Shape;151;p22"/>
          <p:cNvPicPr preferRelativeResize="0"/>
          <p:nvPr/>
        </p:nvPicPr>
        <p:blipFill>
          <a:blip r:embed="rId4">
            <a:alphaModFix/>
          </a:blip>
          <a:stretch>
            <a:fillRect/>
          </a:stretch>
        </p:blipFill>
        <p:spPr>
          <a:xfrm>
            <a:off x="812290" y="1826184"/>
            <a:ext cx="404550" cy="359031"/>
          </a:xfrm>
          <a:prstGeom prst="rect">
            <a:avLst/>
          </a:prstGeom>
          <a:noFill/>
          <a:ln>
            <a:noFill/>
          </a:ln>
        </p:spPr>
      </p:pic>
      <p:pic>
        <p:nvPicPr>
          <p:cNvPr id="152" name="Google Shape;152;p22"/>
          <p:cNvPicPr preferRelativeResize="0"/>
          <p:nvPr/>
        </p:nvPicPr>
        <p:blipFill>
          <a:blip r:embed="rId4">
            <a:alphaModFix/>
          </a:blip>
          <a:stretch>
            <a:fillRect/>
          </a:stretch>
        </p:blipFill>
        <p:spPr>
          <a:xfrm>
            <a:off x="1267565" y="1830409"/>
            <a:ext cx="404550" cy="359031"/>
          </a:xfrm>
          <a:prstGeom prst="rect">
            <a:avLst/>
          </a:prstGeom>
          <a:noFill/>
          <a:ln>
            <a:noFill/>
          </a:ln>
        </p:spPr>
      </p:pic>
      <p:pic>
        <p:nvPicPr>
          <p:cNvPr id="153" name="Google Shape;153;p22"/>
          <p:cNvPicPr preferRelativeResize="0"/>
          <p:nvPr/>
        </p:nvPicPr>
        <p:blipFill>
          <a:blip r:embed="rId4">
            <a:alphaModFix/>
          </a:blip>
          <a:stretch>
            <a:fillRect/>
          </a:stretch>
        </p:blipFill>
        <p:spPr>
          <a:xfrm>
            <a:off x="1722839" y="1830409"/>
            <a:ext cx="404550" cy="359031"/>
          </a:xfrm>
          <a:prstGeom prst="rect">
            <a:avLst/>
          </a:prstGeom>
          <a:noFill/>
          <a:ln>
            <a:noFill/>
          </a:ln>
        </p:spPr>
      </p:pic>
      <p:pic>
        <p:nvPicPr>
          <p:cNvPr id="154" name="Google Shape;154;p22"/>
          <p:cNvPicPr preferRelativeResize="0"/>
          <p:nvPr/>
        </p:nvPicPr>
        <p:blipFill>
          <a:blip r:embed="rId4">
            <a:alphaModFix/>
          </a:blip>
          <a:stretch>
            <a:fillRect/>
          </a:stretch>
        </p:blipFill>
        <p:spPr>
          <a:xfrm>
            <a:off x="2178114" y="1830409"/>
            <a:ext cx="404550" cy="359031"/>
          </a:xfrm>
          <a:prstGeom prst="rect">
            <a:avLst/>
          </a:prstGeom>
          <a:noFill/>
          <a:ln>
            <a:noFill/>
          </a:ln>
        </p:spPr>
      </p:pic>
      <p:pic>
        <p:nvPicPr>
          <p:cNvPr id="155" name="Google Shape;155;p22"/>
          <p:cNvPicPr preferRelativeResize="0"/>
          <p:nvPr/>
        </p:nvPicPr>
        <p:blipFill>
          <a:blip r:embed="rId4">
            <a:alphaModFix/>
          </a:blip>
          <a:stretch>
            <a:fillRect/>
          </a:stretch>
        </p:blipFill>
        <p:spPr>
          <a:xfrm>
            <a:off x="812290" y="2232084"/>
            <a:ext cx="404550" cy="359031"/>
          </a:xfrm>
          <a:prstGeom prst="rect">
            <a:avLst/>
          </a:prstGeom>
          <a:noFill/>
          <a:ln>
            <a:noFill/>
          </a:ln>
        </p:spPr>
      </p:pic>
      <p:pic>
        <p:nvPicPr>
          <p:cNvPr id="156" name="Google Shape;156;p22"/>
          <p:cNvPicPr preferRelativeResize="0"/>
          <p:nvPr/>
        </p:nvPicPr>
        <p:blipFill>
          <a:blip r:embed="rId4">
            <a:alphaModFix/>
          </a:blip>
          <a:stretch>
            <a:fillRect/>
          </a:stretch>
        </p:blipFill>
        <p:spPr>
          <a:xfrm>
            <a:off x="1267565" y="2232084"/>
            <a:ext cx="404550" cy="359031"/>
          </a:xfrm>
          <a:prstGeom prst="rect">
            <a:avLst/>
          </a:prstGeom>
          <a:noFill/>
          <a:ln>
            <a:noFill/>
          </a:ln>
        </p:spPr>
      </p:pic>
      <p:pic>
        <p:nvPicPr>
          <p:cNvPr id="157" name="Google Shape;157;p22"/>
          <p:cNvPicPr preferRelativeResize="0"/>
          <p:nvPr/>
        </p:nvPicPr>
        <p:blipFill>
          <a:blip r:embed="rId4">
            <a:alphaModFix/>
          </a:blip>
          <a:stretch>
            <a:fillRect/>
          </a:stretch>
        </p:blipFill>
        <p:spPr>
          <a:xfrm>
            <a:off x="1722839" y="2232084"/>
            <a:ext cx="404550" cy="359031"/>
          </a:xfrm>
          <a:prstGeom prst="rect">
            <a:avLst/>
          </a:prstGeom>
          <a:noFill/>
          <a:ln>
            <a:noFill/>
          </a:ln>
        </p:spPr>
      </p:pic>
      <p:pic>
        <p:nvPicPr>
          <p:cNvPr id="158" name="Google Shape;158;p22"/>
          <p:cNvPicPr preferRelativeResize="0"/>
          <p:nvPr/>
        </p:nvPicPr>
        <p:blipFill>
          <a:blip r:embed="rId4">
            <a:alphaModFix/>
          </a:blip>
          <a:stretch>
            <a:fillRect/>
          </a:stretch>
        </p:blipFill>
        <p:spPr>
          <a:xfrm>
            <a:off x="2178114" y="2232084"/>
            <a:ext cx="404550" cy="359031"/>
          </a:xfrm>
          <a:prstGeom prst="rect">
            <a:avLst/>
          </a:prstGeom>
          <a:noFill/>
          <a:ln>
            <a:noFill/>
          </a:ln>
        </p:spPr>
      </p:pic>
      <p:pic>
        <p:nvPicPr>
          <p:cNvPr id="159" name="Google Shape;159;p22"/>
          <p:cNvPicPr preferRelativeResize="0"/>
          <p:nvPr/>
        </p:nvPicPr>
        <p:blipFill>
          <a:blip r:embed="rId4">
            <a:alphaModFix/>
          </a:blip>
          <a:stretch>
            <a:fillRect/>
          </a:stretch>
        </p:blipFill>
        <p:spPr>
          <a:xfrm>
            <a:off x="838840" y="2633759"/>
            <a:ext cx="404550" cy="359031"/>
          </a:xfrm>
          <a:prstGeom prst="rect">
            <a:avLst/>
          </a:prstGeom>
          <a:noFill/>
          <a:ln>
            <a:noFill/>
          </a:ln>
        </p:spPr>
      </p:pic>
      <p:pic>
        <p:nvPicPr>
          <p:cNvPr id="160" name="Google Shape;160;p22"/>
          <p:cNvPicPr preferRelativeResize="0"/>
          <p:nvPr/>
        </p:nvPicPr>
        <p:blipFill>
          <a:blip r:embed="rId4">
            <a:alphaModFix/>
          </a:blip>
          <a:stretch>
            <a:fillRect/>
          </a:stretch>
        </p:blipFill>
        <p:spPr>
          <a:xfrm>
            <a:off x="1294115" y="2633759"/>
            <a:ext cx="404550" cy="359031"/>
          </a:xfrm>
          <a:prstGeom prst="rect">
            <a:avLst/>
          </a:prstGeom>
          <a:noFill/>
          <a:ln>
            <a:noFill/>
          </a:ln>
        </p:spPr>
      </p:pic>
      <p:pic>
        <p:nvPicPr>
          <p:cNvPr id="161" name="Google Shape;161;p22"/>
          <p:cNvPicPr preferRelativeResize="0"/>
          <p:nvPr/>
        </p:nvPicPr>
        <p:blipFill>
          <a:blip r:embed="rId4">
            <a:alphaModFix/>
          </a:blip>
          <a:stretch>
            <a:fillRect/>
          </a:stretch>
        </p:blipFill>
        <p:spPr>
          <a:xfrm>
            <a:off x="1749389" y="2633759"/>
            <a:ext cx="404550" cy="359031"/>
          </a:xfrm>
          <a:prstGeom prst="rect">
            <a:avLst/>
          </a:prstGeom>
          <a:noFill/>
          <a:ln>
            <a:noFill/>
          </a:ln>
        </p:spPr>
      </p:pic>
      <p:pic>
        <p:nvPicPr>
          <p:cNvPr id="162" name="Google Shape;162;p22"/>
          <p:cNvPicPr preferRelativeResize="0"/>
          <p:nvPr/>
        </p:nvPicPr>
        <p:blipFill>
          <a:blip r:embed="rId4">
            <a:alphaModFix/>
          </a:blip>
          <a:stretch>
            <a:fillRect/>
          </a:stretch>
        </p:blipFill>
        <p:spPr>
          <a:xfrm>
            <a:off x="2204664" y="2633759"/>
            <a:ext cx="404550" cy="359031"/>
          </a:xfrm>
          <a:prstGeom prst="rect">
            <a:avLst/>
          </a:prstGeom>
          <a:noFill/>
          <a:ln>
            <a:noFill/>
          </a:ln>
        </p:spPr>
      </p:pic>
      <p:pic>
        <p:nvPicPr>
          <p:cNvPr id="163" name="Google Shape;163;p22"/>
          <p:cNvPicPr preferRelativeResize="0"/>
          <p:nvPr/>
        </p:nvPicPr>
        <p:blipFill>
          <a:blip r:embed="rId4">
            <a:alphaModFix/>
          </a:blip>
          <a:stretch>
            <a:fillRect/>
          </a:stretch>
        </p:blipFill>
        <p:spPr>
          <a:xfrm>
            <a:off x="2837630" y="1830403"/>
            <a:ext cx="404550" cy="359031"/>
          </a:xfrm>
          <a:prstGeom prst="rect">
            <a:avLst/>
          </a:prstGeom>
          <a:noFill/>
          <a:ln>
            <a:noFill/>
          </a:ln>
        </p:spPr>
      </p:pic>
      <p:pic>
        <p:nvPicPr>
          <p:cNvPr id="164" name="Google Shape;164;p22"/>
          <p:cNvPicPr preferRelativeResize="0"/>
          <p:nvPr/>
        </p:nvPicPr>
        <p:blipFill>
          <a:blip r:embed="rId4">
            <a:alphaModFix/>
          </a:blip>
          <a:stretch>
            <a:fillRect/>
          </a:stretch>
        </p:blipFill>
        <p:spPr>
          <a:xfrm>
            <a:off x="3292905" y="1830403"/>
            <a:ext cx="404550" cy="359031"/>
          </a:xfrm>
          <a:prstGeom prst="rect">
            <a:avLst/>
          </a:prstGeom>
          <a:noFill/>
          <a:ln>
            <a:noFill/>
          </a:ln>
        </p:spPr>
      </p:pic>
      <p:pic>
        <p:nvPicPr>
          <p:cNvPr id="165" name="Google Shape;165;p22"/>
          <p:cNvPicPr preferRelativeResize="0"/>
          <p:nvPr/>
        </p:nvPicPr>
        <p:blipFill>
          <a:blip r:embed="rId4">
            <a:alphaModFix/>
          </a:blip>
          <a:stretch>
            <a:fillRect/>
          </a:stretch>
        </p:blipFill>
        <p:spPr>
          <a:xfrm>
            <a:off x="3748180" y="1830403"/>
            <a:ext cx="404550" cy="359031"/>
          </a:xfrm>
          <a:prstGeom prst="rect">
            <a:avLst/>
          </a:prstGeom>
          <a:noFill/>
          <a:ln>
            <a:noFill/>
          </a:ln>
        </p:spPr>
      </p:pic>
      <p:pic>
        <p:nvPicPr>
          <p:cNvPr id="166" name="Google Shape;166;p22"/>
          <p:cNvPicPr preferRelativeResize="0"/>
          <p:nvPr/>
        </p:nvPicPr>
        <p:blipFill>
          <a:blip r:embed="rId4">
            <a:alphaModFix/>
          </a:blip>
          <a:stretch>
            <a:fillRect/>
          </a:stretch>
        </p:blipFill>
        <p:spPr>
          <a:xfrm>
            <a:off x="4203455" y="1830403"/>
            <a:ext cx="404550" cy="359031"/>
          </a:xfrm>
          <a:prstGeom prst="rect">
            <a:avLst/>
          </a:prstGeom>
          <a:noFill/>
          <a:ln>
            <a:noFill/>
          </a:ln>
        </p:spPr>
      </p:pic>
      <p:pic>
        <p:nvPicPr>
          <p:cNvPr id="167" name="Google Shape;167;p22"/>
          <p:cNvPicPr preferRelativeResize="0"/>
          <p:nvPr/>
        </p:nvPicPr>
        <p:blipFill>
          <a:blip r:embed="rId4">
            <a:alphaModFix/>
          </a:blip>
          <a:stretch>
            <a:fillRect/>
          </a:stretch>
        </p:blipFill>
        <p:spPr>
          <a:xfrm>
            <a:off x="2837630" y="2232078"/>
            <a:ext cx="404550" cy="359031"/>
          </a:xfrm>
          <a:prstGeom prst="rect">
            <a:avLst/>
          </a:prstGeom>
          <a:noFill/>
          <a:ln>
            <a:noFill/>
          </a:ln>
        </p:spPr>
      </p:pic>
      <p:pic>
        <p:nvPicPr>
          <p:cNvPr id="168" name="Google Shape;168;p22"/>
          <p:cNvPicPr preferRelativeResize="0"/>
          <p:nvPr/>
        </p:nvPicPr>
        <p:blipFill>
          <a:blip r:embed="rId4">
            <a:alphaModFix/>
          </a:blip>
          <a:stretch>
            <a:fillRect/>
          </a:stretch>
        </p:blipFill>
        <p:spPr>
          <a:xfrm>
            <a:off x="3292905" y="2232078"/>
            <a:ext cx="404550" cy="359031"/>
          </a:xfrm>
          <a:prstGeom prst="rect">
            <a:avLst/>
          </a:prstGeom>
          <a:noFill/>
          <a:ln>
            <a:noFill/>
          </a:ln>
        </p:spPr>
      </p:pic>
      <p:pic>
        <p:nvPicPr>
          <p:cNvPr id="169" name="Google Shape;169;p22"/>
          <p:cNvPicPr preferRelativeResize="0"/>
          <p:nvPr/>
        </p:nvPicPr>
        <p:blipFill>
          <a:blip r:embed="rId4">
            <a:alphaModFix/>
          </a:blip>
          <a:stretch>
            <a:fillRect/>
          </a:stretch>
        </p:blipFill>
        <p:spPr>
          <a:xfrm>
            <a:off x="3748180" y="2232078"/>
            <a:ext cx="404550" cy="359031"/>
          </a:xfrm>
          <a:prstGeom prst="rect">
            <a:avLst/>
          </a:prstGeom>
          <a:noFill/>
          <a:ln>
            <a:noFill/>
          </a:ln>
        </p:spPr>
      </p:pic>
      <p:pic>
        <p:nvPicPr>
          <p:cNvPr id="170" name="Google Shape;170;p22"/>
          <p:cNvPicPr preferRelativeResize="0"/>
          <p:nvPr/>
        </p:nvPicPr>
        <p:blipFill>
          <a:blip r:embed="rId4">
            <a:alphaModFix/>
          </a:blip>
          <a:stretch>
            <a:fillRect/>
          </a:stretch>
        </p:blipFill>
        <p:spPr>
          <a:xfrm>
            <a:off x="4203455" y="2232078"/>
            <a:ext cx="404550" cy="359031"/>
          </a:xfrm>
          <a:prstGeom prst="rect">
            <a:avLst/>
          </a:prstGeom>
          <a:noFill/>
          <a:ln>
            <a:noFill/>
          </a:ln>
        </p:spPr>
      </p:pic>
      <p:pic>
        <p:nvPicPr>
          <p:cNvPr id="171" name="Google Shape;171;p22"/>
          <p:cNvPicPr preferRelativeResize="0"/>
          <p:nvPr/>
        </p:nvPicPr>
        <p:blipFill>
          <a:blip r:embed="rId4">
            <a:alphaModFix/>
          </a:blip>
          <a:stretch>
            <a:fillRect/>
          </a:stretch>
        </p:blipFill>
        <p:spPr>
          <a:xfrm>
            <a:off x="2864180" y="2633753"/>
            <a:ext cx="404550" cy="359031"/>
          </a:xfrm>
          <a:prstGeom prst="rect">
            <a:avLst/>
          </a:prstGeom>
          <a:noFill/>
          <a:ln>
            <a:noFill/>
          </a:ln>
        </p:spPr>
      </p:pic>
      <p:pic>
        <p:nvPicPr>
          <p:cNvPr id="172" name="Google Shape;172;p22"/>
          <p:cNvPicPr preferRelativeResize="0"/>
          <p:nvPr/>
        </p:nvPicPr>
        <p:blipFill>
          <a:blip r:embed="rId4">
            <a:alphaModFix/>
          </a:blip>
          <a:stretch>
            <a:fillRect/>
          </a:stretch>
        </p:blipFill>
        <p:spPr>
          <a:xfrm>
            <a:off x="3319455" y="2633753"/>
            <a:ext cx="404550" cy="359031"/>
          </a:xfrm>
          <a:prstGeom prst="rect">
            <a:avLst/>
          </a:prstGeom>
          <a:noFill/>
          <a:ln>
            <a:noFill/>
          </a:ln>
        </p:spPr>
      </p:pic>
      <p:pic>
        <p:nvPicPr>
          <p:cNvPr id="173" name="Google Shape;173;p22"/>
          <p:cNvPicPr preferRelativeResize="0"/>
          <p:nvPr/>
        </p:nvPicPr>
        <p:blipFill>
          <a:blip r:embed="rId4">
            <a:alphaModFix/>
          </a:blip>
          <a:stretch>
            <a:fillRect/>
          </a:stretch>
        </p:blipFill>
        <p:spPr>
          <a:xfrm>
            <a:off x="3774730" y="2633753"/>
            <a:ext cx="404550" cy="359031"/>
          </a:xfrm>
          <a:prstGeom prst="rect">
            <a:avLst/>
          </a:prstGeom>
          <a:noFill/>
          <a:ln>
            <a:noFill/>
          </a:ln>
        </p:spPr>
      </p:pic>
      <p:pic>
        <p:nvPicPr>
          <p:cNvPr id="174" name="Google Shape;174;p22"/>
          <p:cNvPicPr preferRelativeResize="0"/>
          <p:nvPr/>
        </p:nvPicPr>
        <p:blipFill>
          <a:blip r:embed="rId4">
            <a:alphaModFix/>
          </a:blip>
          <a:stretch>
            <a:fillRect/>
          </a:stretch>
        </p:blipFill>
        <p:spPr>
          <a:xfrm>
            <a:off x="4230005" y="2633753"/>
            <a:ext cx="404550" cy="359031"/>
          </a:xfrm>
          <a:prstGeom prst="rect">
            <a:avLst/>
          </a:prstGeom>
          <a:noFill/>
          <a:ln>
            <a:noFill/>
          </a:ln>
        </p:spPr>
      </p:pic>
      <p:pic>
        <p:nvPicPr>
          <p:cNvPr id="175" name="Google Shape;175;p22"/>
          <p:cNvPicPr preferRelativeResize="0"/>
          <p:nvPr/>
        </p:nvPicPr>
        <p:blipFill>
          <a:blip r:embed="rId4">
            <a:alphaModFix/>
          </a:blip>
          <a:stretch>
            <a:fillRect/>
          </a:stretch>
        </p:blipFill>
        <p:spPr>
          <a:xfrm>
            <a:off x="2864180" y="3035428"/>
            <a:ext cx="404550" cy="359031"/>
          </a:xfrm>
          <a:prstGeom prst="rect">
            <a:avLst/>
          </a:prstGeom>
          <a:noFill/>
          <a:ln>
            <a:noFill/>
          </a:ln>
        </p:spPr>
      </p:pic>
      <p:pic>
        <p:nvPicPr>
          <p:cNvPr id="176" name="Google Shape;176;p22"/>
          <p:cNvPicPr preferRelativeResize="0"/>
          <p:nvPr/>
        </p:nvPicPr>
        <p:blipFill>
          <a:blip r:embed="rId4">
            <a:alphaModFix/>
          </a:blip>
          <a:stretch>
            <a:fillRect/>
          </a:stretch>
        </p:blipFill>
        <p:spPr>
          <a:xfrm>
            <a:off x="3319455" y="3035428"/>
            <a:ext cx="404550" cy="359031"/>
          </a:xfrm>
          <a:prstGeom prst="rect">
            <a:avLst/>
          </a:prstGeom>
          <a:noFill/>
          <a:ln>
            <a:noFill/>
          </a:ln>
        </p:spPr>
      </p:pic>
      <p:pic>
        <p:nvPicPr>
          <p:cNvPr id="177" name="Google Shape;177;p22"/>
          <p:cNvPicPr preferRelativeResize="0"/>
          <p:nvPr/>
        </p:nvPicPr>
        <p:blipFill>
          <a:blip r:embed="rId4">
            <a:alphaModFix/>
          </a:blip>
          <a:stretch>
            <a:fillRect/>
          </a:stretch>
        </p:blipFill>
        <p:spPr>
          <a:xfrm>
            <a:off x="3774730" y="3035428"/>
            <a:ext cx="404550" cy="359031"/>
          </a:xfrm>
          <a:prstGeom prst="rect">
            <a:avLst/>
          </a:prstGeom>
          <a:noFill/>
          <a:ln>
            <a:noFill/>
          </a:ln>
        </p:spPr>
      </p:pic>
      <p:pic>
        <p:nvPicPr>
          <p:cNvPr id="178" name="Google Shape;178;p22"/>
          <p:cNvPicPr preferRelativeResize="0"/>
          <p:nvPr/>
        </p:nvPicPr>
        <p:blipFill>
          <a:blip r:embed="rId4">
            <a:alphaModFix/>
          </a:blip>
          <a:stretch>
            <a:fillRect/>
          </a:stretch>
        </p:blipFill>
        <p:spPr>
          <a:xfrm>
            <a:off x="4230005" y="3035428"/>
            <a:ext cx="404550" cy="359031"/>
          </a:xfrm>
          <a:prstGeom prst="rect">
            <a:avLst/>
          </a:prstGeom>
          <a:noFill/>
          <a:ln>
            <a:noFill/>
          </a:ln>
        </p:spPr>
      </p:pic>
      <p:pic>
        <p:nvPicPr>
          <p:cNvPr id="179" name="Google Shape;179;p22"/>
          <p:cNvPicPr preferRelativeResize="0"/>
          <p:nvPr/>
        </p:nvPicPr>
        <p:blipFill>
          <a:blip r:embed="rId4">
            <a:alphaModFix/>
          </a:blip>
          <a:stretch>
            <a:fillRect/>
          </a:stretch>
        </p:blipFill>
        <p:spPr>
          <a:xfrm>
            <a:off x="2864180" y="3470353"/>
            <a:ext cx="404550" cy="359031"/>
          </a:xfrm>
          <a:prstGeom prst="rect">
            <a:avLst/>
          </a:prstGeom>
          <a:noFill/>
          <a:ln>
            <a:noFill/>
          </a:ln>
        </p:spPr>
      </p:pic>
      <p:pic>
        <p:nvPicPr>
          <p:cNvPr id="180" name="Google Shape;180;p22"/>
          <p:cNvPicPr preferRelativeResize="0"/>
          <p:nvPr/>
        </p:nvPicPr>
        <p:blipFill>
          <a:blip r:embed="rId4">
            <a:alphaModFix/>
          </a:blip>
          <a:stretch>
            <a:fillRect/>
          </a:stretch>
        </p:blipFill>
        <p:spPr>
          <a:xfrm>
            <a:off x="3319455" y="3470353"/>
            <a:ext cx="404550" cy="359031"/>
          </a:xfrm>
          <a:prstGeom prst="rect">
            <a:avLst/>
          </a:prstGeom>
          <a:noFill/>
          <a:ln>
            <a:noFill/>
          </a:ln>
        </p:spPr>
      </p:pic>
      <p:pic>
        <p:nvPicPr>
          <p:cNvPr id="181" name="Google Shape;181;p22"/>
          <p:cNvPicPr preferRelativeResize="0"/>
          <p:nvPr/>
        </p:nvPicPr>
        <p:blipFill>
          <a:blip r:embed="rId4">
            <a:alphaModFix/>
          </a:blip>
          <a:stretch>
            <a:fillRect/>
          </a:stretch>
        </p:blipFill>
        <p:spPr>
          <a:xfrm>
            <a:off x="3774730" y="3470353"/>
            <a:ext cx="404550" cy="359031"/>
          </a:xfrm>
          <a:prstGeom prst="rect">
            <a:avLst/>
          </a:prstGeom>
          <a:noFill/>
          <a:ln>
            <a:noFill/>
          </a:ln>
        </p:spPr>
      </p:pic>
      <p:pic>
        <p:nvPicPr>
          <p:cNvPr id="182" name="Google Shape;182;p22"/>
          <p:cNvPicPr preferRelativeResize="0"/>
          <p:nvPr/>
        </p:nvPicPr>
        <p:blipFill>
          <a:blip r:embed="rId4">
            <a:alphaModFix/>
          </a:blip>
          <a:stretch>
            <a:fillRect/>
          </a:stretch>
        </p:blipFill>
        <p:spPr>
          <a:xfrm>
            <a:off x="4230005" y="3470353"/>
            <a:ext cx="404550" cy="359031"/>
          </a:xfrm>
          <a:prstGeom prst="rect">
            <a:avLst/>
          </a:prstGeom>
          <a:noFill/>
          <a:ln>
            <a:noFill/>
          </a:ln>
        </p:spPr>
      </p:pic>
      <p:pic>
        <p:nvPicPr>
          <p:cNvPr id="183" name="Google Shape;183;p22"/>
          <p:cNvPicPr preferRelativeResize="0"/>
          <p:nvPr/>
        </p:nvPicPr>
        <p:blipFill>
          <a:blip r:embed="rId4">
            <a:alphaModFix/>
          </a:blip>
          <a:stretch>
            <a:fillRect/>
          </a:stretch>
        </p:blipFill>
        <p:spPr>
          <a:xfrm>
            <a:off x="4897830" y="1830409"/>
            <a:ext cx="404550" cy="359031"/>
          </a:xfrm>
          <a:prstGeom prst="rect">
            <a:avLst/>
          </a:prstGeom>
          <a:noFill/>
          <a:ln>
            <a:noFill/>
          </a:ln>
        </p:spPr>
      </p:pic>
      <p:pic>
        <p:nvPicPr>
          <p:cNvPr id="184" name="Google Shape;184;p22"/>
          <p:cNvPicPr preferRelativeResize="0"/>
          <p:nvPr/>
        </p:nvPicPr>
        <p:blipFill>
          <a:blip r:embed="rId4">
            <a:alphaModFix/>
          </a:blip>
          <a:stretch>
            <a:fillRect/>
          </a:stretch>
        </p:blipFill>
        <p:spPr>
          <a:xfrm>
            <a:off x="5353105" y="1830409"/>
            <a:ext cx="404550" cy="359031"/>
          </a:xfrm>
          <a:prstGeom prst="rect">
            <a:avLst/>
          </a:prstGeom>
          <a:noFill/>
          <a:ln>
            <a:noFill/>
          </a:ln>
        </p:spPr>
      </p:pic>
      <p:pic>
        <p:nvPicPr>
          <p:cNvPr id="185" name="Google Shape;185;p22"/>
          <p:cNvPicPr preferRelativeResize="0"/>
          <p:nvPr/>
        </p:nvPicPr>
        <p:blipFill>
          <a:blip r:embed="rId4">
            <a:alphaModFix/>
          </a:blip>
          <a:stretch>
            <a:fillRect/>
          </a:stretch>
        </p:blipFill>
        <p:spPr>
          <a:xfrm>
            <a:off x="5808380" y="1830409"/>
            <a:ext cx="404550" cy="359031"/>
          </a:xfrm>
          <a:prstGeom prst="rect">
            <a:avLst/>
          </a:prstGeom>
          <a:noFill/>
          <a:ln>
            <a:noFill/>
          </a:ln>
        </p:spPr>
      </p:pic>
      <p:pic>
        <p:nvPicPr>
          <p:cNvPr id="186" name="Google Shape;186;p22"/>
          <p:cNvPicPr preferRelativeResize="0"/>
          <p:nvPr/>
        </p:nvPicPr>
        <p:blipFill>
          <a:blip r:embed="rId4">
            <a:alphaModFix/>
          </a:blip>
          <a:stretch>
            <a:fillRect/>
          </a:stretch>
        </p:blipFill>
        <p:spPr>
          <a:xfrm>
            <a:off x="6263655" y="1830409"/>
            <a:ext cx="404550" cy="359031"/>
          </a:xfrm>
          <a:prstGeom prst="rect">
            <a:avLst/>
          </a:prstGeom>
          <a:noFill/>
          <a:ln>
            <a:noFill/>
          </a:ln>
        </p:spPr>
      </p:pic>
      <p:pic>
        <p:nvPicPr>
          <p:cNvPr id="187" name="Google Shape;187;p22"/>
          <p:cNvPicPr preferRelativeResize="0"/>
          <p:nvPr/>
        </p:nvPicPr>
        <p:blipFill>
          <a:blip r:embed="rId4">
            <a:alphaModFix/>
          </a:blip>
          <a:stretch>
            <a:fillRect/>
          </a:stretch>
        </p:blipFill>
        <p:spPr>
          <a:xfrm>
            <a:off x="4897830" y="2232084"/>
            <a:ext cx="404550" cy="359031"/>
          </a:xfrm>
          <a:prstGeom prst="rect">
            <a:avLst/>
          </a:prstGeom>
          <a:noFill/>
          <a:ln>
            <a:noFill/>
          </a:ln>
        </p:spPr>
      </p:pic>
      <p:pic>
        <p:nvPicPr>
          <p:cNvPr id="188" name="Google Shape;188;p22"/>
          <p:cNvPicPr preferRelativeResize="0"/>
          <p:nvPr/>
        </p:nvPicPr>
        <p:blipFill>
          <a:blip r:embed="rId4">
            <a:alphaModFix/>
          </a:blip>
          <a:stretch>
            <a:fillRect/>
          </a:stretch>
        </p:blipFill>
        <p:spPr>
          <a:xfrm>
            <a:off x="5353105" y="2232084"/>
            <a:ext cx="404550" cy="359031"/>
          </a:xfrm>
          <a:prstGeom prst="rect">
            <a:avLst/>
          </a:prstGeom>
          <a:noFill/>
          <a:ln>
            <a:noFill/>
          </a:ln>
        </p:spPr>
      </p:pic>
      <p:pic>
        <p:nvPicPr>
          <p:cNvPr id="189" name="Google Shape;189;p22"/>
          <p:cNvPicPr preferRelativeResize="0"/>
          <p:nvPr/>
        </p:nvPicPr>
        <p:blipFill>
          <a:blip r:embed="rId4">
            <a:alphaModFix/>
          </a:blip>
          <a:stretch>
            <a:fillRect/>
          </a:stretch>
        </p:blipFill>
        <p:spPr>
          <a:xfrm>
            <a:off x="5808380" y="2232084"/>
            <a:ext cx="404550" cy="359031"/>
          </a:xfrm>
          <a:prstGeom prst="rect">
            <a:avLst/>
          </a:prstGeom>
          <a:noFill/>
          <a:ln>
            <a:noFill/>
          </a:ln>
        </p:spPr>
      </p:pic>
      <p:pic>
        <p:nvPicPr>
          <p:cNvPr id="190" name="Google Shape;190;p22"/>
          <p:cNvPicPr preferRelativeResize="0"/>
          <p:nvPr/>
        </p:nvPicPr>
        <p:blipFill>
          <a:blip r:embed="rId4">
            <a:alphaModFix/>
          </a:blip>
          <a:stretch>
            <a:fillRect/>
          </a:stretch>
        </p:blipFill>
        <p:spPr>
          <a:xfrm>
            <a:off x="6263655" y="2232084"/>
            <a:ext cx="404550" cy="359031"/>
          </a:xfrm>
          <a:prstGeom prst="rect">
            <a:avLst/>
          </a:prstGeom>
          <a:noFill/>
          <a:ln>
            <a:noFill/>
          </a:ln>
        </p:spPr>
      </p:pic>
      <p:pic>
        <p:nvPicPr>
          <p:cNvPr id="191" name="Google Shape;191;p22"/>
          <p:cNvPicPr preferRelativeResize="0"/>
          <p:nvPr/>
        </p:nvPicPr>
        <p:blipFill>
          <a:blip r:embed="rId4">
            <a:alphaModFix/>
          </a:blip>
          <a:stretch>
            <a:fillRect/>
          </a:stretch>
        </p:blipFill>
        <p:spPr>
          <a:xfrm>
            <a:off x="4924380" y="2633759"/>
            <a:ext cx="404550" cy="359031"/>
          </a:xfrm>
          <a:prstGeom prst="rect">
            <a:avLst/>
          </a:prstGeom>
          <a:noFill/>
          <a:ln>
            <a:noFill/>
          </a:ln>
        </p:spPr>
      </p:pic>
      <p:pic>
        <p:nvPicPr>
          <p:cNvPr id="192" name="Google Shape;192;p22"/>
          <p:cNvPicPr preferRelativeResize="0"/>
          <p:nvPr/>
        </p:nvPicPr>
        <p:blipFill>
          <a:blip r:embed="rId4">
            <a:alphaModFix/>
          </a:blip>
          <a:stretch>
            <a:fillRect/>
          </a:stretch>
        </p:blipFill>
        <p:spPr>
          <a:xfrm>
            <a:off x="5379655" y="2633759"/>
            <a:ext cx="404550" cy="359031"/>
          </a:xfrm>
          <a:prstGeom prst="rect">
            <a:avLst/>
          </a:prstGeom>
          <a:noFill/>
          <a:ln>
            <a:noFill/>
          </a:ln>
        </p:spPr>
      </p:pic>
      <p:pic>
        <p:nvPicPr>
          <p:cNvPr id="193" name="Google Shape;193;p22"/>
          <p:cNvPicPr preferRelativeResize="0"/>
          <p:nvPr/>
        </p:nvPicPr>
        <p:blipFill>
          <a:blip r:embed="rId4">
            <a:alphaModFix/>
          </a:blip>
          <a:stretch>
            <a:fillRect/>
          </a:stretch>
        </p:blipFill>
        <p:spPr>
          <a:xfrm>
            <a:off x="5834930" y="2633759"/>
            <a:ext cx="404550" cy="359031"/>
          </a:xfrm>
          <a:prstGeom prst="rect">
            <a:avLst/>
          </a:prstGeom>
          <a:noFill/>
          <a:ln>
            <a:noFill/>
          </a:ln>
        </p:spPr>
      </p:pic>
      <p:pic>
        <p:nvPicPr>
          <p:cNvPr id="194" name="Google Shape;194;p22"/>
          <p:cNvPicPr preferRelativeResize="0"/>
          <p:nvPr/>
        </p:nvPicPr>
        <p:blipFill>
          <a:blip r:embed="rId4">
            <a:alphaModFix/>
          </a:blip>
          <a:stretch>
            <a:fillRect/>
          </a:stretch>
        </p:blipFill>
        <p:spPr>
          <a:xfrm>
            <a:off x="6290205" y="2633759"/>
            <a:ext cx="404550" cy="359031"/>
          </a:xfrm>
          <a:prstGeom prst="rect">
            <a:avLst/>
          </a:prstGeom>
          <a:noFill/>
          <a:ln>
            <a:noFill/>
          </a:ln>
        </p:spPr>
      </p:pic>
      <p:pic>
        <p:nvPicPr>
          <p:cNvPr id="195" name="Google Shape;195;p22"/>
          <p:cNvPicPr preferRelativeResize="0"/>
          <p:nvPr/>
        </p:nvPicPr>
        <p:blipFill>
          <a:blip r:embed="rId4">
            <a:alphaModFix/>
          </a:blip>
          <a:stretch>
            <a:fillRect/>
          </a:stretch>
        </p:blipFill>
        <p:spPr>
          <a:xfrm>
            <a:off x="4924380" y="3035434"/>
            <a:ext cx="404550" cy="359031"/>
          </a:xfrm>
          <a:prstGeom prst="rect">
            <a:avLst/>
          </a:prstGeom>
          <a:noFill/>
          <a:ln>
            <a:noFill/>
          </a:ln>
        </p:spPr>
      </p:pic>
      <p:pic>
        <p:nvPicPr>
          <p:cNvPr id="196" name="Google Shape;196;p22"/>
          <p:cNvPicPr preferRelativeResize="0"/>
          <p:nvPr/>
        </p:nvPicPr>
        <p:blipFill>
          <a:blip r:embed="rId4">
            <a:alphaModFix/>
          </a:blip>
          <a:stretch>
            <a:fillRect/>
          </a:stretch>
        </p:blipFill>
        <p:spPr>
          <a:xfrm>
            <a:off x="5379655" y="3035434"/>
            <a:ext cx="404550" cy="359031"/>
          </a:xfrm>
          <a:prstGeom prst="rect">
            <a:avLst/>
          </a:prstGeom>
          <a:noFill/>
          <a:ln>
            <a:noFill/>
          </a:ln>
        </p:spPr>
      </p:pic>
      <p:pic>
        <p:nvPicPr>
          <p:cNvPr id="197" name="Google Shape;197;p22"/>
          <p:cNvPicPr preferRelativeResize="0"/>
          <p:nvPr/>
        </p:nvPicPr>
        <p:blipFill>
          <a:blip r:embed="rId4">
            <a:alphaModFix/>
          </a:blip>
          <a:stretch>
            <a:fillRect/>
          </a:stretch>
        </p:blipFill>
        <p:spPr>
          <a:xfrm>
            <a:off x="5834930" y="3035434"/>
            <a:ext cx="404550" cy="359031"/>
          </a:xfrm>
          <a:prstGeom prst="rect">
            <a:avLst/>
          </a:prstGeom>
          <a:noFill/>
          <a:ln>
            <a:noFill/>
          </a:ln>
        </p:spPr>
      </p:pic>
      <p:pic>
        <p:nvPicPr>
          <p:cNvPr id="198" name="Google Shape;198;p22"/>
          <p:cNvPicPr preferRelativeResize="0"/>
          <p:nvPr/>
        </p:nvPicPr>
        <p:blipFill>
          <a:blip r:embed="rId4">
            <a:alphaModFix/>
          </a:blip>
          <a:stretch>
            <a:fillRect/>
          </a:stretch>
        </p:blipFill>
        <p:spPr>
          <a:xfrm>
            <a:off x="6290205" y="3035434"/>
            <a:ext cx="404550" cy="359031"/>
          </a:xfrm>
          <a:prstGeom prst="rect">
            <a:avLst/>
          </a:prstGeom>
          <a:noFill/>
          <a:ln>
            <a:noFill/>
          </a:ln>
        </p:spPr>
      </p:pic>
      <p:pic>
        <p:nvPicPr>
          <p:cNvPr id="199" name="Google Shape;199;p22"/>
          <p:cNvPicPr preferRelativeResize="0"/>
          <p:nvPr/>
        </p:nvPicPr>
        <p:blipFill>
          <a:blip r:embed="rId4">
            <a:alphaModFix/>
          </a:blip>
          <a:stretch>
            <a:fillRect/>
          </a:stretch>
        </p:blipFill>
        <p:spPr>
          <a:xfrm>
            <a:off x="4924380" y="3470359"/>
            <a:ext cx="404550" cy="359031"/>
          </a:xfrm>
          <a:prstGeom prst="rect">
            <a:avLst/>
          </a:prstGeom>
          <a:noFill/>
          <a:ln>
            <a:noFill/>
          </a:ln>
        </p:spPr>
      </p:pic>
      <p:pic>
        <p:nvPicPr>
          <p:cNvPr id="200" name="Google Shape;200;p22"/>
          <p:cNvPicPr preferRelativeResize="0"/>
          <p:nvPr/>
        </p:nvPicPr>
        <p:blipFill>
          <a:blip r:embed="rId4">
            <a:alphaModFix/>
          </a:blip>
          <a:stretch>
            <a:fillRect/>
          </a:stretch>
        </p:blipFill>
        <p:spPr>
          <a:xfrm>
            <a:off x="5379655" y="3470359"/>
            <a:ext cx="404550" cy="359031"/>
          </a:xfrm>
          <a:prstGeom prst="rect">
            <a:avLst/>
          </a:prstGeom>
          <a:noFill/>
          <a:ln>
            <a:noFill/>
          </a:ln>
        </p:spPr>
      </p:pic>
      <p:pic>
        <p:nvPicPr>
          <p:cNvPr id="201" name="Google Shape;201;p22"/>
          <p:cNvPicPr preferRelativeResize="0"/>
          <p:nvPr/>
        </p:nvPicPr>
        <p:blipFill>
          <a:blip r:embed="rId4">
            <a:alphaModFix/>
          </a:blip>
          <a:stretch>
            <a:fillRect/>
          </a:stretch>
        </p:blipFill>
        <p:spPr>
          <a:xfrm>
            <a:off x="5834930" y="3470359"/>
            <a:ext cx="404550" cy="359031"/>
          </a:xfrm>
          <a:prstGeom prst="rect">
            <a:avLst/>
          </a:prstGeom>
          <a:noFill/>
          <a:ln>
            <a:noFill/>
          </a:ln>
        </p:spPr>
      </p:pic>
      <p:pic>
        <p:nvPicPr>
          <p:cNvPr id="202" name="Google Shape;202;p22"/>
          <p:cNvPicPr preferRelativeResize="0"/>
          <p:nvPr/>
        </p:nvPicPr>
        <p:blipFill>
          <a:blip r:embed="rId4">
            <a:alphaModFix/>
          </a:blip>
          <a:stretch>
            <a:fillRect/>
          </a:stretch>
        </p:blipFill>
        <p:spPr>
          <a:xfrm>
            <a:off x="6290205" y="3470359"/>
            <a:ext cx="404550" cy="359031"/>
          </a:xfrm>
          <a:prstGeom prst="rect">
            <a:avLst/>
          </a:prstGeom>
          <a:noFill/>
          <a:ln>
            <a:noFill/>
          </a:ln>
        </p:spPr>
      </p:pic>
      <p:pic>
        <p:nvPicPr>
          <p:cNvPr id="203" name="Google Shape;203;p22"/>
          <p:cNvPicPr preferRelativeResize="0"/>
          <p:nvPr/>
        </p:nvPicPr>
        <p:blipFill>
          <a:blip r:embed="rId4">
            <a:alphaModFix/>
          </a:blip>
          <a:stretch>
            <a:fillRect/>
          </a:stretch>
        </p:blipFill>
        <p:spPr>
          <a:xfrm>
            <a:off x="4924380" y="3872034"/>
            <a:ext cx="404550" cy="359031"/>
          </a:xfrm>
          <a:prstGeom prst="rect">
            <a:avLst/>
          </a:prstGeom>
          <a:noFill/>
          <a:ln>
            <a:noFill/>
          </a:ln>
        </p:spPr>
      </p:pic>
      <p:pic>
        <p:nvPicPr>
          <p:cNvPr id="204" name="Google Shape;204;p22"/>
          <p:cNvPicPr preferRelativeResize="0"/>
          <p:nvPr/>
        </p:nvPicPr>
        <p:blipFill>
          <a:blip r:embed="rId4">
            <a:alphaModFix/>
          </a:blip>
          <a:stretch>
            <a:fillRect/>
          </a:stretch>
        </p:blipFill>
        <p:spPr>
          <a:xfrm>
            <a:off x="5379655" y="3872034"/>
            <a:ext cx="404550" cy="359031"/>
          </a:xfrm>
          <a:prstGeom prst="rect">
            <a:avLst/>
          </a:prstGeom>
          <a:noFill/>
          <a:ln>
            <a:noFill/>
          </a:ln>
        </p:spPr>
      </p:pic>
      <p:pic>
        <p:nvPicPr>
          <p:cNvPr id="205" name="Google Shape;205;p22"/>
          <p:cNvPicPr preferRelativeResize="0"/>
          <p:nvPr/>
        </p:nvPicPr>
        <p:blipFill>
          <a:blip r:embed="rId4">
            <a:alphaModFix/>
          </a:blip>
          <a:stretch>
            <a:fillRect/>
          </a:stretch>
        </p:blipFill>
        <p:spPr>
          <a:xfrm>
            <a:off x="5834930" y="3872034"/>
            <a:ext cx="404550" cy="359031"/>
          </a:xfrm>
          <a:prstGeom prst="rect">
            <a:avLst/>
          </a:prstGeom>
          <a:noFill/>
          <a:ln>
            <a:noFill/>
          </a:ln>
        </p:spPr>
      </p:pic>
      <p:pic>
        <p:nvPicPr>
          <p:cNvPr id="206" name="Google Shape;206;p22"/>
          <p:cNvPicPr preferRelativeResize="0"/>
          <p:nvPr/>
        </p:nvPicPr>
        <p:blipFill>
          <a:blip r:embed="rId4">
            <a:alphaModFix/>
          </a:blip>
          <a:stretch>
            <a:fillRect/>
          </a:stretch>
        </p:blipFill>
        <p:spPr>
          <a:xfrm>
            <a:off x="6290205" y="3872034"/>
            <a:ext cx="404550" cy="359031"/>
          </a:xfrm>
          <a:prstGeom prst="rect">
            <a:avLst/>
          </a:prstGeom>
          <a:noFill/>
          <a:ln>
            <a:noFill/>
          </a:ln>
        </p:spPr>
      </p:pic>
      <p:pic>
        <p:nvPicPr>
          <p:cNvPr id="207" name="Google Shape;207;p22"/>
          <p:cNvPicPr preferRelativeResize="0"/>
          <p:nvPr/>
        </p:nvPicPr>
        <p:blipFill>
          <a:blip r:embed="rId4">
            <a:alphaModFix/>
          </a:blip>
          <a:stretch>
            <a:fillRect/>
          </a:stretch>
        </p:blipFill>
        <p:spPr>
          <a:xfrm>
            <a:off x="4957618" y="4279194"/>
            <a:ext cx="404550" cy="359031"/>
          </a:xfrm>
          <a:prstGeom prst="rect">
            <a:avLst/>
          </a:prstGeom>
          <a:noFill/>
          <a:ln>
            <a:noFill/>
          </a:ln>
        </p:spPr>
      </p:pic>
      <p:pic>
        <p:nvPicPr>
          <p:cNvPr id="208" name="Google Shape;208;p22"/>
          <p:cNvPicPr preferRelativeResize="0"/>
          <p:nvPr/>
        </p:nvPicPr>
        <p:blipFill>
          <a:blip r:embed="rId4">
            <a:alphaModFix/>
          </a:blip>
          <a:stretch>
            <a:fillRect/>
          </a:stretch>
        </p:blipFill>
        <p:spPr>
          <a:xfrm>
            <a:off x="5412893" y="4279194"/>
            <a:ext cx="404550" cy="359031"/>
          </a:xfrm>
          <a:prstGeom prst="rect">
            <a:avLst/>
          </a:prstGeom>
          <a:noFill/>
          <a:ln>
            <a:noFill/>
          </a:ln>
        </p:spPr>
      </p:pic>
      <p:pic>
        <p:nvPicPr>
          <p:cNvPr id="209" name="Google Shape;209;p22"/>
          <p:cNvPicPr preferRelativeResize="0"/>
          <p:nvPr/>
        </p:nvPicPr>
        <p:blipFill>
          <a:blip r:embed="rId4">
            <a:alphaModFix/>
          </a:blip>
          <a:stretch>
            <a:fillRect/>
          </a:stretch>
        </p:blipFill>
        <p:spPr>
          <a:xfrm>
            <a:off x="5868168" y="4279194"/>
            <a:ext cx="404550" cy="359031"/>
          </a:xfrm>
          <a:prstGeom prst="rect">
            <a:avLst/>
          </a:prstGeom>
          <a:noFill/>
          <a:ln>
            <a:noFill/>
          </a:ln>
        </p:spPr>
      </p:pic>
      <p:pic>
        <p:nvPicPr>
          <p:cNvPr id="210" name="Google Shape;210;p22"/>
          <p:cNvPicPr preferRelativeResize="0"/>
          <p:nvPr/>
        </p:nvPicPr>
        <p:blipFill>
          <a:blip r:embed="rId4">
            <a:alphaModFix/>
          </a:blip>
          <a:stretch>
            <a:fillRect/>
          </a:stretch>
        </p:blipFill>
        <p:spPr>
          <a:xfrm>
            <a:off x="6323443" y="4279194"/>
            <a:ext cx="404550" cy="359031"/>
          </a:xfrm>
          <a:prstGeom prst="rect">
            <a:avLst/>
          </a:prstGeom>
          <a:noFill/>
          <a:ln>
            <a:noFill/>
          </a:ln>
        </p:spPr>
      </p:pic>
      <p:pic>
        <p:nvPicPr>
          <p:cNvPr id="211" name="Google Shape;211;p22"/>
          <p:cNvPicPr preferRelativeResize="0"/>
          <p:nvPr/>
        </p:nvPicPr>
        <p:blipFill>
          <a:blip r:embed="rId4">
            <a:alphaModFix/>
          </a:blip>
          <a:stretch>
            <a:fillRect/>
          </a:stretch>
        </p:blipFill>
        <p:spPr>
          <a:xfrm>
            <a:off x="6960177" y="1830409"/>
            <a:ext cx="404550" cy="359031"/>
          </a:xfrm>
          <a:prstGeom prst="rect">
            <a:avLst/>
          </a:prstGeom>
          <a:noFill/>
          <a:ln>
            <a:noFill/>
          </a:ln>
        </p:spPr>
      </p:pic>
      <p:pic>
        <p:nvPicPr>
          <p:cNvPr id="212" name="Google Shape;212;p22"/>
          <p:cNvPicPr preferRelativeResize="0"/>
          <p:nvPr/>
        </p:nvPicPr>
        <p:blipFill>
          <a:blip r:embed="rId4">
            <a:alphaModFix/>
          </a:blip>
          <a:stretch>
            <a:fillRect/>
          </a:stretch>
        </p:blipFill>
        <p:spPr>
          <a:xfrm>
            <a:off x="7415452" y="1830409"/>
            <a:ext cx="404550" cy="359031"/>
          </a:xfrm>
          <a:prstGeom prst="rect">
            <a:avLst/>
          </a:prstGeom>
          <a:noFill/>
          <a:ln>
            <a:noFill/>
          </a:ln>
        </p:spPr>
      </p:pic>
      <p:pic>
        <p:nvPicPr>
          <p:cNvPr id="213" name="Google Shape;213;p22"/>
          <p:cNvPicPr preferRelativeResize="0"/>
          <p:nvPr/>
        </p:nvPicPr>
        <p:blipFill>
          <a:blip r:embed="rId4">
            <a:alphaModFix/>
          </a:blip>
          <a:stretch>
            <a:fillRect/>
          </a:stretch>
        </p:blipFill>
        <p:spPr>
          <a:xfrm>
            <a:off x="7870727" y="1830409"/>
            <a:ext cx="404550" cy="359031"/>
          </a:xfrm>
          <a:prstGeom prst="rect">
            <a:avLst/>
          </a:prstGeom>
          <a:noFill/>
          <a:ln>
            <a:noFill/>
          </a:ln>
        </p:spPr>
      </p:pic>
      <p:pic>
        <p:nvPicPr>
          <p:cNvPr id="214" name="Google Shape;214;p22"/>
          <p:cNvPicPr preferRelativeResize="0"/>
          <p:nvPr/>
        </p:nvPicPr>
        <p:blipFill>
          <a:blip r:embed="rId4">
            <a:alphaModFix/>
          </a:blip>
          <a:stretch>
            <a:fillRect/>
          </a:stretch>
        </p:blipFill>
        <p:spPr>
          <a:xfrm>
            <a:off x="6960177" y="2232084"/>
            <a:ext cx="404550" cy="359031"/>
          </a:xfrm>
          <a:prstGeom prst="rect">
            <a:avLst/>
          </a:prstGeom>
          <a:noFill/>
          <a:ln>
            <a:noFill/>
          </a:ln>
        </p:spPr>
      </p:pic>
      <p:pic>
        <p:nvPicPr>
          <p:cNvPr id="215" name="Google Shape;215;p22"/>
          <p:cNvPicPr preferRelativeResize="0"/>
          <p:nvPr/>
        </p:nvPicPr>
        <p:blipFill>
          <a:blip r:embed="rId4">
            <a:alphaModFix/>
          </a:blip>
          <a:stretch>
            <a:fillRect/>
          </a:stretch>
        </p:blipFill>
        <p:spPr>
          <a:xfrm>
            <a:off x="7415452" y="2232084"/>
            <a:ext cx="404550" cy="359031"/>
          </a:xfrm>
          <a:prstGeom prst="rect">
            <a:avLst/>
          </a:prstGeom>
          <a:noFill/>
          <a:ln>
            <a:noFill/>
          </a:ln>
        </p:spPr>
      </p:pic>
      <p:pic>
        <p:nvPicPr>
          <p:cNvPr id="216" name="Google Shape;216;p22"/>
          <p:cNvPicPr preferRelativeResize="0"/>
          <p:nvPr/>
        </p:nvPicPr>
        <p:blipFill>
          <a:blip r:embed="rId4">
            <a:alphaModFix/>
          </a:blip>
          <a:stretch>
            <a:fillRect/>
          </a:stretch>
        </p:blipFill>
        <p:spPr>
          <a:xfrm>
            <a:off x="7870727" y="2232084"/>
            <a:ext cx="404550" cy="359031"/>
          </a:xfrm>
          <a:prstGeom prst="rect">
            <a:avLst/>
          </a:prstGeom>
          <a:noFill/>
          <a:ln>
            <a:noFill/>
          </a:ln>
        </p:spPr>
      </p:pic>
      <p:pic>
        <p:nvPicPr>
          <p:cNvPr id="217" name="Google Shape;217;p22"/>
          <p:cNvPicPr preferRelativeResize="0"/>
          <p:nvPr/>
        </p:nvPicPr>
        <p:blipFill>
          <a:blip r:embed="rId4">
            <a:alphaModFix/>
          </a:blip>
          <a:stretch>
            <a:fillRect/>
          </a:stretch>
        </p:blipFill>
        <p:spPr>
          <a:xfrm>
            <a:off x="8326002" y="2232084"/>
            <a:ext cx="404550" cy="359031"/>
          </a:xfrm>
          <a:prstGeom prst="rect">
            <a:avLst/>
          </a:prstGeom>
          <a:noFill/>
          <a:ln>
            <a:noFill/>
          </a:ln>
        </p:spPr>
      </p:pic>
      <p:pic>
        <p:nvPicPr>
          <p:cNvPr id="218" name="Google Shape;218;p22"/>
          <p:cNvPicPr preferRelativeResize="0"/>
          <p:nvPr/>
        </p:nvPicPr>
        <p:blipFill>
          <a:blip r:embed="rId4">
            <a:alphaModFix/>
          </a:blip>
          <a:stretch>
            <a:fillRect/>
          </a:stretch>
        </p:blipFill>
        <p:spPr>
          <a:xfrm>
            <a:off x="8326002" y="1830409"/>
            <a:ext cx="404550" cy="359031"/>
          </a:xfrm>
          <a:prstGeom prst="rect">
            <a:avLst/>
          </a:prstGeom>
          <a:noFill/>
          <a:ln>
            <a:noFill/>
          </a:ln>
        </p:spPr>
      </p:pic>
      <p:cxnSp>
        <p:nvCxnSpPr>
          <p:cNvPr id="219" name="Google Shape;219;p22"/>
          <p:cNvCxnSpPr/>
          <p:nvPr/>
        </p:nvCxnSpPr>
        <p:spPr>
          <a:xfrm>
            <a:off x="930650" y="1445825"/>
            <a:ext cx="7714200" cy="23400"/>
          </a:xfrm>
          <a:prstGeom prst="straightConnector1">
            <a:avLst/>
          </a:prstGeom>
          <a:noFill/>
          <a:ln cap="flat" cmpd="sng" w="28575">
            <a:solidFill>
              <a:srgbClr val="666666"/>
            </a:solidFill>
            <a:prstDash val="dot"/>
            <a:round/>
            <a:headEnd len="med" w="med" type="none"/>
            <a:tailEnd len="med" w="med" type="triangle"/>
          </a:ln>
        </p:spPr>
      </p:cxnSp>
      <p:cxnSp>
        <p:nvCxnSpPr>
          <p:cNvPr id="220" name="Google Shape;220;p22"/>
          <p:cNvCxnSpPr/>
          <p:nvPr/>
        </p:nvCxnSpPr>
        <p:spPr>
          <a:xfrm>
            <a:off x="2659938" y="1503975"/>
            <a:ext cx="8400" cy="2925000"/>
          </a:xfrm>
          <a:prstGeom prst="straightConnector1">
            <a:avLst/>
          </a:prstGeom>
          <a:noFill/>
          <a:ln cap="flat" cmpd="sng" w="9525">
            <a:solidFill>
              <a:srgbClr val="666666"/>
            </a:solidFill>
            <a:prstDash val="dot"/>
            <a:round/>
            <a:headEnd len="med" w="med" type="none"/>
            <a:tailEnd len="med" w="med" type="none"/>
          </a:ln>
        </p:spPr>
      </p:cxnSp>
      <p:cxnSp>
        <p:nvCxnSpPr>
          <p:cNvPr id="221" name="Google Shape;221;p22"/>
          <p:cNvCxnSpPr/>
          <p:nvPr/>
        </p:nvCxnSpPr>
        <p:spPr>
          <a:xfrm>
            <a:off x="4748713" y="1527019"/>
            <a:ext cx="8400" cy="2925000"/>
          </a:xfrm>
          <a:prstGeom prst="straightConnector1">
            <a:avLst/>
          </a:prstGeom>
          <a:noFill/>
          <a:ln cap="flat" cmpd="sng" w="9525">
            <a:solidFill>
              <a:srgbClr val="666666"/>
            </a:solidFill>
            <a:prstDash val="dot"/>
            <a:round/>
            <a:headEnd len="med" w="med" type="none"/>
            <a:tailEnd len="med" w="med" type="none"/>
          </a:ln>
        </p:spPr>
      </p:cxnSp>
      <p:cxnSp>
        <p:nvCxnSpPr>
          <p:cNvPr id="222" name="Google Shape;222;p22"/>
          <p:cNvCxnSpPr/>
          <p:nvPr/>
        </p:nvCxnSpPr>
        <p:spPr>
          <a:xfrm>
            <a:off x="6826600" y="1521547"/>
            <a:ext cx="8400" cy="2925000"/>
          </a:xfrm>
          <a:prstGeom prst="straightConnector1">
            <a:avLst/>
          </a:prstGeom>
          <a:noFill/>
          <a:ln cap="flat" cmpd="sng" w="9525">
            <a:solidFill>
              <a:srgbClr val="666666"/>
            </a:solidFill>
            <a:prstDash val="dot"/>
            <a:round/>
            <a:headEnd len="med" w="med" type="none"/>
            <a:tailEnd len="med" w="med" type="none"/>
          </a:ln>
        </p:spPr>
      </p:cxnSp>
      <p:sp>
        <p:nvSpPr>
          <p:cNvPr id="223" name="Google Shape;223;p22"/>
          <p:cNvSpPr txBox="1"/>
          <p:nvPr/>
        </p:nvSpPr>
        <p:spPr>
          <a:xfrm>
            <a:off x="381000" y="304800"/>
            <a:ext cx="822960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800">
                <a:solidFill>
                  <a:srgbClr val="191919"/>
                </a:solidFill>
                <a:latin typeface="Roboto"/>
                <a:ea typeface="Roboto"/>
                <a:cs typeface="Roboto"/>
                <a:sym typeface="Roboto"/>
              </a:rPr>
              <a:t>Fully Managed: Dynamic Worker Scaling</a:t>
            </a:r>
            <a:endParaRPr sz="2800">
              <a:solidFill>
                <a:srgbClr val="191919"/>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p:nvPr/>
        </p:nvSpPr>
        <p:spPr>
          <a:xfrm>
            <a:off x="2219591" y="3242650"/>
            <a:ext cx="476400" cy="469800"/>
          </a:xfrm>
          <a:prstGeom prst="roundRect">
            <a:avLst>
              <a:gd fmla="val 16667" name="adj"/>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3"/>
          <p:cNvSpPr/>
          <p:nvPr/>
        </p:nvSpPr>
        <p:spPr>
          <a:xfrm>
            <a:off x="2684721" y="2436550"/>
            <a:ext cx="476400" cy="469800"/>
          </a:xfrm>
          <a:prstGeom prst="roundRect">
            <a:avLst>
              <a:gd fmla="val 16667" name="adj"/>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3"/>
          <p:cNvSpPr/>
          <p:nvPr/>
        </p:nvSpPr>
        <p:spPr>
          <a:xfrm>
            <a:off x="2193671" y="1603700"/>
            <a:ext cx="476400" cy="469800"/>
          </a:xfrm>
          <a:prstGeom prst="roundRect">
            <a:avLst>
              <a:gd fmla="val 16667" name="adj"/>
            </a:avLst>
          </a:prstGeom>
          <a:solidFill>
            <a:srgbClr val="FF0000"/>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1" name="Google Shape;231;p23"/>
          <p:cNvPicPr preferRelativeResize="0"/>
          <p:nvPr/>
        </p:nvPicPr>
        <p:blipFill>
          <a:blip r:embed="rId3">
            <a:alphaModFix/>
          </a:blip>
          <a:stretch>
            <a:fillRect/>
          </a:stretch>
        </p:blipFill>
        <p:spPr>
          <a:xfrm>
            <a:off x="2238836" y="1671959"/>
            <a:ext cx="404550" cy="359031"/>
          </a:xfrm>
          <a:prstGeom prst="rect">
            <a:avLst/>
          </a:prstGeom>
          <a:noFill/>
          <a:ln>
            <a:noFill/>
          </a:ln>
        </p:spPr>
      </p:pic>
      <p:pic>
        <p:nvPicPr>
          <p:cNvPr id="232" name="Google Shape;232;p23"/>
          <p:cNvPicPr preferRelativeResize="0"/>
          <p:nvPr/>
        </p:nvPicPr>
        <p:blipFill>
          <a:blip r:embed="rId3">
            <a:alphaModFix/>
          </a:blip>
          <a:stretch>
            <a:fillRect/>
          </a:stretch>
        </p:blipFill>
        <p:spPr>
          <a:xfrm>
            <a:off x="2694111" y="1671959"/>
            <a:ext cx="404550" cy="359031"/>
          </a:xfrm>
          <a:prstGeom prst="rect">
            <a:avLst/>
          </a:prstGeom>
          <a:noFill/>
          <a:ln>
            <a:noFill/>
          </a:ln>
        </p:spPr>
      </p:pic>
      <p:pic>
        <p:nvPicPr>
          <p:cNvPr id="233" name="Google Shape;233;p23"/>
          <p:cNvPicPr preferRelativeResize="0"/>
          <p:nvPr/>
        </p:nvPicPr>
        <p:blipFill>
          <a:blip r:embed="rId3">
            <a:alphaModFix/>
          </a:blip>
          <a:stretch>
            <a:fillRect/>
          </a:stretch>
        </p:blipFill>
        <p:spPr>
          <a:xfrm>
            <a:off x="3149386" y="1671959"/>
            <a:ext cx="404550" cy="359031"/>
          </a:xfrm>
          <a:prstGeom prst="rect">
            <a:avLst/>
          </a:prstGeom>
          <a:noFill/>
          <a:ln>
            <a:noFill/>
          </a:ln>
        </p:spPr>
      </p:pic>
      <p:pic>
        <p:nvPicPr>
          <p:cNvPr id="234" name="Google Shape;234;p23"/>
          <p:cNvPicPr preferRelativeResize="0"/>
          <p:nvPr/>
        </p:nvPicPr>
        <p:blipFill>
          <a:blip r:embed="rId3">
            <a:alphaModFix/>
          </a:blip>
          <a:stretch>
            <a:fillRect/>
          </a:stretch>
        </p:blipFill>
        <p:spPr>
          <a:xfrm>
            <a:off x="3604661" y="1671959"/>
            <a:ext cx="404550" cy="359031"/>
          </a:xfrm>
          <a:prstGeom prst="rect">
            <a:avLst/>
          </a:prstGeom>
          <a:noFill/>
          <a:ln>
            <a:noFill/>
          </a:ln>
        </p:spPr>
      </p:pic>
      <p:pic>
        <p:nvPicPr>
          <p:cNvPr id="235" name="Google Shape;235;p23"/>
          <p:cNvPicPr preferRelativeResize="0"/>
          <p:nvPr/>
        </p:nvPicPr>
        <p:blipFill>
          <a:blip r:embed="rId3">
            <a:alphaModFix/>
          </a:blip>
          <a:stretch>
            <a:fillRect/>
          </a:stretch>
        </p:blipFill>
        <p:spPr>
          <a:xfrm>
            <a:off x="2238836" y="2073634"/>
            <a:ext cx="404550" cy="359031"/>
          </a:xfrm>
          <a:prstGeom prst="rect">
            <a:avLst/>
          </a:prstGeom>
          <a:noFill/>
          <a:ln>
            <a:noFill/>
          </a:ln>
        </p:spPr>
      </p:pic>
      <p:pic>
        <p:nvPicPr>
          <p:cNvPr id="236" name="Google Shape;236;p23"/>
          <p:cNvPicPr preferRelativeResize="0"/>
          <p:nvPr/>
        </p:nvPicPr>
        <p:blipFill>
          <a:blip r:embed="rId3">
            <a:alphaModFix/>
          </a:blip>
          <a:stretch>
            <a:fillRect/>
          </a:stretch>
        </p:blipFill>
        <p:spPr>
          <a:xfrm>
            <a:off x="2694111" y="2073634"/>
            <a:ext cx="404550" cy="359031"/>
          </a:xfrm>
          <a:prstGeom prst="rect">
            <a:avLst/>
          </a:prstGeom>
          <a:noFill/>
          <a:ln>
            <a:noFill/>
          </a:ln>
        </p:spPr>
      </p:pic>
      <p:pic>
        <p:nvPicPr>
          <p:cNvPr id="237" name="Google Shape;237;p23"/>
          <p:cNvPicPr preferRelativeResize="0"/>
          <p:nvPr/>
        </p:nvPicPr>
        <p:blipFill>
          <a:blip r:embed="rId3">
            <a:alphaModFix/>
          </a:blip>
          <a:stretch>
            <a:fillRect/>
          </a:stretch>
        </p:blipFill>
        <p:spPr>
          <a:xfrm>
            <a:off x="3149386" y="2073634"/>
            <a:ext cx="404550" cy="359031"/>
          </a:xfrm>
          <a:prstGeom prst="rect">
            <a:avLst/>
          </a:prstGeom>
          <a:noFill/>
          <a:ln>
            <a:noFill/>
          </a:ln>
        </p:spPr>
      </p:pic>
      <p:pic>
        <p:nvPicPr>
          <p:cNvPr id="238" name="Google Shape;238;p23"/>
          <p:cNvPicPr preferRelativeResize="0"/>
          <p:nvPr/>
        </p:nvPicPr>
        <p:blipFill>
          <a:blip r:embed="rId3">
            <a:alphaModFix/>
          </a:blip>
          <a:stretch>
            <a:fillRect/>
          </a:stretch>
        </p:blipFill>
        <p:spPr>
          <a:xfrm>
            <a:off x="3604661" y="2073634"/>
            <a:ext cx="404550" cy="359031"/>
          </a:xfrm>
          <a:prstGeom prst="rect">
            <a:avLst/>
          </a:prstGeom>
          <a:noFill/>
          <a:ln>
            <a:noFill/>
          </a:ln>
        </p:spPr>
      </p:pic>
      <p:pic>
        <p:nvPicPr>
          <p:cNvPr id="239" name="Google Shape;239;p23"/>
          <p:cNvPicPr preferRelativeResize="0"/>
          <p:nvPr/>
        </p:nvPicPr>
        <p:blipFill>
          <a:blip r:embed="rId3">
            <a:alphaModFix/>
          </a:blip>
          <a:stretch>
            <a:fillRect/>
          </a:stretch>
        </p:blipFill>
        <p:spPr>
          <a:xfrm>
            <a:off x="2265386" y="2475309"/>
            <a:ext cx="404550" cy="359031"/>
          </a:xfrm>
          <a:prstGeom prst="rect">
            <a:avLst/>
          </a:prstGeom>
          <a:noFill/>
          <a:ln>
            <a:noFill/>
          </a:ln>
        </p:spPr>
      </p:pic>
      <p:pic>
        <p:nvPicPr>
          <p:cNvPr id="240" name="Google Shape;240;p23"/>
          <p:cNvPicPr preferRelativeResize="0"/>
          <p:nvPr/>
        </p:nvPicPr>
        <p:blipFill>
          <a:blip r:embed="rId3">
            <a:alphaModFix/>
          </a:blip>
          <a:stretch>
            <a:fillRect/>
          </a:stretch>
        </p:blipFill>
        <p:spPr>
          <a:xfrm>
            <a:off x="2720661" y="2475309"/>
            <a:ext cx="404550" cy="359031"/>
          </a:xfrm>
          <a:prstGeom prst="rect">
            <a:avLst/>
          </a:prstGeom>
          <a:noFill/>
          <a:ln>
            <a:noFill/>
          </a:ln>
        </p:spPr>
      </p:pic>
      <p:pic>
        <p:nvPicPr>
          <p:cNvPr id="241" name="Google Shape;241;p23"/>
          <p:cNvPicPr preferRelativeResize="0"/>
          <p:nvPr/>
        </p:nvPicPr>
        <p:blipFill>
          <a:blip r:embed="rId3">
            <a:alphaModFix/>
          </a:blip>
          <a:stretch>
            <a:fillRect/>
          </a:stretch>
        </p:blipFill>
        <p:spPr>
          <a:xfrm>
            <a:off x="3175936" y="2475309"/>
            <a:ext cx="404550" cy="359031"/>
          </a:xfrm>
          <a:prstGeom prst="rect">
            <a:avLst/>
          </a:prstGeom>
          <a:noFill/>
          <a:ln>
            <a:noFill/>
          </a:ln>
        </p:spPr>
      </p:pic>
      <p:pic>
        <p:nvPicPr>
          <p:cNvPr id="242" name="Google Shape;242;p23"/>
          <p:cNvPicPr preferRelativeResize="0"/>
          <p:nvPr/>
        </p:nvPicPr>
        <p:blipFill>
          <a:blip r:embed="rId3">
            <a:alphaModFix/>
          </a:blip>
          <a:stretch>
            <a:fillRect/>
          </a:stretch>
        </p:blipFill>
        <p:spPr>
          <a:xfrm>
            <a:off x="3631211" y="2475309"/>
            <a:ext cx="404550" cy="359031"/>
          </a:xfrm>
          <a:prstGeom prst="rect">
            <a:avLst/>
          </a:prstGeom>
          <a:noFill/>
          <a:ln>
            <a:noFill/>
          </a:ln>
        </p:spPr>
      </p:pic>
      <p:pic>
        <p:nvPicPr>
          <p:cNvPr id="243" name="Google Shape;243;p23"/>
          <p:cNvPicPr preferRelativeResize="0"/>
          <p:nvPr/>
        </p:nvPicPr>
        <p:blipFill>
          <a:blip r:embed="rId3">
            <a:alphaModFix/>
          </a:blip>
          <a:stretch>
            <a:fillRect/>
          </a:stretch>
        </p:blipFill>
        <p:spPr>
          <a:xfrm>
            <a:off x="2265386" y="2876984"/>
            <a:ext cx="404550" cy="359031"/>
          </a:xfrm>
          <a:prstGeom prst="rect">
            <a:avLst/>
          </a:prstGeom>
          <a:noFill/>
          <a:ln>
            <a:noFill/>
          </a:ln>
        </p:spPr>
      </p:pic>
      <p:pic>
        <p:nvPicPr>
          <p:cNvPr id="244" name="Google Shape;244;p23"/>
          <p:cNvPicPr preferRelativeResize="0"/>
          <p:nvPr/>
        </p:nvPicPr>
        <p:blipFill>
          <a:blip r:embed="rId3">
            <a:alphaModFix/>
          </a:blip>
          <a:stretch>
            <a:fillRect/>
          </a:stretch>
        </p:blipFill>
        <p:spPr>
          <a:xfrm>
            <a:off x="2720661" y="2876984"/>
            <a:ext cx="404550" cy="359031"/>
          </a:xfrm>
          <a:prstGeom prst="rect">
            <a:avLst/>
          </a:prstGeom>
          <a:noFill/>
          <a:ln>
            <a:noFill/>
          </a:ln>
        </p:spPr>
      </p:pic>
      <p:pic>
        <p:nvPicPr>
          <p:cNvPr id="245" name="Google Shape;245;p23"/>
          <p:cNvPicPr preferRelativeResize="0"/>
          <p:nvPr/>
        </p:nvPicPr>
        <p:blipFill>
          <a:blip r:embed="rId3">
            <a:alphaModFix/>
          </a:blip>
          <a:stretch>
            <a:fillRect/>
          </a:stretch>
        </p:blipFill>
        <p:spPr>
          <a:xfrm>
            <a:off x="3175936" y="2876984"/>
            <a:ext cx="404550" cy="359031"/>
          </a:xfrm>
          <a:prstGeom prst="rect">
            <a:avLst/>
          </a:prstGeom>
          <a:noFill/>
          <a:ln>
            <a:noFill/>
          </a:ln>
        </p:spPr>
      </p:pic>
      <p:pic>
        <p:nvPicPr>
          <p:cNvPr id="246" name="Google Shape;246;p23"/>
          <p:cNvPicPr preferRelativeResize="0"/>
          <p:nvPr/>
        </p:nvPicPr>
        <p:blipFill>
          <a:blip r:embed="rId3">
            <a:alphaModFix/>
          </a:blip>
          <a:stretch>
            <a:fillRect/>
          </a:stretch>
        </p:blipFill>
        <p:spPr>
          <a:xfrm>
            <a:off x="3631211" y="2876984"/>
            <a:ext cx="404550" cy="359031"/>
          </a:xfrm>
          <a:prstGeom prst="rect">
            <a:avLst/>
          </a:prstGeom>
          <a:noFill/>
          <a:ln>
            <a:noFill/>
          </a:ln>
        </p:spPr>
      </p:pic>
      <p:pic>
        <p:nvPicPr>
          <p:cNvPr id="247" name="Google Shape;247;p23"/>
          <p:cNvPicPr preferRelativeResize="0"/>
          <p:nvPr/>
        </p:nvPicPr>
        <p:blipFill>
          <a:blip r:embed="rId3">
            <a:alphaModFix/>
          </a:blip>
          <a:stretch>
            <a:fillRect/>
          </a:stretch>
        </p:blipFill>
        <p:spPr>
          <a:xfrm>
            <a:off x="2265386" y="3311909"/>
            <a:ext cx="404550" cy="359031"/>
          </a:xfrm>
          <a:prstGeom prst="rect">
            <a:avLst/>
          </a:prstGeom>
          <a:noFill/>
          <a:ln>
            <a:noFill/>
          </a:ln>
        </p:spPr>
      </p:pic>
      <p:pic>
        <p:nvPicPr>
          <p:cNvPr id="248" name="Google Shape;248;p23"/>
          <p:cNvPicPr preferRelativeResize="0"/>
          <p:nvPr/>
        </p:nvPicPr>
        <p:blipFill>
          <a:blip r:embed="rId3">
            <a:alphaModFix/>
          </a:blip>
          <a:stretch>
            <a:fillRect/>
          </a:stretch>
        </p:blipFill>
        <p:spPr>
          <a:xfrm>
            <a:off x="2720661" y="3311909"/>
            <a:ext cx="404550" cy="359031"/>
          </a:xfrm>
          <a:prstGeom prst="rect">
            <a:avLst/>
          </a:prstGeom>
          <a:noFill/>
          <a:ln>
            <a:noFill/>
          </a:ln>
        </p:spPr>
      </p:pic>
      <p:pic>
        <p:nvPicPr>
          <p:cNvPr id="249" name="Google Shape;249;p23"/>
          <p:cNvPicPr preferRelativeResize="0"/>
          <p:nvPr/>
        </p:nvPicPr>
        <p:blipFill>
          <a:blip r:embed="rId3">
            <a:alphaModFix/>
          </a:blip>
          <a:stretch>
            <a:fillRect/>
          </a:stretch>
        </p:blipFill>
        <p:spPr>
          <a:xfrm>
            <a:off x="3175936" y="3311909"/>
            <a:ext cx="404550" cy="359031"/>
          </a:xfrm>
          <a:prstGeom prst="rect">
            <a:avLst/>
          </a:prstGeom>
          <a:noFill/>
          <a:ln>
            <a:noFill/>
          </a:ln>
        </p:spPr>
      </p:pic>
      <p:pic>
        <p:nvPicPr>
          <p:cNvPr id="250" name="Google Shape;250;p23"/>
          <p:cNvPicPr preferRelativeResize="0"/>
          <p:nvPr/>
        </p:nvPicPr>
        <p:blipFill>
          <a:blip r:embed="rId3">
            <a:alphaModFix/>
          </a:blip>
          <a:stretch>
            <a:fillRect/>
          </a:stretch>
        </p:blipFill>
        <p:spPr>
          <a:xfrm>
            <a:off x="3631211" y="3311909"/>
            <a:ext cx="404550" cy="359031"/>
          </a:xfrm>
          <a:prstGeom prst="rect">
            <a:avLst/>
          </a:prstGeom>
          <a:noFill/>
          <a:ln>
            <a:noFill/>
          </a:ln>
        </p:spPr>
      </p:pic>
      <p:pic>
        <p:nvPicPr>
          <p:cNvPr id="251" name="Google Shape;251;p23"/>
          <p:cNvPicPr preferRelativeResize="0"/>
          <p:nvPr/>
        </p:nvPicPr>
        <p:blipFill>
          <a:blip r:embed="rId3">
            <a:alphaModFix/>
          </a:blip>
          <a:stretch>
            <a:fillRect/>
          </a:stretch>
        </p:blipFill>
        <p:spPr>
          <a:xfrm>
            <a:off x="2265386" y="3713584"/>
            <a:ext cx="404550" cy="359031"/>
          </a:xfrm>
          <a:prstGeom prst="rect">
            <a:avLst/>
          </a:prstGeom>
          <a:noFill/>
          <a:ln>
            <a:noFill/>
          </a:ln>
        </p:spPr>
      </p:pic>
      <p:pic>
        <p:nvPicPr>
          <p:cNvPr id="252" name="Google Shape;252;p23"/>
          <p:cNvPicPr preferRelativeResize="0"/>
          <p:nvPr/>
        </p:nvPicPr>
        <p:blipFill>
          <a:blip r:embed="rId3">
            <a:alphaModFix/>
          </a:blip>
          <a:stretch>
            <a:fillRect/>
          </a:stretch>
        </p:blipFill>
        <p:spPr>
          <a:xfrm>
            <a:off x="2720661" y="3713584"/>
            <a:ext cx="404550" cy="359031"/>
          </a:xfrm>
          <a:prstGeom prst="rect">
            <a:avLst/>
          </a:prstGeom>
          <a:noFill/>
          <a:ln>
            <a:noFill/>
          </a:ln>
        </p:spPr>
      </p:pic>
      <p:pic>
        <p:nvPicPr>
          <p:cNvPr id="253" name="Google Shape;253;p23"/>
          <p:cNvPicPr preferRelativeResize="0"/>
          <p:nvPr/>
        </p:nvPicPr>
        <p:blipFill>
          <a:blip r:embed="rId3">
            <a:alphaModFix/>
          </a:blip>
          <a:stretch>
            <a:fillRect/>
          </a:stretch>
        </p:blipFill>
        <p:spPr>
          <a:xfrm>
            <a:off x="3175936" y="3713584"/>
            <a:ext cx="404550" cy="359031"/>
          </a:xfrm>
          <a:prstGeom prst="rect">
            <a:avLst/>
          </a:prstGeom>
          <a:noFill/>
          <a:ln>
            <a:noFill/>
          </a:ln>
        </p:spPr>
      </p:pic>
      <p:pic>
        <p:nvPicPr>
          <p:cNvPr id="254" name="Google Shape;254;p23"/>
          <p:cNvPicPr preferRelativeResize="0"/>
          <p:nvPr/>
        </p:nvPicPr>
        <p:blipFill>
          <a:blip r:embed="rId3">
            <a:alphaModFix/>
          </a:blip>
          <a:stretch>
            <a:fillRect/>
          </a:stretch>
        </p:blipFill>
        <p:spPr>
          <a:xfrm>
            <a:off x="3631211" y="3713584"/>
            <a:ext cx="404550" cy="359031"/>
          </a:xfrm>
          <a:prstGeom prst="rect">
            <a:avLst/>
          </a:prstGeom>
          <a:noFill/>
          <a:ln>
            <a:noFill/>
          </a:ln>
        </p:spPr>
      </p:pic>
      <p:pic>
        <p:nvPicPr>
          <p:cNvPr id="255" name="Google Shape;255;p23"/>
          <p:cNvPicPr preferRelativeResize="0"/>
          <p:nvPr/>
        </p:nvPicPr>
        <p:blipFill>
          <a:blip r:embed="rId3">
            <a:alphaModFix/>
          </a:blip>
          <a:stretch>
            <a:fillRect/>
          </a:stretch>
        </p:blipFill>
        <p:spPr>
          <a:xfrm>
            <a:off x="2298624" y="4120744"/>
            <a:ext cx="404550" cy="359031"/>
          </a:xfrm>
          <a:prstGeom prst="rect">
            <a:avLst/>
          </a:prstGeom>
          <a:noFill/>
          <a:ln>
            <a:noFill/>
          </a:ln>
        </p:spPr>
      </p:pic>
      <p:pic>
        <p:nvPicPr>
          <p:cNvPr id="256" name="Google Shape;256;p23"/>
          <p:cNvPicPr preferRelativeResize="0"/>
          <p:nvPr/>
        </p:nvPicPr>
        <p:blipFill>
          <a:blip r:embed="rId3">
            <a:alphaModFix/>
          </a:blip>
          <a:stretch>
            <a:fillRect/>
          </a:stretch>
        </p:blipFill>
        <p:spPr>
          <a:xfrm>
            <a:off x="2753899" y="4120744"/>
            <a:ext cx="404550" cy="359031"/>
          </a:xfrm>
          <a:prstGeom prst="rect">
            <a:avLst/>
          </a:prstGeom>
          <a:noFill/>
          <a:ln>
            <a:noFill/>
          </a:ln>
        </p:spPr>
      </p:pic>
      <p:pic>
        <p:nvPicPr>
          <p:cNvPr id="257" name="Google Shape;257;p23"/>
          <p:cNvPicPr preferRelativeResize="0"/>
          <p:nvPr/>
        </p:nvPicPr>
        <p:blipFill>
          <a:blip r:embed="rId3">
            <a:alphaModFix/>
          </a:blip>
          <a:stretch>
            <a:fillRect/>
          </a:stretch>
        </p:blipFill>
        <p:spPr>
          <a:xfrm>
            <a:off x="3209174" y="4120744"/>
            <a:ext cx="404550" cy="359031"/>
          </a:xfrm>
          <a:prstGeom prst="rect">
            <a:avLst/>
          </a:prstGeom>
          <a:noFill/>
          <a:ln>
            <a:noFill/>
          </a:ln>
        </p:spPr>
      </p:pic>
      <p:pic>
        <p:nvPicPr>
          <p:cNvPr id="258" name="Google Shape;258;p23"/>
          <p:cNvPicPr preferRelativeResize="0"/>
          <p:nvPr/>
        </p:nvPicPr>
        <p:blipFill>
          <a:blip r:embed="rId3">
            <a:alphaModFix/>
          </a:blip>
          <a:stretch>
            <a:fillRect/>
          </a:stretch>
        </p:blipFill>
        <p:spPr>
          <a:xfrm>
            <a:off x="3664449" y="4120744"/>
            <a:ext cx="404550" cy="359031"/>
          </a:xfrm>
          <a:prstGeom prst="rect">
            <a:avLst/>
          </a:prstGeom>
          <a:noFill/>
          <a:ln>
            <a:noFill/>
          </a:ln>
        </p:spPr>
      </p:pic>
      <p:cxnSp>
        <p:nvCxnSpPr>
          <p:cNvPr id="259" name="Google Shape;259;p23"/>
          <p:cNvCxnSpPr/>
          <p:nvPr/>
        </p:nvCxnSpPr>
        <p:spPr>
          <a:xfrm>
            <a:off x="2106334" y="1560244"/>
            <a:ext cx="8400" cy="2925000"/>
          </a:xfrm>
          <a:prstGeom prst="straightConnector1">
            <a:avLst/>
          </a:prstGeom>
          <a:noFill/>
          <a:ln cap="flat" cmpd="sng" w="9525">
            <a:solidFill>
              <a:srgbClr val="666666"/>
            </a:solidFill>
            <a:prstDash val="dot"/>
            <a:round/>
            <a:headEnd len="med" w="med" type="none"/>
            <a:tailEnd len="med" w="med" type="none"/>
          </a:ln>
        </p:spPr>
      </p:cxnSp>
      <p:sp>
        <p:nvSpPr>
          <p:cNvPr id="260" name="Google Shape;260;p23"/>
          <p:cNvSpPr txBox="1"/>
          <p:nvPr/>
        </p:nvSpPr>
        <p:spPr>
          <a:xfrm>
            <a:off x="2482450" y="1056825"/>
            <a:ext cx="1182000" cy="1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nsolas"/>
                <a:ea typeface="Consolas"/>
                <a:cs typeface="Consolas"/>
                <a:sym typeface="Consolas"/>
              </a:rPr>
              <a:t>100 mins.</a:t>
            </a:r>
            <a:endParaRPr>
              <a:latin typeface="Consolas"/>
              <a:ea typeface="Consolas"/>
              <a:cs typeface="Consolas"/>
              <a:sym typeface="Consolas"/>
            </a:endParaRPr>
          </a:p>
        </p:txBody>
      </p:sp>
      <p:pic>
        <p:nvPicPr>
          <p:cNvPr descr="clock.png" id="261" name="Google Shape;261;p23"/>
          <p:cNvPicPr preferRelativeResize="0"/>
          <p:nvPr/>
        </p:nvPicPr>
        <p:blipFill rotWithShape="1">
          <a:blip r:embed="rId4">
            <a:alphaModFix/>
          </a:blip>
          <a:srcRect b="-9902" l="0" r="0" t="0"/>
          <a:stretch/>
        </p:blipFill>
        <p:spPr>
          <a:xfrm>
            <a:off x="3981000" y="1006530"/>
            <a:ext cx="404550" cy="425345"/>
          </a:xfrm>
          <a:prstGeom prst="rect">
            <a:avLst/>
          </a:prstGeom>
          <a:noFill/>
          <a:ln>
            <a:noFill/>
          </a:ln>
        </p:spPr>
      </p:pic>
      <p:pic>
        <p:nvPicPr>
          <p:cNvPr id="262" name="Google Shape;262;p23"/>
          <p:cNvPicPr preferRelativeResize="0"/>
          <p:nvPr/>
        </p:nvPicPr>
        <p:blipFill>
          <a:blip r:embed="rId3">
            <a:alphaModFix/>
          </a:blip>
          <a:stretch>
            <a:fillRect/>
          </a:stretch>
        </p:blipFill>
        <p:spPr>
          <a:xfrm>
            <a:off x="4500111" y="1671959"/>
            <a:ext cx="404550" cy="359031"/>
          </a:xfrm>
          <a:prstGeom prst="rect">
            <a:avLst/>
          </a:prstGeom>
          <a:noFill/>
          <a:ln>
            <a:noFill/>
          </a:ln>
        </p:spPr>
      </p:pic>
      <p:pic>
        <p:nvPicPr>
          <p:cNvPr id="263" name="Google Shape;263;p23"/>
          <p:cNvPicPr preferRelativeResize="0"/>
          <p:nvPr/>
        </p:nvPicPr>
        <p:blipFill>
          <a:blip r:embed="rId3">
            <a:alphaModFix/>
          </a:blip>
          <a:stretch>
            <a:fillRect/>
          </a:stretch>
        </p:blipFill>
        <p:spPr>
          <a:xfrm>
            <a:off x="4955386" y="1671959"/>
            <a:ext cx="404550" cy="359031"/>
          </a:xfrm>
          <a:prstGeom prst="rect">
            <a:avLst/>
          </a:prstGeom>
          <a:noFill/>
          <a:ln>
            <a:noFill/>
          </a:ln>
        </p:spPr>
      </p:pic>
      <p:pic>
        <p:nvPicPr>
          <p:cNvPr id="264" name="Google Shape;264;p23"/>
          <p:cNvPicPr preferRelativeResize="0"/>
          <p:nvPr/>
        </p:nvPicPr>
        <p:blipFill>
          <a:blip r:embed="rId3">
            <a:alphaModFix/>
          </a:blip>
          <a:stretch>
            <a:fillRect/>
          </a:stretch>
        </p:blipFill>
        <p:spPr>
          <a:xfrm>
            <a:off x="5410661" y="1671959"/>
            <a:ext cx="404550" cy="359031"/>
          </a:xfrm>
          <a:prstGeom prst="rect">
            <a:avLst/>
          </a:prstGeom>
          <a:noFill/>
          <a:ln>
            <a:noFill/>
          </a:ln>
        </p:spPr>
      </p:pic>
      <p:pic>
        <p:nvPicPr>
          <p:cNvPr id="265" name="Google Shape;265;p23"/>
          <p:cNvPicPr preferRelativeResize="0"/>
          <p:nvPr/>
        </p:nvPicPr>
        <p:blipFill>
          <a:blip r:embed="rId3">
            <a:alphaModFix/>
          </a:blip>
          <a:stretch>
            <a:fillRect/>
          </a:stretch>
        </p:blipFill>
        <p:spPr>
          <a:xfrm>
            <a:off x="5865936" y="1671959"/>
            <a:ext cx="404550" cy="359031"/>
          </a:xfrm>
          <a:prstGeom prst="rect">
            <a:avLst/>
          </a:prstGeom>
          <a:noFill/>
          <a:ln>
            <a:noFill/>
          </a:ln>
        </p:spPr>
      </p:pic>
      <p:pic>
        <p:nvPicPr>
          <p:cNvPr id="266" name="Google Shape;266;p23"/>
          <p:cNvPicPr preferRelativeResize="0"/>
          <p:nvPr/>
        </p:nvPicPr>
        <p:blipFill>
          <a:blip r:embed="rId3">
            <a:alphaModFix/>
          </a:blip>
          <a:stretch>
            <a:fillRect/>
          </a:stretch>
        </p:blipFill>
        <p:spPr>
          <a:xfrm>
            <a:off x="4500111" y="2073634"/>
            <a:ext cx="404550" cy="359031"/>
          </a:xfrm>
          <a:prstGeom prst="rect">
            <a:avLst/>
          </a:prstGeom>
          <a:noFill/>
          <a:ln>
            <a:noFill/>
          </a:ln>
        </p:spPr>
      </p:pic>
      <p:pic>
        <p:nvPicPr>
          <p:cNvPr id="267" name="Google Shape;267;p23"/>
          <p:cNvPicPr preferRelativeResize="0"/>
          <p:nvPr/>
        </p:nvPicPr>
        <p:blipFill>
          <a:blip r:embed="rId3">
            <a:alphaModFix/>
          </a:blip>
          <a:stretch>
            <a:fillRect/>
          </a:stretch>
        </p:blipFill>
        <p:spPr>
          <a:xfrm>
            <a:off x="4955386" y="2073634"/>
            <a:ext cx="404550" cy="359031"/>
          </a:xfrm>
          <a:prstGeom prst="rect">
            <a:avLst/>
          </a:prstGeom>
          <a:noFill/>
          <a:ln>
            <a:noFill/>
          </a:ln>
        </p:spPr>
      </p:pic>
      <p:pic>
        <p:nvPicPr>
          <p:cNvPr id="268" name="Google Shape;268;p23"/>
          <p:cNvPicPr preferRelativeResize="0"/>
          <p:nvPr/>
        </p:nvPicPr>
        <p:blipFill>
          <a:blip r:embed="rId3">
            <a:alphaModFix/>
          </a:blip>
          <a:stretch>
            <a:fillRect/>
          </a:stretch>
        </p:blipFill>
        <p:spPr>
          <a:xfrm>
            <a:off x="5410661" y="2073634"/>
            <a:ext cx="404550" cy="359031"/>
          </a:xfrm>
          <a:prstGeom prst="rect">
            <a:avLst/>
          </a:prstGeom>
          <a:noFill/>
          <a:ln>
            <a:noFill/>
          </a:ln>
        </p:spPr>
      </p:pic>
      <p:pic>
        <p:nvPicPr>
          <p:cNvPr id="269" name="Google Shape;269;p23"/>
          <p:cNvPicPr preferRelativeResize="0"/>
          <p:nvPr/>
        </p:nvPicPr>
        <p:blipFill>
          <a:blip r:embed="rId3">
            <a:alphaModFix/>
          </a:blip>
          <a:stretch>
            <a:fillRect/>
          </a:stretch>
        </p:blipFill>
        <p:spPr>
          <a:xfrm>
            <a:off x="5865936" y="2073634"/>
            <a:ext cx="404550" cy="359031"/>
          </a:xfrm>
          <a:prstGeom prst="rect">
            <a:avLst/>
          </a:prstGeom>
          <a:noFill/>
          <a:ln>
            <a:noFill/>
          </a:ln>
        </p:spPr>
      </p:pic>
      <p:pic>
        <p:nvPicPr>
          <p:cNvPr id="270" name="Google Shape;270;p23"/>
          <p:cNvPicPr preferRelativeResize="0"/>
          <p:nvPr/>
        </p:nvPicPr>
        <p:blipFill>
          <a:blip r:embed="rId3">
            <a:alphaModFix/>
          </a:blip>
          <a:stretch>
            <a:fillRect/>
          </a:stretch>
        </p:blipFill>
        <p:spPr>
          <a:xfrm>
            <a:off x="4526661" y="2475309"/>
            <a:ext cx="404550" cy="359031"/>
          </a:xfrm>
          <a:prstGeom prst="rect">
            <a:avLst/>
          </a:prstGeom>
          <a:noFill/>
          <a:ln>
            <a:noFill/>
          </a:ln>
        </p:spPr>
      </p:pic>
      <p:pic>
        <p:nvPicPr>
          <p:cNvPr id="271" name="Google Shape;271;p23"/>
          <p:cNvPicPr preferRelativeResize="0"/>
          <p:nvPr/>
        </p:nvPicPr>
        <p:blipFill>
          <a:blip r:embed="rId3">
            <a:alphaModFix/>
          </a:blip>
          <a:stretch>
            <a:fillRect/>
          </a:stretch>
        </p:blipFill>
        <p:spPr>
          <a:xfrm>
            <a:off x="4981936" y="2475309"/>
            <a:ext cx="404550" cy="359031"/>
          </a:xfrm>
          <a:prstGeom prst="rect">
            <a:avLst/>
          </a:prstGeom>
          <a:noFill/>
          <a:ln>
            <a:noFill/>
          </a:ln>
        </p:spPr>
      </p:pic>
      <p:pic>
        <p:nvPicPr>
          <p:cNvPr id="272" name="Google Shape;272;p23"/>
          <p:cNvPicPr preferRelativeResize="0"/>
          <p:nvPr/>
        </p:nvPicPr>
        <p:blipFill>
          <a:blip r:embed="rId3">
            <a:alphaModFix/>
          </a:blip>
          <a:stretch>
            <a:fillRect/>
          </a:stretch>
        </p:blipFill>
        <p:spPr>
          <a:xfrm>
            <a:off x="5437211" y="2475309"/>
            <a:ext cx="404550" cy="359031"/>
          </a:xfrm>
          <a:prstGeom prst="rect">
            <a:avLst/>
          </a:prstGeom>
          <a:noFill/>
          <a:ln>
            <a:noFill/>
          </a:ln>
        </p:spPr>
      </p:pic>
      <p:pic>
        <p:nvPicPr>
          <p:cNvPr id="273" name="Google Shape;273;p23"/>
          <p:cNvPicPr preferRelativeResize="0"/>
          <p:nvPr/>
        </p:nvPicPr>
        <p:blipFill>
          <a:blip r:embed="rId3">
            <a:alphaModFix/>
          </a:blip>
          <a:stretch>
            <a:fillRect/>
          </a:stretch>
        </p:blipFill>
        <p:spPr>
          <a:xfrm>
            <a:off x="5892486" y="2475309"/>
            <a:ext cx="404550" cy="359031"/>
          </a:xfrm>
          <a:prstGeom prst="rect">
            <a:avLst/>
          </a:prstGeom>
          <a:noFill/>
          <a:ln>
            <a:noFill/>
          </a:ln>
        </p:spPr>
      </p:pic>
      <p:pic>
        <p:nvPicPr>
          <p:cNvPr id="274" name="Google Shape;274;p23"/>
          <p:cNvPicPr preferRelativeResize="0"/>
          <p:nvPr/>
        </p:nvPicPr>
        <p:blipFill>
          <a:blip r:embed="rId3">
            <a:alphaModFix/>
          </a:blip>
          <a:stretch>
            <a:fillRect/>
          </a:stretch>
        </p:blipFill>
        <p:spPr>
          <a:xfrm>
            <a:off x="4526661" y="2876984"/>
            <a:ext cx="404550" cy="359031"/>
          </a:xfrm>
          <a:prstGeom prst="rect">
            <a:avLst/>
          </a:prstGeom>
          <a:noFill/>
          <a:ln>
            <a:noFill/>
          </a:ln>
        </p:spPr>
      </p:pic>
      <p:pic>
        <p:nvPicPr>
          <p:cNvPr id="275" name="Google Shape;275;p23"/>
          <p:cNvPicPr preferRelativeResize="0"/>
          <p:nvPr/>
        </p:nvPicPr>
        <p:blipFill>
          <a:blip r:embed="rId3">
            <a:alphaModFix/>
          </a:blip>
          <a:stretch>
            <a:fillRect/>
          </a:stretch>
        </p:blipFill>
        <p:spPr>
          <a:xfrm>
            <a:off x="4981936" y="2876984"/>
            <a:ext cx="404550" cy="359031"/>
          </a:xfrm>
          <a:prstGeom prst="rect">
            <a:avLst/>
          </a:prstGeom>
          <a:noFill/>
          <a:ln>
            <a:noFill/>
          </a:ln>
        </p:spPr>
      </p:pic>
      <p:pic>
        <p:nvPicPr>
          <p:cNvPr id="276" name="Google Shape;276;p23"/>
          <p:cNvPicPr preferRelativeResize="0"/>
          <p:nvPr/>
        </p:nvPicPr>
        <p:blipFill>
          <a:blip r:embed="rId3">
            <a:alphaModFix/>
          </a:blip>
          <a:stretch>
            <a:fillRect/>
          </a:stretch>
        </p:blipFill>
        <p:spPr>
          <a:xfrm>
            <a:off x="5437211" y="2876984"/>
            <a:ext cx="404550" cy="359031"/>
          </a:xfrm>
          <a:prstGeom prst="rect">
            <a:avLst/>
          </a:prstGeom>
          <a:noFill/>
          <a:ln>
            <a:noFill/>
          </a:ln>
        </p:spPr>
      </p:pic>
      <p:pic>
        <p:nvPicPr>
          <p:cNvPr id="277" name="Google Shape;277;p23"/>
          <p:cNvPicPr preferRelativeResize="0"/>
          <p:nvPr/>
        </p:nvPicPr>
        <p:blipFill>
          <a:blip r:embed="rId3">
            <a:alphaModFix/>
          </a:blip>
          <a:stretch>
            <a:fillRect/>
          </a:stretch>
        </p:blipFill>
        <p:spPr>
          <a:xfrm>
            <a:off x="5892486" y="2876984"/>
            <a:ext cx="404550" cy="359031"/>
          </a:xfrm>
          <a:prstGeom prst="rect">
            <a:avLst/>
          </a:prstGeom>
          <a:noFill/>
          <a:ln>
            <a:noFill/>
          </a:ln>
        </p:spPr>
      </p:pic>
      <p:pic>
        <p:nvPicPr>
          <p:cNvPr id="278" name="Google Shape;278;p23"/>
          <p:cNvPicPr preferRelativeResize="0"/>
          <p:nvPr/>
        </p:nvPicPr>
        <p:blipFill>
          <a:blip r:embed="rId3">
            <a:alphaModFix/>
          </a:blip>
          <a:stretch>
            <a:fillRect/>
          </a:stretch>
        </p:blipFill>
        <p:spPr>
          <a:xfrm>
            <a:off x="4526661" y="3311909"/>
            <a:ext cx="404550" cy="359031"/>
          </a:xfrm>
          <a:prstGeom prst="rect">
            <a:avLst/>
          </a:prstGeom>
          <a:noFill/>
          <a:ln>
            <a:noFill/>
          </a:ln>
        </p:spPr>
      </p:pic>
      <p:pic>
        <p:nvPicPr>
          <p:cNvPr id="279" name="Google Shape;279;p23"/>
          <p:cNvPicPr preferRelativeResize="0"/>
          <p:nvPr/>
        </p:nvPicPr>
        <p:blipFill>
          <a:blip r:embed="rId3">
            <a:alphaModFix/>
          </a:blip>
          <a:stretch>
            <a:fillRect/>
          </a:stretch>
        </p:blipFill>
        <p:spPr>
          <a:xfrm>
            <a:off x="4981936" y="3311909"/>
            <a:ext cx="404550" cy="359031"/>
          </a:xfrm>
          <a:prstGeom prst="rect">
            <a:avLst/>
          </a:prstGeom>
          <a:noFill/>
          <a:ln>
            <a:noFill/>
          </a:ln>
        </p:spPr>
      </p:pic>
      <p:pic>
        <p:nvPicPr>
          <p:cNvPr id="280" name="Google Shape;280;p23"/>
          <p:cNvPicPr preferRelativeResize="0"/>
          <p:nvPr/>
        </p:nvPicPr>
        <p:blipFill>
          <a:blip r:embed="rId3">
            <a:alphaModFix/>
          </a:blip>
          <a:stretch>
            <a:fillRect/>
          </a:stretch>
        </p:blipFill>
        <p:spPr>
          <a:xfrm>
            <a:off x="5437211" y="3311909"/>
            <a:ext cx="404550" cy="359031"/>
          </a:xfrm>
          <a:prstGeom prst="rect">
            <a:avLst/>
          </a:prstGeom>
          <a:noFill/>
          <a:ln>
            <a:noFill/>
          </a:ln>
        </p:spPr>
      </p:pic>
      <p:pic>
        <p:nvPicPr>
          <p:cNvPr id="281" name="Google Shape;281;p23"/>
          <p:cNvPicPr preferRelativeResize="0"/>
          <p:nvPr/>
        </p:nvPicPr>
        <p:blipFill>
          <a:blip r:embed="rId3">
            <a:alphaModFix/>
          </a:blip>
          <a:stretch>
            <a:fillRect/>
          </a:stretch>
        </p:blipFill>
        <p:spPr>
          <a:xfrm>
            <a:off x="5892486" y="3311909"/>
            <a:ext cx="404550" cy="359031"/>
          </a:xfrm>
          <a:prstGeom prst="rect">
            <a:avLst/>
          </a:prstGeom>
          <a:noFill/>
          <a:ln>
            <a:noFill/>
          </a:ln>
        </p:spPr>
      </p:pic>
      <p:pic>
        <p:nvPicPr>
          <p:cNvPr id="282" name="Google Shape;282;p23"/>
          <p:cNvPicPr preferRelativeResize="0"/>
          <p:nvPr/>
        </p:nvPicPr>
        <p:blipFill>
          <a:blip r:embed="rId3">
            <a:alphaModFix/>
          </a:blip>
          <a:stretch>
            <a:fillRect/>
          </a:stretch>
        </p:blipFill>
        <p:spPr>
          <a:xfrm>
            <a:off x="4526661" y="3713584"/>
            <a:ext cx="404550" cy="359031"/>
          </a:xfrm>
          <a:prstGeom prst="rect">
            <a:avLst/>
          </a:prstGeom>
          <a:noFill/>
          <a:ln>
            <a:noFill/>
          </a:ln>
        </p:spPr>
      </p:pic>
      <p:pic>
        <p:nvPicPr>
          <p:cNvPr id="283" name="Google Shape;283;p23"/>
          <p:cNvPicPr preferRelativeResize="0"/>
          <p:nvPr/>
        </p:nvPicPr>
        <p:blipFill>
          <a:blip r:embed="rId3">
            <a:alphaModFix/>
          </a:blip>
          <a:stretch>
            <a:fillRect/>
          </a:stretch>
        </p:blipFill>
        <p:spPr>
          <a:xfrm>
            <a:off x="4981936" y="3713584"/>
            <a:ext cx="404550" cy="359031"/>
          </a:xfrm>
          <a:prstGeom prst="rect">
            <a:avLst/>
          </a:prstGeom>
          <a:noFill/>
          <a:ln>
            <a:noFill/>
          </a:ln>
        </p:spPr>
      </p:pic>
      <p:pic>
        <p:nvPicPr>
          <p:cNvPr id="284" name="Google Shape;284;p23"/>
          <p:cNvPicPr preferRelativeResize="0"/>
          <p:nvPr/>
        </p:nvPicPr>
        <p:blipFill>
          <a:blip r:embed="rId3">
            <a:alphaModFix/>
          </a:blip>
          <a:stretch>
            <a:fillRect/>
          </a:stretch>
        </p:blipFill>
        <p:spPr>
          <a:xfrm>
            <a:off x="5437211" y="3713584"/>
            <a:ext cx="404550" cy="359031"/>
          </a:xfrm>
          <a:prstGeom prst="rect">
            <a:avLst/>
          </a:prstGeom>
          <a:noFill/>
          <a:ln>
            <a:noFill/>
          </a:ln>
        </p:spPr>
      </p:pic>
      <p:pic>
        <p:nvPicPr>
          <p:cNvPr id="285" name="Google Shape;285;p23"/>
          <p:cNvPicPr preferRelativeResize="0"/>
          <p:nvPr/>
        </p:nvPicPr>
        <p:blipFill>
          <a:blip r:embed="rId3">
            <a:alphaModFix/>
          </a:blip>
          <a:stretch>
            <a:fillRect/>
          </a:stretch>
        </p:blipFill>
        <p:spPr>
          <a:xfrm>
            <a:off x="5892486" y="3713584"/>
            <a:ext cx="404550" cy="359031"/>
          </a:xfrm>
          <a:prstGeom prst="rect">
            <a:avLst/>
          </a:prstGeom>
          <a:noFill/>
          <a:ln>
            <a:noFill/>
          </a:ln>
        </p:spPr>
      </p:pic>
      <p:pic>
        <p:nvPicPr>
          <p:cNvPr id="286" name="Google Shape;286;p23"/>
          <p:cNvPicPr preferRelativeResize="0"/>
          <p:nvPr/>
        </p:nvPicPr>
        <p:blipFill>
          <a:blip r:embed="rId3">
            <a:alphaModFix/>
          </a:blip>
          <a:stretch>
            <a:fillRect/>
          </a:stretch>
        </p:blipFill>
        <p:spPr>
          <a:xfrm>
            <a:off x="4559899" y="4120744"/>
            <a:ext cx="404550" cy="359031"/>
          </a:xfrm>
          <a:prstGeom prst="rect">
            <a:avLst/>
          </a:prstGeom>
          <a:noFill/>
          <a:ln>
            <a:noFill/>
          </a:ln>
        </p:spPr>
      </p:pic>
      <p:pic>
        <p:nvPicPr>
          <p:cNvPr id="287" name="Google Shape;287;p23"/>
          <p:cNvPicPr preferRelativeResize="0"/>
          <p:nvPr/>
        </p:nvPicPr>
        <p:blipFill>
          <a:blip r:embed="rId3">
            <a:alphaModFix/>
          </a:blip>
          <a:stretch>
            <a:fillRect/>
          </a:stretch>
        </p:blipFill>
        <p:spPr>
          <a:xfrm>
            <a:off x="5015174" y="4120744"/>
            <a:ext cx="404550" cy="359031"/>
          </a:xfrm>
          <a:prstGeom prst="rect">
            <a:avLst/>
          </a:prstGeom>
          <a:noFill/>
          <a:ln>
            <a:noFill/>
          </a:ln>
        </p:spPr>
      </p:pic>
      <p:pic>
        <p:nvPicPr>
          <p:cNvPr id="288" name="Google Shape;288;p23"/>
          <p:cNvPicPr preferRelativeResize="0"/>
          <p:nvPr/>
        </p:nvPicPr>
        <p:blipFill>
          <a:blip r:embed="rId3">
            <a:alphaModFix/>
          </a:blip>
          <a:stretch>
            <a:fillRect/>
          </a:stretch>
        </p:blipFill>
        <p:spPr>
          <a:xfrm>
            <a:off x="5470449" y="4120744"/>
            <a:ext cx="404550" cy="359031"/>
          </a:xfrm>
          <a:prstGeom prst="rect">
            <a:avLst/>
          </a:prstGeom>
          <a:noFill/>
          <a:ln>
            <a:noFill/>
          </a:ln>
        </p:spPr>
      </p:pic>
      <p:pic>
        <p:nvPicPr>
          <p:cNvPr id="289" name="Google Shape;289;p23"/>
          <p:cNvPicPr preferRelativeResize="0"/>
          <p:nvPr/>
        </p:nvPicPr>
        <p:blipFill>
          <a:blip r:embed="rId3">
            <a:alphaModFix/>
          </a:blip>
          <a:stretch>
            <a:fillRect/>
          </a:stretch>
        </p:blipFill>
        <p:spPr>
          <a:xfrm>
            <a:off x="5925724" y="4120744"/>
            <a:ext cx="404550" cy="359031"/>
          </a:xfrm>
          <a:prstGeom prst="rect">
            <a:avLst/>
          </a:prstGeom>
          <a:noFill/>
          <a:ln>
            <a:noFill/>
          </a:ln>
        </p:spPr>
      </p:pic>
      <p:cxnSp>
        <p:nvCxnSpPr>
          <p:cNvPr id="290" name="Google Shape;290;p23"/>
          <p:cNvCxnSpPr/>
          <p:nvPr/>
        </p:nvCxnSpPr>
        <p:spPr>
          <a:xfrm>
            <a:off x="6445496" y="1554772"/>
            <a:ext cx="8400" cy="2925000"/>
          </a:xfrm>
          <a:prstGeom prst="straightConnector1">
            <a:avLst/>
          </a:prstGeom>
          <a:noFill/>
          <a:ln cap="flat" cmpd="sng" w="9525">
            <a:solidFill>
              <a:srgbClr val="666666"/>
            </a:solidFill>
            <a:prstDash val="dot"/>
            <a:round/>
            <a:headEnd len="med" w="med" type="none"/>
            <a:tailEnd len="med" w="med" type="none"/>
          </a:ln>
        </p:spPr>
      </p:cxnSp>
      <p:sp>
        <p:nvSpPr>
          <p:cNvPr id="291" name="Google Shape;291;p23"/>
          <p:cNvSpPr txBox="1"/>
          <p:nvPr/>
        </p:nvSpPr>
        <p:spPr>
          <a:xfrm>
            <a:off x="4807500" y="1056350"/>
            <a:ext cx="1182000" cy="1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nsolas"/>
                <a:ea typeface="Consolas"/>
                <a:cs typeface="Consolas"/>
                <a:sym typeface="Consolas"/>
              </a:rPr>
              <a:t>65 mins.</a:t>
            </a:r>
            <a:endParaRPr>
              <a:latin typeface="Consolas"/>
              <a:ea typeface="Consolas"/>
              <a:cs typeface="Consolas"/>
              <a:sym typeface="Consolas"/>
            </a:endParaRPr>
          </a:p>
        </p:txBody>
      </p:sp>
      <p:pic>
        <p:nvPicPr>
          <p:cNvPr id="292" name="Google Shape;292;p23"/>
          <p:cNvPicPr preferRelativeResize="0"/>
          <p:nvPr/>
        </p:nvPicPr>
        <p:blipFill>
          <a:blip r:embed="rId5">
            <a:alphaModFix/>
          </a:blip>
          <a:stretch>
            <a:fillRect/>
          </a:stretch>
        </p:blipFill>
        <p:spPr>
          <a:xfrm rot="-5400000">
            <a:off x="-38313" y="2331963"/>
            <a:ext cx="3058501" cy="1146875"/>
          </a:xfrm>
          <a:prstGeom prst="rect">
            <a:avLst/>
          </a:prstGeom>
          <a:noFill/>
          <a:ln>
            <a:noFill/>
          </a:ln>
        </p:spPr>
      </p:pic>
      <p:pic>
        <p:nvPicPr>
          <p:cNvPr id="293" name="Google Shape;293;p23"/>
          <p:cNvPicPr preferRelativeResize="0"/>
          <p:nvPr/>
        </p:nvPicPr>
        <p:blipFill>
          <a:blip r:embed="rId6">
            <a:alphaModFix/>
          </a:blip>
          <a:stretch>
            <a:fillRect/>
          </a:stretch>
        </p:blipFill>
        <p:spPr>
          <a:xfrm rot="-5400000">
            <a:off x="6295451" y="3075484"/>
            <a:ext cx="1688899" cy="1141550"/>
          </a:xfrm>
          <a:prstGeom prst="rect">
            <a:avLst/>
          </a:prstGeom>
          <a:noFill/>
          <a:ln>
            <a:noFill/>
          </a:ln>
        </p:spPr>
      </p:pic>
      <p:sp>
        <p:nvSpPr>
          <p:cNvPr id="294" name="Google Shape;294;p23"/>
          <p:cNvSpPr txBox="1"/>
          <p:nvPr/>
        </p:nvSpPr>
        <p:spPr>
          <a:xfrm>
            <a:off x="3980997" y="1386350"/>
            <a:ext cx="1182000" cy="1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onsolas"/>
                <a:ea typeface="Consolas"/>
                <a:cs typeface="Consolas"/>
                <a:sym typeface="Consolas"/>
              </a:rPr>
              <a:t>vs.</a:t>
            </a:r>
            <a:endParaRPr>
              <a:latin typeface="Consolas"/>
              <a:ea typeface="Consolas"/>
              <a:cs typeface="Consolas"/>
              <a:sym typeface="Consolas"/>
            </a:endParaRPr>
          </a:p>
        </p:txBody>
      </p:sp>
      <p:sp>
        <p:nvSpPr>
          <p:cNvPr id="295" name="Google Shape;295;p23"/>
          <p:cNvSpPr txBox="1"/>
          <p:nvPr/>
        </p:nvSpPr>
        <p:spPr>
          <a:xfrm>
            <a:off x="381000" y="304800"/>
            <a:ext cx="8229600" cy="914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lang="en-US" sz="2800">
                <a:solidFill>
                  <a:srgbClr val="191919"/>
                </a:solidFill>
                <a:latin typeface="Roboto"/>
                <a:ea typeface="Roboto"/>
                <a:cs typeface="Roboto"/>
                <a:sym typeface="Roboto"/>
              </a:rPr>
              <a:t>Fully Managed: Dynamic Work Rebalancing</a:t>
            </a:r>
            <a:endParaRPr sz="2800">
              <a:solidFill>
                <a:srgbClr val="191919"/>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cxnSp>
        <p:nvCxnSpPr>
          <p:cNvPr id="300" name="Google Shape;300;p24"/>
          <p:cNvCxnSpPr/>
          <p:nvPr/>
        </p:nvCxnSpPr>
        <p:spPr>
          <a:xfrm flipH="1">
            <a:off x="3072578" y="2848626"/>
            <a:ext cx="380100" cy="1116000"/>
          </a:xfrm>
          <a:prstGeom prst="straightConnector1">
            <a:avLst/>
          </a:prstGeom>
          <a:noFill/>
          <a:ln cap="flat" cmpd="sng" w="19050">
            <a:solidFill>
              <a:srgbClr val="999999"/>
            </a:solidFill>
            <a:prstDash val="solid"/>
            <a:round/>
            <a:headEnd len="sm" w="sm" type="none"/>
            <a:tailEnd len="sm" w="sm" type="triangle"/>
          </a:ln>
        </p:spPr>
      </p:cxnSp>
      <p:cxnSp>
        <p:nvCxnSpPr>
          <p:cNvPr id="301" name="Google Shape;301;p24"/>
          <p:cNvCxnSpPr/>
          <p:nvPr/>
        </p:nvCxnSpPr>
        <p:spPr>
          <a:xfrm>
            <a:off x="3489222" y="2882108"/>
            <a:ext cx="347100" cy="1082400"/>
          </a:xfrm>
          <a:prstGeom prst="straightConnector1">
            <a:avLst/>
          </a:prstGeom>
          <a:noFill/>
          <a:ln cap="flat" cmpd="sng" w="19050">
            <a:solidFill>
              <a:srgbClr val="999999"/>
            </a:solidFill>
            <a:prstDash val="solid"/>
            <a:round/>
            <a:headEnd len="sm" w="sm" type="none"/>
            <a:tailEnd len="sm" w="sm" type="triangle"/>
          </a:ln>
        </p:spPr>
      </p:cxnSp>
      <p:grpSp>
        <p:nvGrpSpPr>
          <p:cNvPr id="302" name="Google Shape;302;p24"/>
          <p:cNvGrpSpPr/>
          <p:nvPr/>
        </p:nvGrpSpPr>
        <p:grpSpPr>
          <a:xfrm>
            <a:off x="202125" y="1128293"/>
            <a:ext cx="2038450" cy="3708061"/>
            <a:chOff x="202125" y="1325499"/>
            <a:chExt cx="2038450" cy="3663368"/>
          </a:xfrm>
        </p:grpSpPr>
        <p:cxnSp>
          <p:nvCxnSpPr>
            <p:cNvPr id="303" name="Google Shape;303;p24"/>
            <p:cNvCxnSpPr/>
            <p:nvPr/>
          </p:nvCxnSpPr>
          <p:spPr>
            <a:xfrm>
              <a:off x="205106" y="1470409"/>
              <a:ext cx="2033100" cy="0"/>
            </a:xfrm>
            <a:prstGeom prst="straightConnector1">
              <a:avLst/>
            </a:prstGeom>
            <a:noFill/>
            <a:ln cap="flat" cmpd="sng" w="9525">
              <a:solidFill>
                <a:srgbClr val="747474"/>
              </a:solidFill>
              <a:prstDash val="solid"/>
              <a:round/>
              <a:headEnd len="med" w="med" type="none"/>
              <a:tailEnd len="med" w="med" type="none"/>
            </a:ln>
          </p:spPr>
        </p:cxnSp>
        <p:cxnSp>
          <p:nvCxnSpPr>
            <p:cNvPr id="304" name="Google Shape;304;p24"/>
            <p:cNvCxnSpPr/>
            <p:nvPr/>
          </p:nvCxnSpPr>
          <p:spPr>
            <a:xfrm rot="10800000">
              <a:off x="2240575" y="1465966"/>
              <a:ext cx="0" cy="3522900"/>
            </a:xfrm>
            <a:prstGeom prst="straightConnector1">
              <a:avLst/>
            </a:prstGeom>
            <a:noFill/>
            <a:ln cap="flat" cmpd="sng" w="9525">
              <a:solidFill>
                <a:srgbClr val="747474"/>
              </a:solidFill>
              <a:prstDash val="solid"/>
              <a:round/>
              <a:headEnd len="med" w="med" type="oval"/>
              <a:tailEnd len="med" w="med" type="none"/>
            </a:ln>
          </p:spPr>
        </p:cxnSp>
        <p:cxnSp>
          <p:nvCxnSpPr>
            <p:cNvPr id="305" name="Google Shape;305;p24"/>
            <p:cNvCxnSpPr/>
            <p:nvPr/>
          </p:nvCxnSpPr>
          <p:spPr>
            <a:xfrm rot="10800000">
              <a:off x="202125" y="1465966"/>
              <a:ext cx="0" cy="3522900"/>
            </a:xfrm>
            <a:prstGeom prst="straightConnector1">
              <a:avLst/>
            </a:prstGeom>
            <a:noFill/>
            <a:ln cap="flat" cmpd="sng" w="9525">
              <a:solidFill>
                <a:srgbClr val="747474"/>
              </a:solidFill>
              <a:prstDash val="solid"/>
              <a:round/>
              <a:headEnd len="med" w="med" type="oval"/>
              <a:tailEnd len="med" w="med" type="none"/>
            </a:ln>
          </p:spPr>
        </p:cxnSp>
        <p:cxnSp>
          <p:nvCxnSpPr>
            <p:cNvPr id="306" name="Google Shape;306;p24"/>
            <p:cNvCxnSpPr/>
            <p:nvPr/>
          </p:nvCxnSpPr>
          <p:spPr>
            <a:xfrm rot="10800000">
              <a:off x="1221351" y="1325499"/>
              <a:ext cx="0" cy="144900"/>
            </a:xfrm>
            <a:prstGeom prst="straightConnector1">
              <a:avLst/>
            </a:prstGeom>
            <a:noFill/>
            <a:ln cap="flat" cmpd="sng" w="9525">
              <a:solidFill>
                <a:srgbClr val="747474"/>
              </a:solidFill>
              <a:prstDash val="solid"/>
              <a:round/>
              <a:headEnd len="med" w="med" type="none"/>
              <a:tailEnd len="med" w="med" type="none"/>
            </a:ln>
          </p:spPr>
        </p:cxnSp>
      </p:grpSp>
      <p:grpSp>
        <p:nvGrpSpPr>
          <p:cNvPr id="307" name="Google Shape;307;p24"/>
          <p:cNvGrpSpPr/>
          <p:nvPr/>
        </p:nvGrpSpPr>
        <p:grpSpPr>
          <a:xfrm>
            <a:off x="2417600" y="1128420"/>
            <a:ext cx="2041712" cy="3708061"/>
            <a:chOff x="202125" y="1325499"/>
            <a:chExt cx="2038450" cy="3663368"/>
          </a:xfrm>
        </p:grpSpPr>
        <p:cxnSp>
          <p:nvCxnSpPr>
            <p:cNvPr id="308" name="Google Shape;308;p24"/>
            <p:cNvCxnSpPr/>
            <p:nvPr/>
          </p:nvCxnSpPr>
          <p:spPr>
            <a:xfrm>
              <a:off x="205106" y="1470409"/>
              <a:ext cx="2033100" cy="0"/>
            </a:xfrm>
            <a:prstGeom prst="straightConnector1">
              <a:avLst/>
            </a:prstGeom>
            <a:noFill/>
            <a:ln cap="flat" cmpd="sng" w="9525">
              <a:solidFill>
                <a:srgbClr val="747474"/>
              </a:solidFill>
              <a:prstDash val="solid"/>
              <a:round/>
              <a:headEnd len="med" w="med" type="none"/>
              <a:tailEnd len="med" w="med" type="none"/>
            </a:ln>
          </p:spPr>
        </p:cxnSp>
        <p:cxnSp>
          <p:nvCxnSpPr>
            <p:cNvPr id="309" name="Google Shape;309;p24"/>
            <p:cNvCxnSpPr/>
            <p:nvPr/>
          </p:nvCxnSpPr>
          <p:spPr>
            <a:xfrm rot="10800000">
              <a:off x="2240575" y="1465966"/>
              <a:ext cx="0" cy="3522900"/>
            </a:xfrm>
            <a:prstGeom prst="straightConnector1">
              <a:avLst/>
            </a:prstGeom>
            <a:noFill/>
            <a:ln cap="flat" cmpd="sng" w="9525">
              <a:solidFill>
                <a:srgbClr val="747474"/>
              </a:solidFill>
              <a:prstDash val="solid"/>
              <a:round/>
              <a:headEnd len="med" w="med" type="oval"/>
              <a:tailEnd len="med" w="med" type="none"/>
            </a:ln>
          </p:spPr>
        </p:cxnSp>
        <p:cxnSp>
          <p:nvCxnSpPr>
            <p:cNvPr id="310" name="Google Shape;310;p24"/>
            <p:cNvCxnSpPr/>
            <p:nvPr/>
          </p:nvCxnSpPr>
          <p:spPr>
            <a:xfrm rot="10800000">
              <a:off x="202125" y="1465966"/>
              <a:ext cx="0" cy="3522900"/>
            </a:xfrm>
            <a:prstGeom prst="straightConnector1">
              <a:avLst/>
            </a:prstGeom>
            <a:noFill/>
            <a:ln cap="flat" cmpd="sng" w="9525">
              <a:solidFill>
                <a:srgbClr val="747474"/>
              </a:solidFill>
              <a:prstDash val="solid"/>
              <a:round/>
              <a:headEnd len="med" w="med" type="oval"/>
              <a:tailEnd len="med" w="med" type="none"/>
            </a:ln>
          </p:spPr>
        </p:cxnSp>
        <p:cxnSp>
          <p:nvCxnSpPr>
            <p:cNvPr id="311" name="Google Shape;311;p24"/>
            <p:cNvCxnSpPr/>
            <p:nvPr/>
          </p:nvCxnSpPr>
          <p:spPr>
            <a:xfrm rot="10800000">
              <a:off x="1221351" y="1325499"/>
              <a:ext cx="0" cy="144900"/>
            </a:xfrm>
            <a:prstGeom prst="straightConnector1">
              <a:avLst/>
            </a:prstGeom>
            <a:noFill/>
            <a:ln cap="flat" cmpd="sng" w="9525">
              <a:solidFill>
                <a:srgbClr val="747474"/>
              </a:solidFill>
              <a:prstDash val="solid"/>
              <a:round/>
              <a:headEnd len="med" w="med" type="none"/>
              <a:tailEnd len="med" w="med" type="none"/>
            </a:ln>
          </p:spPr>
        </p:cxnSp>
      </p:grpSp>
      <p:grpSp>
        <p:nvGrpSpPr>
          <p:cNvPr id="312" name="Google Shape;312;p24"/>
          <p:cNvGrpSpPr/>
          <p:nvPr/>
        </p:nvGrpSpPr>
        <p:grpSpPr>
          <a:xfrm>
            <a:off x="4637316" y="1128420"/>
            <a:ext cx="2041712" cy="3708061"/>
            <a:chOff x="202125" y="1325499"/>
            <a:chExt cx="2038450" cy="3663368"/>
          </a:xfrm>
        </p:grpSpPr>
        <p:cxnSp>
          <p:nvCxnSpPr>
            <p:cNvPr id="313" name="Google Shape;313;p24"/>
            <p:cNvCxnSpPr/>
            <p:nvPr/>
          </p:nvCxnSpPr>
          <p:spPr>
            <a:xfrm>
              <a:off x="205106" y="1470409"/>
              <a:ext cx="2033100" cy="0"/>
            </a:xfrm>
            <a:prstGeom prst="straightConnector1">
              <a:avLst/>
            </a:prstGeom>
            <a:noFill/>
            <a:ln cap="flat" cmpd="sng" w="9525">
              <a:solidFill>
                <a:srgbClr val="747474"/>
              </a:solidFill>
              <a:prstDash val="solid"/>
              <a:round/>
              <a:headEnd len="med" w="med" type="none"/>
              <a:tailEnd len="med" w="med" type="none"/>
            </a:ln>
          </p:spPr>
        </p:cxnSp>
        <p:cxnSp>
          <p:nvCxnSpPr>
            <p:cNvPr id="314" name="Google Shape;314;p24"/>
            <p:cNvCxnSpPr/>
            <p:nvPr/>
          </p:nvCxnSpPr>
          <p:spPr>
            <a:xfrm rot="10800000">
              <a:off x="2240575" y="1465966"/>
              <a:ext cx="0" cy="3522900"/>
            </a:xfrm>
            <a:prstGeom prst="straightConnector1">
              <a:avLst/>
            </a:prstGeom>
            <a:noFill/>
            <a:ln cap="flat" cmpd="sng" w="9525">
              <a:solidFill>
                <a:srgbClr val="747474"/>
              </a:solidFill>
              <a:prstDash val="solid"/>
              <a:round/>
              <a:headEnd len="med" w="med" type="oval"/>
              <a:tailEnd len="med" w="med" type="none"/>
            </a:ln>
          </p:spPr>
        </p:cxnSp>
        <p:cxnSp>
          <p:nvCxnSpPr>
            <p:cNvPr id="315" name="Google Shape;315;p24"/>
            <p:cNvCxnSpPr/>
            <p:nvPr/>
          </p:nvCxnSpPr>
          <p:spPr>
            <a:xfrm rot="10800000">
              <a:off x="202125" y="1465966"/>
              <a:ext cx="0" cy="3522900"/>
            </a:xfrm>
            <a:prstGeom prst="straightConnector1">
              <a:avLst/>
            </a:prstGeom>
            <a:noFill/>
            <a:ln cap="flat" cmpd="sng" w="9525">
              <a:solidFill>
                <a:srgbClr val="747474"/>
              </a:solidFill>
              <a:prstDash val="solid"/>
              <a:round/>
              <a:headEnd len="med" w="med" type="oval"/>
              <a:tailEnd len="med" w="med" type="none"/>
            </a:ln>
          </p:spPr>
        </p:cxnSp>
        <p:cxnSp>
          <p:nvCxnSpPr>
            <p:cNvPr id="316" name="Google Shape;316;p24"/>
            <p:cNvCxnSpPr/>
            <p:nvPr/>
          </p:nvCxnSpPr>
          <p:spPr>
            <a:xfrm rot="10800000">
              <a:off x="1221351" y="1325499"/>
              <a:ext cx="0" cy="144900"/>
            </a:xfrm>
            <a:prstGeom prst="straightConnector1">
              <a:avLst/>
            </a:prstGeom>
            <a:noFill/>
            <a:ln cap="flat" cmpd="sng" w="9525">
              <a:solidFill>
                <a:srgbClr val="747474"/>
              </a:solidFill>
              <a:prstDash val="solid"/>
              <a:round/>
              <a:headEnd len="med" w="med" type="none"/>
              <a:tailEnd len="med" w="med" type="none"/>
            </a:ln>
          </p:spPr>
        </p:cxnSp>
      </p:grpSp>
      <p:grpSp>
        <p:nvGrpSpPr>
          <p:cNvPr id="317" name="Google Shape;317;p24"/>
          <p:cNvGrpSpPr/>
          <p:nvPr/>
        </p:nvGrpSpPr>
        <p:grpSpPr>
          <a:xfrm>
            <a:off x="6861714" y="1128420"/>
            <a:ext cx="2041712" cy="3708061"/>
            <a:chOff x="202125" y="1325499"/>
            <a:chExt cx="2038450" cy="3663368"/>
          </a:xfrm>
        </p:grpSpPr>
        <p:cxnSp>
          <p:nvCxnSpPr>
            <p:cNvPr id="318" name="Google Shape;318;p24"/>
            <p:cNvCxnSpPr/>
            <p:nvPr/>
          </p:nvCxnSpPr>
          <p:spPr>
            <a:xfrm>
              <a:off x="205106" y="1470409"/>
              <a:ext cx="2033100" cy="0"/>
            </a:xfrm>
            <a:prstGeom prst="straightConnector1">
              <a:avLst/>
            </a:prstGeom>
            <a:noFill/>
            <a:ln cap="flat" cmpd="sng" w="9525">
              <a:solidFill>
                <a:srgbClr val="747474"/>
              </a:solidFill>
              <a:prstDash val="solid"/>
              <a:round/>
              <a:headEnd len="med" w="med" type="none"/>
              <a:tailEnd len="med" w="med" type="none"/>
            </a:ln>
          </p:spPr>
        </p:cxnSp>
        <p:cxnSp>
          <p:nvCxnSpPr>
            <p:cNvPr id="319" name="Google Shape;319;p24"/>
            <p:cNvCxnSpPr/>
            <p:nvPr/>
          </p:nvCxnSpPr>
          <p:spPr>
            <a:xfrm rot="10800000">
              <a:off x="2240575" y="1465966"/>
              <a:ext cx="0" cy="3522900"/>
            </a:xfrm>
            <a:prstGeom prst="straightConnector1">
              <a:avLst/>
            </a:prstGeom>
            <a:noFill/>
            <a:ln cap="flat" cmpd="sng" w="9525">
              <a:solidFill>
                <a:srgbClr val="747474"/>
              </a:solidFill>
              <a:prstDash val="solid"/>
              <a:round/>
              <a:headEnd len="med" w="med" type="oval"/>
              <a:tailEnd len="med" w="med" type="none"/>
            </a:ln>
          </p:spPr>
        </p:cxnSp>
        <p:cxnSp>
          <p:nvCxnSpPr>
            <p:cNvPr id="320" name="Google Shape;320;p24"/>
            <p:cNvCxnSpPr/>
            <p:nvPr/>
          </p:nvCxnSpPr>
          <p:spPr>
            <a:xfrm rot="10800000">
              <a:off x="202125" y="1465966"/>
              <a:ext cx="0" cy="3522900"/>
            </a:xfrm>
            <a:prstGeom prst="straightConnector1">
              <a:avLst/>
            </a:prstGeom>
            <a:noFill/>
            <a:ln cap="flat" cmpd="sng" w="9525">
              <a:solidFill>
                <a:srgbClr val="747474"/>
              </a:solidFill>
              <a:prstDash val="solid"/>
              <a:round/>
              <a:headEnd len="med" w="med" type="oval"/>
              <a:tailEnd len="med" w="med" type="none"/>
            </a:ln>
          </p:spPr>
        </p:cxnSp>
        <p:cxnSp>
          <p:nvCxnSpPr>
            <p:cNvPr id="321" name="Google Shape;321;p24"/>
            <p:cNvCxnSpPr/>
            <p:nvPr/>
          </p:nvCxnSpPr>
          <p:spPr>
            <a:xfrm rot="10800000">
              <a:off x="1221351" y="1325499"/>
              <a:ext cx="0" cy="144900"/>
            </a:xfrm>
            <a:prstGeom prst="straightConnector1">
              <a:avLst/>
            </a:prstGeom>
            <a:noFill/>
            <a:ln cap="flat" cmpd="sng" w="9525">
              <a:solidFill>
                <a:srgbClr val="747474"/>
              </a:solidFill>
              <a:prstDash val="solid"/>
              <a:round/>
              <a:headEnd len="med" w="med" type="none"/>
              <a:tailEnd len="med" w="med" type="none"/>
            </a:ln>
          </p:spPr>
        </p:cxnSp>
      </p:grpSp>
      <p:sp>
        <p:nvSpPr>
          <p:cNvPr id="322" name="Google Shape;322;p24"/>
          <p:cNvSpPr txBox="1"/>
          <p:nvPr/>
        </p:nvSpPr>
        <p:spPr>
          <a:xfrm>
            <a:off x="1052338" y="2261722"/>
            <a:ext cx="1116000" cy="311100"/>
          </a:xfrm>
          <a:prstGeom prst="rect">
            <a:avLst/>
          </a:prstGeom>
          <a:noFill/>
          <a:ln>
            <a:noFill/>
          </a:ln>
        </p:spPr>
        <p:txBody>
          <a:bodyPr anchorCtr="0" anchor="ctr" bIns="51450" lIns="51450" spcFirstLastPara="1" rIns="51450" wrap="square" tIns="51450">
            <a:noAutofit/>
          </a:bodyPr>
          <a:lstStyle/>
          <a:p>
            <a:pPr indent="0" lvl="0" marL="0" rtl="0" algn="l">
              <a:spcBef>
                <a:spcPts val="0"/>
              </a:spcBef>
              <a:spcAft>
                <a:spcPts val="0"/>
              </a:spcAft>
              <a:buNone/>
            </a:pPr>
            <a:r>
              <a:rPr lang="en-US" sz="800">
                <a:solidFill>
                  <a:srgbClr val="4A86E8"/>
                </a:solidFill>
                <a:latin typeface="Open Sans"/>
                <a:ea typeface="Open Sans"/>
                <a:cs typeface="Open Sans"/>
                <a:sym typeface="Open Sans"/>
              </a:rPr>
              <a:t>Cloud Logs</a:t>
            </a:r>
            <a:endParaRPr sz="800">
              <a:solidFill>
                <a:srgbClr val="FFFFFF"/>
              </a:solidFill>
              <a:latin typeface="Open Sans"/>
              <a:ea typeface="Open Sans"/>
              <a:cs typeface="Open Sans"/>
              <a:sym typeface="Open Sans"/>
            </a:endParaRPr>
          </a:p>
        </p:txBody>
      </p:sp>
      <p:sp>
        <p:nvSpPr>
          <p:cNvPr id="323" name="Google Shape;323;p24"/>
          <p:cNvSpPr txBox="1"/>
          <p:nvPr/>
        </p:nvSpPr>
        <p:spPr>
          <a:xfrm>
            <a:off x="1052338" y="1553350"/>
            <a:ext cx="1081500" cy="311100"/>
          </a:xfrm>
          <a:prstGeom prst="rect">
            <a:avLst/>
          </a:prstGeom>
          <a:noFill/>
          <a:ln>
            <a:noFill/>
          </a:ln>
        </p:spPr>
        <p:txBody>
          <a:bodyPr anchorCtr="0" anchor="ctr" bIns="51450" lIns="51450" spcFirstLastPara="1" rIns="51450" wrap="square" tIns="51450">
            <a:noAutofit/>
          </a:bodyPr>
          <a:lstStyle/>
          <a:p>
            <a:pPr indent="0" lvl="0" marL="0" rtl="0" algn="l">
              <a:spcBef>
                <a:spcPts val="0"/>
              </a:spcBef>
              <a:spcAft>
                <a:spcPts val="0"/>
              </a:spcAft>
              <a:buNone/>
            </a:pPr>
            <a:r>
              <a:rPr lang="en-US" sz="800">
                <a:solidFill>
                  <a:srgbClr val="4A86E8"/>
                </a:solidFill>
                <a:latin typeface="Open Sans"/>
                <a:ea typeface="Open Sans"/>
                <a:cs typeface="Open Sans"/>
                <a:sym typeface="Open Sans"/>
              </a:rPr>
              <a:t>Google App Engine</a:t>
            </a:r>
            <a:endParaRPr sz="800">
              <a:solidFill>
                <a:srgbClr val="4A86E8"/>
              </a:solidFill>
              <a:latin typeface="Open Sans"/>
              <a:ea typeface="Open Sans"/>
              <a:cs typeface="Open Sans"/>
              <a:sym typeface="Open Sans"/>
            </a:endParaRPr>
          </a:p>
        </p:txBody>
      </p:sp>
      <p:grpSp>
        <p:nvGrpSpPr>
          <p:cNvPr id="324" name="Google Shape;324;p24"/>
          <p:cNvGrpSpPr/>
          <p:nvPr/>
        </p:nvGrpSpPr>
        <p:grpSpPr>
          <a:xfrm>
            <a:off x="328176" y="1428229"/>
            <a:ext cx="648186" cy="556879"/>
            <a:chOff x="866375" y="238125"/>
            <a:chExt cx="5887250" cy="5238750"/>
          </a:xfrm>
        </p:grpSpPr>
        <p:sp>
          <p:nvSpPr>
            <p:cNvPr id="325" name="Google Shape;325;p24"/>
            <p:cNvSpPr/>
            <p:nvPr/>
          </p:nvSpPr>
          <p:spPr>
            <a:xfrm>
              <a:off x="866375" y="238125"/>
              <a:ext cx="5887250" cy="5238750"/>
            </a:xfrm>
            <a:custGeom>
              <a:rect b="b" l="l" r="r" t="t"/>
              <a:pathLst>
                <a:path extrusionOk="0" h="209550" w="235490">
                  <a:moveTo>
                    <a:pt x="68991" y="0"/>
                  </a:moveTo>
                  <a:lnTo>
                    <a:pt x="68631" y="15"/>
                  </a:lnTo>
                  <a:lnTo>
                    <a:pt x="68270" y="29"/>
                  </a:lnTo>
                  <a:lnTo>
                    <a:pt x="67909" y="52"/>
                  </a:lnTo>
                  <a:lnTo>
                    <a:pt x="67556" y="74"/>
                  </a:lnTo>
                  <a:lnTo>
                    <a:pt x="67203" y="110"/>
                  </a:lnTo>
                  <a:lnTo>
                    <a:pt x="66850" y="147"/>
                  </a:lnTo>
                  <a:lnTo>
                    <a:pt x="66496" y="191"/>
                  </a:lnTo>
                  <a:lnTo>
                    <a:pt x="66151" y="243"/>
                  </a:lnTo>
                  <a:lnTo>
                    <a:pt x="65797" y="302"/>
                  </a:lnTo>
                  <a:lnTo>
                    <a:pt x="65452" y="361"/>
                  </a:lnTo>
                  <a:lnTo>
                    <a:pt x="65113" y="427"/>
                  </a:lnTo>
                  <a:lnTo>
                    <a:pt x="64767" y="500"/>
                  </a:lnTo>
                  <a:lnTo>
                    <a:pt x="64429" y="581"/>
                  </a:lnTo>
                  <a:lnTo>
                    <a:pt x="64090" y="670"/>
                  </a:lnTo>
                  <a:lnTo>
                    <a:pt x="63759" y="758"/>
                  </a:lnTo>
                  <a:lnTo>
                    <a:pt x="63420" y="854"/>
                  </a:lnTo>
                  <a:lnTo>
                    <a:pt x="63089" y="949"/>
                  </a:lnTo>
                  <a:lnTo>
                    <a:pt x="62765" y="1060"/>
                  </a:lnTo>
                  <a:lnTo>
                    <a:pt x="62442" y="1170"/>
                  </a:lnTo>
                  <a:lnTo>
                    <a:pt x="62118" y="1288"/>
                  </a:lnTo>
                  <a:lnTo>
                    <a:pt x="61794" y="1406"/>
                  </a:lnTo>
                  <a:lnTo>
                    <a:pt x="61478" y="1531"/>
                  </a:lnTo>
                  <a:lnTo>
                    <a:pt x="61161" y="1663"/>
                  </a:lnTo>
                  <a:lnTo>
                    <a:pt x="60845" y="1803"/>
                  </a:lnTo>
                  <a:lnTo>
                    <a:pt x="60536" y="1943"/>
                  </a:lnTo>
                  <a:lnTo>
                    <a:pt x="60227" y="2090"/>
                  </a:lnTo>
                  <a:lnTo>
                    <a:pt x="59925" y="2237"/>
                  </a:lnTo>
                  <a:lnTo>
                    <a:pt x="59623" y="2392"/>
                  </a:lnTo>
                  <a:lnTo>
                    <a:pt x="59321" y="2554"/>
                  </a:lnTo>
                  <a:lnTo>
                    <a:pt x="59027" y="2723"/>
                  </a:lnTo>
                  <a:lnTo>
                    <a:pt x="58733" y="2892"/>
                  </a:lnTo>
                  <a:lnTo>
                    <a:pt x="58438" y="3061"/>
                  </a:lnTo>
                  <a:lnTo>
                    <a:pt x="58151" y="3245"/>
                  </a:lnTo>
                  <a:lnTo>
                    <a:pt x="57864" y="3429"/>
                  </a:lnTo>
                  <a:lnTo>
                    <a:pt x="57585" y="3613"/>
                  </a:lnTo>
                  <a:lnTo>
                    <a:pt x="57312" y="3805"/>
                  </a:lnTo>
                  <a:lnTo>
                    <a:pt x="57033" y="4003"/>
                  </a:lnTo>
                  <a:lnTo>
                    <a:pt x="56760" y="4202"/>
                  </a:lnTo>
                  <a:lnTo>
                    <a:pt x="56496" y="4408"/>
                  </a:lnTo>
                  <a:lnTo>
                    <a:pt x="56231" y="4622"/>
                  </a:lnTo>
                  <a:lnTo>
                    <a:pt x="55966" y="4835"/>
                  </a:lnTo>
                  <a:lnTo>
                    <a:pt x="55708" y="5048"/>
                  </a:lnTo>
                  <a:lnTo>
                    <a:pt x="55458" y="5269"/>
                  </a:lnTo>
                  <a:lnTo>
                    <a:pt x="55208" y="5497"/>
                  </a:lnTo>
                  <a:lnTo>
                    <a:pt x="54957" y="5725"/>
                  </a:lnTo>
                  <a:lnTo>
                    <a:pt x="54715" y="5961"/>
                  </a:lnTo>
                  <a:lnTo>
                    <a:pt x="54479" y="6196"/>
                  </a:lnTo>
                  <a:lnTo>
                    <a:pt x="54244" y="6439"/>
                  </a:lnTo>
                  <a:lnTo>
                    <a:pt x="54008" y="6682"/>
                  </a:lnTo>
                  <a:lnTo>
                    <a:pt x="53787" y="6932"/>
                  </a:lnTo>
                  <a:lnTo>
                    <a:pt x="53559" y="7182"/>
                  </a:lnTo>
                  <a:lnTo>
                    <a:pt x="53338" y="7440"/>
                  </a:lnTo>
                  <a:lnTo>
                    <a:pt x="53125" y="7698"/>
                  </a:lnTo>
                  <a:lnTo>
                    <a:pt x="52912" y="7963"/>
                  </a:lnTo>
                  <a:lnTo>
                    <a:pt x="52706" y="8227"/>
                  </a:lnTo>
                  <a:lnTo>
                    <a:pt x="52507" y="8500"/>
                  </a:lnTo>
                  <a:lnTo>
                    <a:pt x="52308" y="8772"/>
                  </a:lnTo>
                  <a:lnTo>
                    <a:pt x="52110" y="9044"/>
                  </a:lnTo>
                  <a:lnTo>
                    <a:pt x="51918" y="9324"/>
                  </a:lnTo>
                  <a:lnTo>
                    <a:pt x="51734" y="9611"/>
                  </a:lnTo>
                  <a:lnTo>
                    <a:pt x="51550" y="9891"/>
                  </a:lnTo>
                  <a:lnTo>
                    <a:pt x="51374" y="10185"/>
                  </a:lnTo>
                  <a:lnTo>
                    <a:pt x="51204" y="10472"/>
                  </a:lnTo>
                  <a:lnTo>
                    <a:pt x="2811" y="94299"/>
                  </a:lnTo>
                  <a:lnTo>
                    <a:pt x="2635" y="94608"/>
                  </a:lnTo>
                  <a:lnTo>
                    <a:pt x="2458" y="94932"/>
                  </a:lnTo>
                  <a:lnTo>
                    <a:pt x="2296" y="95249"/>
                  </a:lnTo>
                  <a:lnTo>
                    <a:pt x="2134" y="95572"/>
                  </a:lnTo>
                  <a:lnTo>
                    <a:pt x="1980" y="95889"/>
                  </a:lnTo>
                  <a:lnTo>
                    <a:pt x="1825" y="96213"/>
                  </a:lnTo>
                  <a:lnTo>
                    <a:pt x="1685" y="96544"/>
                  </a:lnTo>
                  <a:lnTo>
                    <a:pt x="1553" y="96868"/>
                  </a:lnTo>
                  <a:lnTo>
                    <a:pt x="1420" y="97199"/>
                  </a:lnTo>
                  <a:lnTo>
                    <a:pt x="1295" y="97523"/>
                  </a:lnTo>
                  <a:lnTo>
                    <a:pt x="1177" y="97854"/>
                  </a:lnTo>
                  <a:lnTo>
                    <a:pt x="1060" y="98185"/>
                  </a:lnTo>
                  <a:lnTo>
                    <a:pt x="957" y="98516"/>
                  </a:lnTo>
                  <a:lnTo>
                    <a:pt x="854" y="98855"/>
                  </a:lnTo>
                  <a:lnTo>
                    <a:pt x="758" y="99186"/>
                  </a:lnTo>
                  <a:lnTo>
                    <a:pt x="670" y="99524"/>
                  </a:lnTo>
                  <a:lnTo>
                    <a:pt x="581" y="99855"/>
                  </a:lnTo>
                  <a:lnTo>
                    <a:pt x="500" y="100194"/>
                  </a:lnTo>
                  <a:lnTo>
                    <a:pt x="434" y="100532"/>
                  </a:lnTo>
                  <a:lnTo>
                    <a:pt x="368" y="100871"/>
                  </a:lnTo>
                  <a:lnTo>
                    <a:pt x="302" y="101210"/>
                  </a:lnTo>
                  <a:lnTo>
                    <a:pt x="250" y="101548"/>
                  </a:lnTo>
                  <a:lnTo>
                    <a:pt x="199" y="101887"/>
                  </a:lnTo>
                  <a:lnTo>
                    <a:pt x="155" y="102225"/>
                  </a:lnTo>
                  <a:lnTo>
                    <a:pt x="118" y="102564"/>
                  </a:lnTo>
                  <a:lnTo>
                    <a:pt x="81" y="102902"/>
                  </a:lnTo>
                  <a:lnTo>
                    <a:pt x="52" y="103241"/>
                  </a:lnTo>
                  <a:lnTo>
                    <a:pt x="29" y="103587"/>
                  </a:lnTo>
                  <a:lnTo>
                    <a:pt x="15" y="103925"/>
                  </a:lnTo>
                  <a:lnTo>
                    <a:pt x="7" y="104264"/>
                  </a:lnTo>
                  <a:lnTo>
                    <a:pt x="0" y="104602"/>
                  </a:lnTo>
                  <a:lnTo>
                    <a:pt x="0" y="104941"/>
                  </a:lnTo>
                  <a:lnTo>
                    <a:pt x="7" y="105279"/>
                  </a:lnTo>
                  <a:lnTo>
                    <a:pt x="15" y="105618"/>
                  </a:lnTo>
                  <a:lnTo>
                    <a:pt x="37" y="105956"/>
                  </a:lnTo>
                  <a:lnTo>
                    <a:pt x="59" y="106295"/>
                  </a:lnTo>
                  <a:lnTo>
                    <a:pt x="81" y="106633"/>
                  </a:lnTo>
                  <a:lnTo>
                    <a:pt x="118" y="106964"/>
                  </a:lnTo>
                  <a:lnTo>
                    <a:pt x="155" y="107303"/>
                  </a:lnTo>
                  <a:lnTo>
                    <a:pt x="199" y="107634"/>
                  </a:lnTo>
                  <a:lnTo>
                    <a:pt x="250" y="107973"/>
                  </a:lnTo>
                  <a:lnTo>
                    <a:pt x="302" y="108304"/>
                  </a:lnTo>
                  <a:lnTo>
                    <a:pt x="361" y="108635"/>
                  </a:lnTo>
                  <a:lnTo>
                    <a:pt x="427" y="108966"/>
                  </a:lnTo>
                  <a:lnTo>
                    <a:pt x="500" y="109297"/>
                  </a:lnTo>
                  <a:lnTo>
                    <a:pt x="574" y="109621"/>
                  </a:lnTo>
                  <a:lnTo>
                    <a:pt x="655" y="109952"/>
                  </a:lnTo>
                  <a:lnTo>
                    <a:pt x="736" y="110276"/>
                  </a:lnTo>
                  <a:lnTo>
                    <a:pt x="832" y="110600"/>
                  </a:lnTo>
                  <a:lnTo>
                    <a:pt x="927" y="110924"/>
                  </a:lnTo>
                  <a:lnTo>
                    <a:pt x="1030" y="111247"/>
                  </a:lnTo>
                  <a:lnTo>
                    <a:pt x="1133" y="111564"/>
                  </a:lnTo>
                  <a:lnTo>
                    <a:pt x="1244" y="111880"/>
                  </a:lnTo>
                  <a:lnTo>
                    <a:pt x="1361" y="112197"/>
                  </a:lnTo>
                  <a:lnTo>
                    <a:pt x="1487" y="112513"/>
                  </a:lnTo>
                  <a:lnTo>
                    <a:pt x="1612" y="112830"/>
                  </a:lnTo>
                  <a:lnTo>
                    <a:pt x="1744" y="113139"/>
                  </a:lnTo>
                  <a:lnTo>
                    <a:pt x="1884" y="113448"/>
                  </a:lnTo>
                  <a:lnTo>
                    <a:pt x="2024" y="113749"/>
                  </a:lnTo>
                  <a:lnTo>
                    <a:pt x="2171" y="114058"/>
                  </a:lnTo>
                  <a:lnTo>
                    <a:pt x="2325" y="114360"/>
                  </a:lnTo>
                  <a:lnTo>
                    <a:pt x="2480" y="114662"/>
                  </a:lnTo>
                  <a:lnTo>
                    <a:pt x="2642" y="114956"/>
                  </a:lnTo>
                  <a:lnTo>
                    <a:pt x="2811" y="115251"/>
                  </a:lnTo>
                  <a:lnTo>
                    <a:pt x="51204" y="199071"/>
                  </a:lnTo>
                  <a:lnTo>
                    <a:pt x="51388" y="199387"/>
                  </a:lnTo>
                  <a:lnTo>
                    <a:pt x="51572" y="199696"/>
                  </a:lnTo>
                  <a:lnTo>
                    <a:pt x="51764" y="199998"/>
                  </a:lnTo>
                  <a:lnTo>
                    <a:pt x="51962" y="200300"/>
                  </a:lnTo>
                  <a:lnTo>
                    <a:pt x="52168" y="200594"/>
                  </a:lnTo>
                  <a:lnTo>
                    <a:pt x="52374" y="200881"/>
                  </a:lnTo>
                  <a:lnTo>
                    <a:pt x="52581" y="201168"/>
                  </a:lnTo>
                  <a:lnTo>
                    <a:pt x="52801" y="201448"/>
                  </a:lnTo>
                  <a:lnTo>
                    <a:pt x="53015" y="201727"/>
                  </a:lnTo>
                  <a:lnTo>
                    <a:pt x="53235" y="202000"/>
                  </a:lnTo>
                  <a:lnTo>
                    <a:pt x="53464" y="202272"/>
                  </a:lnTo>
                  <a:lnTo>
                    <a:pt x="53699" y="202537"/>
                  </a:lnTo>
                  <a:lnTo>
                    <a:pt x="53927" y="202794"/>
                  </a:lnTo>
                  <a:lnTo>
                    <a:pt x="54170" y="203045"/>
                  </a:lnTo>
                  <a:lnTo>
                    <a:pt x="54413" y="203295"/>
                  </a:lnTo>
                  <a:lnTo>
                    <a:pt x="54656" y="203545"/>
                  </a:lnTo>
                  <a:lnTo>
                    <a:pt x="54906" y="203780"/>
                  </a:lnTo>
                  <a:lnTo>
                    <a:pt x="55156" y="204023"/>
                  </a:lnTo>
                  <a:lnTo>
                    <a:pt x="55414" y="204251"/>
                  </a:lnTo>
                  <a:lnTo>
                    <a:pt x="55671" y="204480"/>
                  </a:lnTo>
                  <a:lnTo>
                    <a:pt x="55936" y="204700"/>
                  </a:lnTo>
                  <a:lnTo>
                    <a:pt x="56201" y="204921"/>
                  </a:lnTo>
                  <a:lnTo>
                    <a:pt x="56466" y="205127"/>
                  </a:lnTo>
                  <a:lnTo>
                    <a:pt x="56738" y="205341"/>
                  </a:lnTo>
                  <a:lnTo>
                    <a:pt x="57011" y="205539"/>
                  </a:lnTo>
                  <a:lnTo>
                    <a:pt x="57290" y="205738"/>
                  </a:lnTo>
                  <a:lnTo>
                    <a:pt x="57570" y="205937"/>
                  </a:lnTo>
                  <a:lnTo>
                    <a:pt x="57857" y="206121"/>
                  </a:lnTo>
                  <a:lnTo>
                    <a:pt x="58144" y="206305"/>
                  </a:lnTo>
                  <a:lnTo>
                    <a:pt x="58431" y="206489"/>
                  </a:lnTo>
                  <a:lnTo>
                    <a:pt x="58725" y="206658"/>
                  </a:lnTo>
                  <a:lnTo>
                    <a:pt x="59012" y="206827"/>
                  </a:lnTo>
                  <a:lnTo>
                    <a:pt x="59314" y="206996"/>
                  </a:lnTo>
                  <a:lnTo>
                    <a:pt x="59608" y="207151"/>
                  </a:lnTo>
                  <a:lnTo>
                    <a:pt x="59910" y="207305"/>
                  </a:lnTo>
                  <a:lnTo>
                    <a:pt x="60212" y="207460"/>
                  </a:lnTo>
                  <a:lnTo>
                    <a:pt x="60521" y="207600"/>
                  </a:lnTo>
                  <a:lnTo>
                    <a:pt x="60830" y="207740"/>
                  </a:lnTo>
                  <a:lnTo>
                    <a:pt x="61139" y="207872"/>
                  </a:lnTo>
                  <a:lnTo>
                    <a:pt x="61448" y="208005"/>
                  </a:lnTo>
                  <a:lnTo>
                    <a:pt x="61765" y="208130"/>
                  </a:lnTo>
                  <a:lnTo>
                    <a:pt x="62081" y="208247"/>
                  </a:lnTo>
                  <a:lnTo>
                    <a:pt x="62397" y="208365"/>
                  </a:lnTo>
                  <a:lnTo>
                    <a:pt x="62714" y="208476"/>
                  </a:lnTo>
                  <a:lnTo>
                    <a:pt x="63038" y="208579"/>
                  </a:lnTo>
                  <a:lnTo>
                    <a:pt x="63354" y="208674"/>
                  </a:lnTo>
                  <a:lnTo>
                    <a:pt x="63678" y="208770"/>
                  </a:lnTo>
                  <a:lnTo>
                    <a:pt x="64009" y="208858"/>
                  </a:lnTo>
                  <a:lnTo>
                    <a:pt x="64333" y="208939"/>
                  </a:lnTo>
                  <a:lnTo>
                    <a:pt x="64657" y="209020"/>
                  </a:lnTo>
                  <a:lnTo>
                    <a:pt x="64988" y="209094"/>
                  </a:lnTo>
                  <a:lnTo>
                    <a:pt x="65319" y="209160"/>
                  </a:lnTo>
                  <a:lnTo>
                    <a:pt x="65650" y="209219"/>
                  </a:lnTo>
                  <a:lnTo>
                    <a:pt x="65981" y="209278"/>
                  </a:lnTo>
                  <a:lnTo>
                    <a:pt x="66313" y="209329"/>
                  </a:lnTo>
                  <a:lnTo>
                    <a:pt x="66651" y="209373"/>
                  </a:lnTo>
                  <a:lnTo>
                    <a:pt x="66982" y="209418"/>
                  </a:lnTo>
                  <a:lnTo>
                    <a:pt x="67321" y="209454"/>
                  </a:lnTo>
                  <a:lnTo>
                    <a:pt x="67659" y="209484"/>
                  </a:lnTo>
                  <a:lnTo>
                    <a:pt x="67998" y="209506"/>
                  </a:lnTo>
                  <a:lnTo>
                    <a:pt x="68329" y="209528"/>
                  </a:lnTo>
                  <a:lnTo>
                    <a:pt x="68667" y="209543"/>
                  </a:lnTo>
                  <a:lnTo>
                    <a:pt x="69006" y="209550"/>
                  </a:lnTo>
                  <a:lnTo>
                    <a:pt x="69344" y="209550"/>
                  </a:lnTo>
                  <a:lnTo>
                    <a:pt x="123794" y="209543"/>
                  </a:lnTo>
                  <a:lnTo>
                    <a:pt x="147159" y="209550"/>
                  </a:lnTo>
                  <a:lnTo>
                    <a:pt x="221118" y="135282"/>
                  </a:lnTo>
                  <a:lnTo>
                    <a:pt x="232679" y="115258"/>
                  </a:lnTo>
                  <a:lnTo>
                    <a:pt x="232855" y="114942"/>
                  </a:lnTo>
                  <a:lnTo>
                    <a:pt x="233032" y="114625"/>
                  </a:lnTo>
                  <a:lnTo>
                    <a:pt x="233194" y="114301"/>
                  </a:lnTo>
                  <a:lnTo>
                    <a:pt x="233356" y="113985"/>
                  </a:lnTo>
                  <a:lnTo>
                    <a:pt x="233510" y="113661"/>
                  </a:lnTo>
                  <a:lnTo>
                    <a:pt x="233665" y="113337"/>
                  </a:lnTo>
                  <a:lnTo>
                    <a:pt x="233805" y="113014"/>
                  </a:lnTo>
                  <a:lnTo>
                    <a:pt x="233945" y="112682"/>
                  </a:lnTo>
                  <a:lnTo>
                    <a:pt x="234070" y="112359"/>
                  </a:lnTo>
                  <a:lnTo>
                    <a:pt x="234195" y="112027"/>
                  </a:lnTo>
                  <a:lnTo>
                    <a:pt x="234313" y="111696"/>
                  </a:lnTo>
                  <a:lnTo>
                    <a:pt x="234430" y="111365"/>
                  </a:lnTo>
                  <a:lnTo>
                    <a:pt x="234533" y="111034"/>
                  </a:lnTo>
                  <a:lnTo>
                    <a:pt x="234636" y="110703"/>
                  </a:lnTo>
                  <a:lnTo>
                    <a:pt x="234732" y="110364"/>
                  </a:lnTo>
                  <a:lnTo>
                    <a:pt x="234820" y="110033"/>
                  </a:lnTo>
                  <a:lnTo>
                    <a:pt x="234909" y="109695"/>
                  </a:lnTo>
                  <a:lnTo>
                    <a:pt x="234990" y="109356"/>
                  </a:lnTo>
                  <a:lnTo>
                    <a:pt x="235056" y="109025"/>
                  </a:lnTo>
                  <a:lnTo>
                    <a:pt x="235122" y="108686"/>
                  </a:lnTo>
                  <a:lnTo>
                    <a:pt x="235188" y="108348"/>
                  </a:lnTo>
                  <a:lnTo>
                    <a:pt x="235240" y="108009"/>
                  </a:lnTo>
                  <a:lnTo>
                    <a:pt x="235291" y="107671"/>
                  </a:lnTo>
                  <a:lnTo>
                    <a:pt x="235335" y="107325"/>
                  </a:lnTo>
                  <a:lnTo>
                    <a:pt x="235372" y="106986"/>
                  </a:lnTo>
                  <a:lnTo>
                    <a:pt x="235409" y="106648"/>
                  </a:lnTo>
                  <a:lnTo>
                    <a:pt x="235439" y="106309"/>
                  </a:lnTo>
                  <a:lnTo>
                    <a:pt x="235461" y="105971"/>
                  </a:lnTo>
                  <a:lnTo>
                    <a:pt x="235475" y="105632"/>
                  </a:lnTo>
                  <a:lnTo>
                    <a:pt x="235483" y="105294"/>
                  </a:lnTo>
                  <a:lnTo>
                    <a:pt x="235490" y="104948"/>
                  </a:lnTo>
                  <a:lnTo>
                    <a:pt x="235490" y="104609"/>
                  </a:lnTo>
                  <a:lnTo>
                    <a:pt x="235483" y="104271"/>
                  </a:lnTo>
                  <a:lnTo>
                    <a:pt x="235475" y="103932"/>
                  </a:lnTo>
                  <a:lnTo>
                    <a:pt x="235453" y="103594"/>
                  </a:lnTo>
                  <a:lnTo>
                    <a:pt x="235431" y="103263"/>
                  </a:lnTo>
                  <a:lnTo>
                    <a:pt x="235409" y="102924"/>
                  </a:lnTo>
                  <a:lnTo>
                    <a:pt x="235372" y="102586"/>
                  </a:lnTo>
                  <a:lnTo>
                    <a:pt x="235335" y="102247"/>
                  </a:lnTo>
                  <a:lnTo>
                    <a:pt x="235291" y="101916"/>
                  </a:lnTo>
                  <a:lnTo>
                    <a:pt x="235240" y="101585"/>
                  </a:lnTo>
                  <a:lnTo>
                    <a:pt x="235188" y="101246"/>
                  </a:lnTo>
                  <a:lnTo>
                    <a:pt x="235129" y="100915"/>
                  </a:lnTo>
                  <a:lnTo>
                    <a:pt x="235063" y="100584"/>
                  </a:lnTo>
                  <a:lnTo>
                    <a:pt x="234990" y="100260"/>
                  </a:lnTo>
                  <a:lnTo>
                    <a:pt x="234916" y="99929"/>
                  </a:lnTo>
                  <a:lnTo>
                    <a:pt x="234835" y="99605"/>
                  </a:lnTo>
                  <a:lnTo>
                    <a:pt x="234754" y="99274"/>
                  </a:lnTo>
                  <a:lnTo>
                    <a:pt x="234658" y="98950"/>
                  </a:lnTo>
                  <a:lnTo>
                    <a:pt x="234563" y="98626"/>
                  </a:lnTo>
                  <a:lnTo>
                    <a:pt x="234460" y="98310"/>
                  </a:lnTo>
                  <a:lnTo>
                    <a:pt x="234357" y="97986"/>
                  </a:lnTo>
                  <a:lnTo>
                    <a:pt x="234246" y="97670"/>
                  </a:lnTo>
                  <a:lnTo>
                    <a:pt x="234129" y="97353"/>
                  </a:lnTo>
                  <a:lnTo>
                    <a:pt x="234003" y="97037"/>
                  </a:lnTo>
                  <a:lnTo>
                    <a:pt x="233878" y="96728"/>
                  </a:lnTo>
                  <a:lnTo>
                    <a:pt x="233746" y="96419"/>
                  </a:lnTo>
                  <a:lnTo>
                    <a:pt x="233606" y="96110"/>
                  </a:lnTo>
                  <a:lnTo>
                    <a:pt x="233466" y="95801"/>
                  </a:lnTo>
                  <a:lnTo>
                    <a:pt x="233319" y="95499"/>
                  </a:lnTo>
                  <a:lnTo>
                    <a:pt x="233165" y="95197"/>
                  </a:lnTo>
                  <a:lnTo>
                    <a:pt x="233010" y="94895"/>
                  </a:lnTo>
                  <a:lnTo>
                    <a:pt x="232848" y="94594"/>
                  </a:lnTo>
                  <a:lnTo>
                    <a:pt x="232679" y="94299"/>
                  </a:lnTo>
                  <a:lnTo>
                    <a:pt x="184286" y="10479"/>
                  </a:lnTo>
                  <a:lnTo>
                    <a:pt x="184102" y="10170"/>
                  </a:lnTo>
                  <a:lnTo>
                    <a:pt x="183918" y="9861"/>
                  </a:lnTo>
                  <a:lnTo>
                    <a:pt x="183726" y="9559"/>
                  </a:lnTo>
                  <a:lnTo>
                    <a:pt x="183528" y="9258"/>
                  </a:lnTo>
                  <a:lnTo>
                    <a:pt x="183322" y="8963"/>
                  </a:lnTo>
                  <a:lnTo>
                    <a:pt x="183116" y="8669"/>
                  </a:lnTo>
                  <a:lnTo>
                    <a:pt x="182910" y="8382"/>
                  </a:lnTo>
                  <a:lnTo>
                    <a:pt x="182689" y="8102"/>
                  </a:lnTo>
                  <a:lnTo>
                    <a:pt x="182475" y="7823"/>
                  </a:lnTo>
                  <a:lnTo>
                    <a:pt x="182255" y="7550"/>
                  </a:lnTo>
                  <a:lnTo>
                    <a:pt x="182026" y="7285"/>
                  </a:lnTo>
                  <a:lnTo>
                    <a:pt x="181791" y="7021"/>
                  </a:lnTo>
                  <a:lnTo>
                    <a:pt x="181563" y="6763"/>
                  </a:lnTo>
                  <a:lnTo>
                    <a:pt x="181320" y="6505"/>
                  </a:lnTo>
                  <a:lnTo>
                    <a:pt x="181077" y="6255"/>
                  </a:lnTo>
                  <a:lnTo>
                    <a:pt x="180834" y="6012"/>
                  </a:lnTo>
                  <a:lnTo>
                    <a:pt x="180584" y="5770"/>
                  </a:lnTo>
                  <a:lnTo>
                    <a:pt x="180334" y="5534"/>
                  </a:lnTo>
                  <a:lnTo>
                    <a:pt x="180076" y="5299"/>
                  </a:lnTo>
                  <a:lnTo>
                    <a:pt x="179819" y="5078"/>
                  </a:lnTo>
                  <a:lnTo>
                    <a:pt x="179554" y="4850"/>
                  </a:lnTo>
                  <a:lnTo>
                    <a:pt x="179289" y="4636"/>
                  </a:lnTo>
                  <a:lnTo>
                    <a:pt x="179024" y="4423"/>
                  </a:lnTo>
                  <a:lnTo>
                    <a:pt x="178752" y="4217"/>
                  </a:lnTo>
                  <a:lnTo>
                    <a:pt x="178479" y="4011"/>
                  </a:lnTo>
                  <a:lnTo>
                    <a:pt x="178200" y="3812"/>
                  </a:lnTo>
                  <a:lnTo>
                    <a:pt x="177920" y="3621"/>
                  </a:lnTo>
                  <a:lnTo>
                    <a:pt x="177633" y="3429"/>
                  </a:lnTo>
                  <a:lnTo>
                    <a:pt x="177346" y="3245"/>
                  </a:lnTo>
                  <a:lnTo>
                    <a:pt x="177059" y="3069"/>
                  </a:lnTo>
                  <a:lnTo>
                    <a:pt x="176765" y="2892"/>
                  </a:lnTo>
                  <a:lnTo>
                    <a:pt x="176478" y="2723"/>
                  </a:lnTo>
                  <a:lnTo>
                    <a:pt x="176176" y="2561"/>
                  </a:lnTo>
                  <a:lnTo>
                    <a:pt x="175882" y="2399"/>
                  </a:lnTo>
                  <a:lnTo>
                    <a:pt x="175580" y="2245"/>
                  </a:lnTo>
                  <a:lnTo>
                    <a:pt x="175278" y="2097"/>
                  </a:lnTo>
                  <a:lnTo>
                    <a:pt x="174969" y="1950"/>
                  </a:lnTo>
                  <a:lnTo>
                    <a:pt x="174660" y="1810"/>
                  </a:lnTo>
                  <a:lnTo>
                    <a:pt x="174351" y="1678"/>
                  </a:lnTo>
                  <a:lnTo>
                    <a:pt x="174042" y="1545"/>
                  </a:lnTo>
                  <a:lnTo>
                    <a:pt x="173725" y="1428"/>
                  </a:lnTo>
                  <a:lnTo>
                    <a:pt x="173409" y="1303"/>
                  </a:lnTo>
                  <a:lnTo>
                    <a:pt x="173093" y="1192"/>
                  </a:lnTo>
                  <a:lnTo>
                    <a:pt x="172776" y="1082"/>
                  </a:lnTo>
                  <a:lnTo>
                    <a:pt x="172452" y="979"/>
                  </a:lnTo>
                  <a:lnTo>
                    <a:pt x="172136" y="876"/>
                  </a:lnTo>
                  <a:lnTo>
                    <a:pt x="171812" y="787"/>
                  </a:lnTo>
                  <a:lnTo>
                    <a:pt x="171481" y="699"/>
                  </a:lnTo>
                  <a:lnTo>
                    <a:pt x="171157" y="611"/>
                  </a:lnTo>
                  <a:lnTo>
                    <a:pt x="170833" y="537"/>
                  </a:lnTo>
                  <a:lnTo>
                    <a:pt x="170502" y="464"/>
                  </a:lnTo>
                  <a:lnTo>
                    <a:pt x="170171" y="397"/>
                  </a:lnTo>
                  <a:lnTo>
                    <a:pt x="169840" y="331"/>
                  </a:lnTo>
                  <a:lnTo>
                    <a:pt x="169509" y="272"/>
                  </a:lnTo>
                  <a:lnTo>
                    <a:pt x="169177" y="221"/>
                  </a:lnTo>
                  <a:lnTo>
                    <a:pt x="168839" y="177"/>
                  </a:lnTo>
                  <a:lnTo>
                    <a:pt x="168508" y="140"/>
                  </a:lnTo>
                  <a:lnTo>
                    <a:pt x="168169" y="103"/>
                  </a:lnTo>
                  <a:lnTo>
                    <a:pt x="167831" y="74"/>
                  </a:lnTo>
                  <a:lnTo>
                    <a:pt x="167492" y="44"/>
                  </a:lnTo>
                  <a:lnTo>
                    <a:pt x="167161" y="29"/>
                  </a:lnTo>
                  <a:lnTo>
                    <a:pt x="166823" y="15"/>
                  </a:lnTo>
                  <a:lnTo>
                    <a:pt x="166484" y="0"/>
                  </a:lnTo>
                  <a:close/>
                </a:path>
              </a:pathLst>
            </a:custGeom>
            <a:solidFill>
              <a:srgbClr val="4387FD"/>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sz="1900"/>
            </a:p>
          </p:txBody>
        </p:sp>
        <p:sp>
          <p:nvSpPr>
            <p:cNvPr id="326" name="Google Shape;326;p24"/>
            <p:cNvSpPr/>
            <p:nvPr/>
          </p:nvSpPr>
          <p:spPr>
            <a:xfrm>
              <a:off x="2084275" y="1136100"/>
              <a:ext cx="4310050" cy="4340775"/>
            </a:xfrm>
            <a:custGeom>
              <a:rect b="b" l="l" r="r" t="t"/>
              <a:pathLst>
                <a:path extrusionOk="0" h="173631" w="172402">
                  <a:moveTo>
                    <a:pt x="72024" y="1"/>
                  </a:moveTo>
                  <a:lnTo>
                    <a:pt x="59021" y="19576"/>
                  </a:lnTo>
                  <a:lnTo>
                    <a:pt x="65754" y="26302"/>
                  </a:lnTo>
                  <a:lnTo>
                    <a:pt x="65269" y="26346"/>
                  </a:lnTo>
                  <a:lnTo>
                    <a:pt x="64783" y="26390"/>
                  </a:lnTo>
                  <a:lnTo>
                    <a:pt x="64304" y="26442"/>
                  </a:lnTo>
                  <a:lnTo>
                    <a:pt x="63819" y="26493"/>
                  </a:lnTo>
                  <a:lnTo>
                    <a:pt x="63340" y="26552"/>
                  </a:lnTo>
                  <a:lnTo>
                    <a:pt x="62869" y="26619"/>
                  </a:lnTo>
                  <a:lnTo>
                    <a:pt x="62391" y="26692"/>
                  </a:lnTo>
                  <a:lnTo>
                    <a:pt x="61920" y="26773"/>
                  </a:lnTo>
                  <a:lnTo>
                    <a:pt x="61449" y="26854"/>
                  </a:lnTo>
                  <a:lnTo>
                    <a:pt x="60978" y="26942"/>
                  </a:lnTo>
                  <a:lnTo>
                    <a:pt x="60507" y="27031"/>
                  </a:lnTo>
                  <a:lnTo>
                    <a:pt x="60044" y="27126"/>
                  </a:lnTo>
                  <a:lnTo>
                    <a:pt x="59580" y="27229"/>
                  </a:lnTo>
                  <a:lnTo>
                    <a:pt x="59116" y="27340"/>
                  </a:lnTo>
                  <a:lnTo>
                    <a:pt x="58660" y="27450"/>
                  </a:lnTo>
                  <a:lnTo>
                    <a:pt x="58196" y="27568"/>
                  </a:lnTo>
                  <a:lnTo>
                    <a:pt x="57740" y="27686"/>
                  </a:lnTo>
                  <a:lnTo>
                    <a:pt x="57284" y="27818"/>
                  </a:lnTo>
                  <a:lnTo>
                    <a:pt x="56835" y="27951"/>
                  </a:lnTo>
                  <a:lnTo>
                    <a:pt x="56386" y="28083"/>
                  </a:lnTo>
                  <a:lnTo>
                    <a:pt x="55937" y="28223"/>
                  </a:lnTo>
                  <a:lnTo>
                    <a:pt x="55488" y="28370"/>
                  </a:lnTo>
                  <a:lnTo>
                    <a:pt x="55047" y="28525"/>
                  </a:lnTo>
                  <a:lnTo>
                    <a:pt x="54605" y="28679"/>
                  </a:lnTo>
                  <a:lnTo>
                    <a:pt x="54164" y="28841"/>
                  </a:lnTo>
                  <a:lnTo>
                    <a:pt x="53730" y="29003"/>
                  </a:lnTo>
                  <a:lnTo>
                    <a:pt x="53295" y="29172"/>
                  </a:lnTo>
                  <a:lnTo>
                    <a:pt x="52861" y="29349"/>
                  </a:lnTo>
                  <a:lnTo>
                    <a:pt x="52434" y="29525"/>
                  </a:lnTo>
                  <a:lnTo>
                    <a:pt x="52007" y="29709"/>
                  </a:lnTo>
                  <a:lnTo>
                    <a:pt x="51581" y="29901"/>
                  </a:lnTo>
                  <a:lnTo>
                    <a:pt x="51154" y="30092"/>
                  </a:lnTo>
                  <a:lnTo>
                    <a:pt x="50734" y="30291"/>
                  </a:lnTo>
                  <a:lnTo>
                    <a:pt x="50315" y="30489"/>
                  </a:lnTo>
                  <a:lnTo>
                    <a:pt x="49903" y="30695"/>
                  </a:lnTo>
                  <a:lnTo>
                    <a:pt x="49491" y="30902"/>
                  </a:lnTo>
                  <a:lnTo>
                    <a:pt x="49079" y="31115"/>
                  </a:lnTo>
                  <a:lnTo>
                    <a:pt x="48674" y="31336"/>
                  </a:lnTo>
                  <a:lnTo>
                    <a:pt x="48269" y="31556"/>
                  </a:lnTo>
                  <a:lnTo>
                    <a:pt x="47864" y="31785"/>
                  </a:lnTo>
                  <a:lnTo>
                    <a:pt x="47467" y="32020"/>
                  </a:lnTo>
                  <a:lnTo>
                    <a:pt x="47070" y="32256"/>
                  </a:lnTo>
                  <a:lnTo>
                    <a:pt x="46672" y="32491"/>
                  </a:lnTo>
                  <a:lnTo>
                    <a:pt x="46282" y="32734"/>
                  </a:lnTo>
                  <a:lnTo>
                    <a:pt x="45892" y="32984"/>
                  </a:lnTo>
                  <a:lnTo>
                    <a:pt x="45509" y="33234"/>
                  </a:lnTo>
                  <a:lnTo>
                    <a:pt x="45127" y="33492"/>
                  </a:lnTo>
                  <a:lnTo>
                    <a:pt x="44751" y="33749"/>
                  </a:lnTo>
                  <a:lnTo>
                    <a:pt x="44369" y="34014"/>
                  </a:lnTo>
                  <a:lnTo>
                    <a:pt x="44001" y="34287"/>
                  </a:lnTo>
                  <a:lnTo>
                    <a:pt x="43626" y="34559"/>
                  </a:lnTo>
                  <a:lnTo>
                    <a:pt x="43258" y="34831"/>
                  </a:lnTo>
                  <a:lnTo>
                    <a:pt x="42897" y="35111"/>
                  </a:lnTo>
                  <a:lnTo>
                    <a:pt x="42536" y="35398"/>
                  </a:lnTo>
                  <a:lnTo>
                    <a:pt x="42176" y="35685"/>
                  </a:lnTo>
                  <a:lnTo>
                    <a:pt x="41823" y="35972"/>
                  </a:lnTo>
                  <a:lnTo>
                    <a:pt x="41469" y="36266"/>
                  </a:lnTo>
                  <a:lnTo>
                    <a:pt x="41123" y="36568"/>
                  </a:lnTo>
                  <a:lnTo>
                    <a:pt x="40778" y="36870"/>
                  </a:lnTo>
                  <a:lnTo>
                    <a:pt x="40432" y="37171"/>
                  </a:lnTo>
                  <a:lnTo>
                    <a:pt x="40093" y="37481"/>
                  </a:lnTo>
                  <a:lnTo>
                    <a:pt x="39755" y="37797"/>
                  </a:lnTo>
                  <a:lnTo>
                    <a:pt x="39423" y="38113"/>
                  </a:lnTo>
                  <a:lnTo>
                    <a:pt x="39100" y="38430"/>
                  </a:lnTo>
                  <a:lnTo>
                    <a:pt x="38776" y="38754"/>
                  </a:lnTo>
                  <a:lnTo>
                    <a:pt x="38452" y="39077"/>
                  </a:lnTo>
                  <a:lnTo>
                    <a:pt x="38136" y="39409"/>
                  </a:lnTo>
                  <a:lnTo>
                    <a:pt x="37819" y="39747"/>
                  </a:lnTo>
                  <a:lnTo>
                    <a:pt x="37510" y="40078"/>
                  </a:lnTo>
                  <a:lnTo>
                    <a:pt x="37201" y="40424"/>
                  </a:lnTo>
                  <a:lnTo>
                    <a:pt x="36892" y="40763"/>
                  </a:lnTo>
                  <a:lnTo>
                    <a:pt x="36598" y="41109"/>
                  </a:lnTo>
                  <a:lnTo>
                    <a:pt x="36296" y="41462"/>
                  </a:lnTo>
                  <a:lnTo>
                    <a:pt x="36009" y="41815"/>
                  </a:lnTo>
                  <a:lnTo>
                    <a:pt x="35715" y="42168"/>
                  </a:lnTo>
                  <a:lnTo>
                    <a:pt x="35428" y="42529"/>
                  </a:lnTo>
                  <a:lnTo>
                    <a:pt x="35148" y="42897"/>
                  </a:lnTo>
                  <a:lnTo>
                    <a:pt x="34868" y="43257"/>
                  </a:lnTo>
                  <a:lnTo>
                    <a:pt x="34596" y="43625"/>
                  </a:lnTo>
                  <a:lnTo>
                    <a:pt x="34331" y="44001"/>
                  </a:lnTo>
                  <a:lnTo>
                    <a:pt x="34059" y="44376"/>
                  </a:lnTo>
                  <a:lnTo>
                    <a:pt x="33801" y="44751"/>
                  </a:lnTo>
                  <a:lnTo>
                    <a:pt x="33544" y="45134"/>
                  </a:lnTo>
                  <a:lnTo>
                    <a:pt x="33286" y="45517"/>
                  </a:lnTo>
                  <a:lnTo>
                    <a:pt x="33036" y="45907"/>
                  </a:lnTo>
                  <a:lnTo>
                    <a:pt x="32793" y="46297"/>
                  </a:lnTo>
                  <a:lnTo>
                    <a:pt x="32550" y="46687"/>
                  </a:lnTo>
                  <a:lnTo>
                    <a:pt x="32315" y="47084"/>
                  </a:lnTo>
                  <a:lnTo>
                    <a:pt x="32079" y="47482"/>
                  </a:lnTo>
                  <a:lnTo>
                    <a:pt x="31851" y="47879"/>
                  </a:lnTo>
                  <a:lnTo>
                    <a:pt x="31623" y="48284"/>
                  </a:lnTo>
                  <a:lnTo>
                    <a:pt x="31402" y="48688"/>
                  </a:lnTo>
                  <a:lnTo>
                    <a:pt x="31189" y="49101"/>
                  </a:lnTo>
                  <a:lnTo>
                    <a:pt x="30975" y="49513"/>
                  </a:lnTo>
                  <a:lnTo>
                    <a:pt x="30762" y="49925"/>
                  </a:lnTo>
                  <a:lnTo>
                    <a:pt x="30563" y="50337"/>
                  </a:lnTo>
                  <a:lnTo>
                    <a:pt x="30364" y="50756"/>
                  </a:lnTo>
                  <a:lnTo>
                    <a:pt x="30166" y="51183"/>
                  </a:lnTo>
                  <a:lnTo>
                    <a:pt x="29974" y="51603"/>
                  </a:lnTo>
                  <a:lnTo>
                    <a:pt x="29790" y="52029"/>
                  </a:lnTo>
                  <a:lnTo>
                    <a:pt x="29607" y="52456"/>
                  </a:lnTo>
                  <a:lnTo>
                    <a:pt x="29430" y="52890"/>
                  </a:lnTo>
                  <a:lnTo>
                    <a:pt x="29261" y="53325"/>
                  </a:lnTo>
                  <a:lnTo>
                    <a:pt x="29091" y="53759"/>
                  </a:lnTo>
                  <a:lnTo>
                    <a:pt x="28929" y="54200"/>
                  </a:lnTo>
                  <a:lnTo>
                    <a:pt x="28775" y="54642"/>
                  </a:lnTo>
                  <a:lnTo>
                    <a:pt x="28620" y="55083"/>
                  </a:lnTo>
                  <a:lnTo>
                    <a:pt x="28466" y="55525"/>
                  </a:lnTo>
                  <a:lnTo>
                    <a:pt x="28326" y="55974"/>
                  </a:lnTo>
                  <a:lnTo>
                    <a:pt x="28186" y="56423"/>
                  </a:lnTo>
                  <a:lnTo>
                    <a:pt x="28054" y="56872"/>
                  </a:lnTo>
                  <a:lnTo>
                    <a:pt x="27921" y="57328"/>
                  </a:lnTo>
                  <a:lnTo>
                    <a:pt x="27796" y="57784"/>
                  </a:lnTo>
                  <a:lnTo>
                    <a:pt x="27678" y="58241"/>
                  </a:lnTo>
                  <a:lnTo>
                    <a:pt x="27561" y="58697"/>
                  </a:lnTo>
                  <a:lnTo>
                    <a:pt x="27450" y="59160"/>
                  </a:lnTo>
                  <a:lnTo>
                    <a:pt x="27347" y="59624"/>
                  </a:lnTo>
                  <a:lnTo>
                    <a:pt x="27252" y="60088"/>
                  </a:lnTo>
                  <a:lnTo>
                    <a:pt x="27156" y="60551"/>
                  </a:lnTo>
                  <a:lnTo>
                    <a:pt x="27060" y="61022"/>
                  </a:lnTo>
                  <a:lnTo>
                    <a:pt x="26979" y="61493"/>
                  </a:lnTo>
                  <a:lnTo>
                    <a:pt x="26898" y="61964"/>
                  </a:lnTo>
                  <a:lnTo>
                    <a:pt x="26825" y="62443"/>
                  </a:lnTo>
                  <a:lnTo>
                    <a:pt x="26759" y="62914"/>
                  </a:lnTo>
                  <a:lnTo>
                    <a:pt x="26692" y="63392"/>
                  </a:lnTo>
                  <a:lnTo>
                    <a:pt x="26633" y="63870"/>
                  </a:lnTo>
                  <a:lnTo>
                    <a:pt x="26582" y="64356"/>
                  </a:lnTo>
                  <a:lnTo>
                    <a:pt x="26530" y="64834"/>
                  </a:lnTo>
                  <a:lnTo>
                    <a:pt x="19893" y="58196"/>
                  </a:lnTo>
                  <a:lnTo>
                    <a:pt x="1" y="75188"/>
                  </a:lnTo>
                  <a:lnTo>
                    <a:pt x="98443" y="173631"/>
                  </a:lnTo>
                  <a:lnTo>
                    <a:pt x="117783" y="173631"/>
                  </a:lnTo>
                  <a:lnTo>
                    <a:pt x="118143" y="173624"/>
                  </a:lnTo>
                  <a:lnTo>
                    <a:pt x="118504" y="173609"/>
                  </a:lnTo>
                  <a:lnTo>
                    <a:pt x="118865" y="173587"/>
                  </a:lnTo>
                  <a:lnTo>
                    <a:pt x="119218" y="173557"/>
                  </a:lnTo>
                  <a:lnTo>
                    <a:pt x="119571" y="173528"/>
                  </a:lnTo>
                  <a:lnTo>
                    <a:pt x="119924" y="173484"/>
                  </a:lnTo>
                  <a:lnTo>
                    <a:pt x="120278" y="173440"/>
                  </a:lnTo>
                  <a:lnTo>
                    <a:pt x="120631" y="173388"/>
                  </a:lnTo>
                  <a:lnTo>
                    <a:pt x="120977" y="173337"/>
                  </a:lnTo>
                  <a:lnTo>
                    <a:pt x="121323" y="173270"/>
                  </a:lnTo>
                  <a:lnTo>
                    <a:pt x="121661" y="173204"/>
                  </a:lnTo>
                  <a:lnTo>
                    <a:pt x="122007" y="173131"/>
                  </a:lnTo>
                  <a:lnTo>
                    <a:pt x="122345" y="173050"/>
                  </a:lnTo>
                  <a:lnTo>
                    <a:pt x="122684" y="172969"/>
                  </a:lnTo>
                  <a:lnTo>
                    <a:pt x="123015" y="172880"/>
                  </a:lnTo>
                  <a:lnTo>
                    <a:pt x="123354" y="172785"/>
                  </a:lnTo>
                  <a:lnTo>
                    <a:pt x="123685" y="172682"/>
                  </a:lnTo>
                  <a:lnTo>
                    <a:pt x="124009" y="172579"/>
                  </a:lnTo>
                  <a:lnTo>
                    <a:pt x="124340" y="172468"/>
                  </a:lnTo>
                  <a:lnTo>
                    <a:pt x="124656" y="172351"/>
                  </a:lnTo>
                  <a:lnTo>
                    <a:pt x="124980" y="172225"/>
                  </a:lnTo>
                  <a:lnTo>
                    <a:pt x="125296" y="172100"/>
                  </a:lnTo>
                  <a:lnTo>
                    <a:pt x="125613" y="171968"/>
                  </a:lnTo>
                  <a:lnTo>
                    <a:pt x="125929" y="171835"/>
                  </a:lnTo>
                  <a:lnTo>
                    <a:pt x="126238" y="171696"/>
                  </a:lnTo>
                  <a:lnTo>
                    <a:pt x="126547" y="171548"/>
                  </a:lnTo>
                  <a:lnTo>
                    <a:pt x="126849" y="171394"/>
                  </a:lnTo>
                  <a:lnTo>
                    <a:pt x="127158" y="171239"/>
                  </a:lnTo>
                  <a:lnTo>
                    <a:pt x="127453" y="171077"/>
                  </a:lnTo>
                  <a:lnTo>
                    <a:pt x="127747" y="170916"/>
                  </a:lnTo>
                  <a:lnTo>
                    <a:pt x="128041" y="170746"/>
                  </a:lnTo>
                  <a:lnTo>
                    <a:pt x="128336" y="170570"/>
                  </a:lnTo>
                  <a:lnTo>
                    <a:pt x="128623" y="170393"/>
                  </a:lnTo>
                  <a:lnTo>
                    <a:pt x="128910" y="170209"/>
                  </a:lnTo>
                  <a:lnTo>
                    <a:pt x="129189" y="170018"/>
                  </a:lnTo>
                  <a:lnTo>
                    <a:pt x="129469" y="169826"/>
                  </a:lnTo>
                  <a:lnTo>
                    <a:pt x="129741" y="169635"/>
                  </a:lnTo>
                  <a:lnTo>
                    <a:pt x="130014" y="169429"/>
                  </a:lnTo>
                  <a:lnTo>
                    <a:pt x="130278" y="169223"/>
                  </a:lnTo>
                  <a:lnTo>
                    <a:pt x="130543" y="169017"/>
                  </a:lnTo>
                  <a:lnTo>
                    <a:pt x="130808" y="168803"/>
                  </a:lnTo>
                  <a:lnTo>
                    <a:pt x="131066" y="168583"/>
                  </a:lnTo>
                  <a:lnTo>
                    <a:pt x="131316" y="168362"/>
                  </a:lnTo>
                  <a:lnTo>
                    <a:pt x="131566" y="168141"/>
                  </a:lnTo>
                  <a:lnTo>
                    <a:pt x="131817" y="167906"/>
                  </a:lnTo>
                  <a:lnTo>
                    <a:pt x="132059" y="167678"/>
                  </a:lnTo>
                  <a:lnTo>
                    <a:pt x="132295" y="167435"/>
                  </a:lnTo>
                  <a:lnTo>
                    <a:pt x="132530" y="167199"/>
                  </a:lnTo>
                  <a:lnTo>
                    <a:pt x="132766" y="166949"/>
                  </a:lnTo>
                  <a:lnTo>
                    <a:pt x="132987" y="166706"/>
                  </a:lnTo>
                  <a:lnTo>
                    <a:pt x="133215" y="166449"/>
                  </a:lnTo>
                  <a:lnTo>
                    <a:pt x="133436" y="166198"/>
                  </a:lnTo>
                  <a:lnTo>
                    <a:pt x="133649" y="165933"/>
                  </a:lnTo>
                  <a:lnTo>
                    <a:pt x="133862" y="165676"/>
                  </a:lnTo>
                  <a:lnTo>
                    <a:pt x="134068" y="165404"/>
                  </a:lnTo>
                  <a:lnTo>
                    <a:pt x="134267" y="165139"/>
                  </a:lnTo>
                  <a:lnTo>
                    <a:pt x="134466" y="164866"/>
                  </a:lnTo>
                  <a:lnTo>
                    <a:pt x="134664" y="164587"/>
                  </a:lnTo>
                  <a:lnTo>
                    <a:pt x="134856" y="164307"/>
                  </a:lnTo>
                  <a:lnTo>
                    <a:pt x="135040" y="164027"/>
                  </a:lnTo>
                  <a:lnTo>
                    <a:pt x="135224" y="163740"/>
                  </a:lnTo>
                  <a:lnTo>
                    <a:pt x="135400" y="163453"/>
                  </a:lnTo>
                  <a:lnTo>
                    <a:pt x="135570" y="163159"/>
                  </a:lnTo>
                  <a:lnTo>
                    <a:pt x="172402" y="99363"/>
                  </a:lnTo>
                  <a:lnTo>
                    <a:pt x="137902" y="64856"/>
                  </a:lnTo>
                  <a:lnTo>
                    <a:pt x="136703" y="64680"/>
                  </a:lnTo>
                  <a:lnTo>
                    <a:pt x="72024" y="1"/>
                  </a:lnTo>
                  <a:close/>
                </a:path>
              </a:pathLst>
            </a:custGeom>
            <a:solidFill>
              <a:srgbClr val="4280E8"/>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sz="1900"/>
            </a:p>
          </p:txBody>
        </p:sp>
        <p:sp>
          <p:nvSpPr>
            <p:cNvPr id="327" name="Google Shape;327;p24"/>
            <p:cNvSpPr/>
            <p:nvPr/>
          </p:nvSpPr>
          <p:spPr>
            <a:xfrm>
              <a:off x="2742750" y="1790325"/>
              <a:ext cx="2134500" cy="2134525"/>
            </a:xfrm>
            <a:custGeom>
              <a:rect b="b" l="l" r="r" t="t"/>
              <a:pathLst>
                <a:path extrusionOk="0" h="85381" w="85380">
                  <a:moveTo>
                    <a:pt x="43109" y="10296"/>
                  </a:moveTo>
                  <a:lnTo>
                    <a:pt x="43529" y="10303"/>
                  </a:lnTo>
                  <a:lnTo>
                    <a:pt x="43941" y="10318"/>
                  </a:lnTo>
                  <a:lnTo>
                    <a:pt x="44361" y="10340"/>
                  </a:lnTo>
                  <a:lnTo>
                    <a:pt x="44773" y="10362"/>
                  </a:lnTo>
                  <a:lnTo>
                    <a:pt x="45185" y="10392"/>
                  </a:lnTo>
                  <a:lnTo>
                    <a:pt x="45589" y="10421"/>
                  </a:lnTo>
                  <a:lnTo>
                    <a:pt x="46002" y="10465"/>
                  </a:lnTo>
                  <a:lnTo>
                    <a:pt x="46406" y="10509"/>
                  </a:lnTo>
                  <a:lnTo>
                    <a:pt x="46818" y="10554"/>
                  </a:lnTo>
                  <a:lnTo>
                    <a:pt x="47223" y="10612"/>
                  </a:lnTo>
                  <a:lnTo>
                    <a:pt x="47621" y="10671"/>
                  </a:lnTo>
                  <a:lnTo>
                    <a:pt x="48025" y="10730"/>
                  </a:lnTo>
                  <a:lnTo>
                    <a:pt x="48423" y="10804"/>
                  </a:lnTo>
                  <a:lnTo>
                    <a:pt x="48820" y="10877"/>
                  </a:lnTo>
                  <a:lnTo>
                    <a:pt x="49217" y="10951"/>
                  </a:lnTo>
                  <a:lnTo>
                    <a:pt x="49615" y="11039"/>
                  </a:lnTo>
                  <a:lnTo>
                    <a:pt x="50005" y="11128"/>
                  </a:lnTo>
                  <a:lnTo>
                    <a:pt x="50395" y="11216"/>
                  </a:lnTo>
                  <a:lnTo>
                    <a:pt x="50785" y="11312"/>
                  </a:lnTo>
                  <a:lnTo>
                    <a:pt x="51175" y="11415"/>
                  </a:lnTo>
                  <a:lnTo>
                    <a:pt x="51558" y="11525"/>
                  </a:lnTo>
                  <a:lnTo>
                    <a:pt x="51940" y="11635"/>
                  </a:lnTo>
                  <a:lnTo>
                    <a:pt x="52323" y="11753"/>
                  </a:lnTo>
                  <a:lnTo>
                    <a:pt x="52706" y="11871"/>
                  </a:lnTo>
                  <a:lnTo>
                    <a:pt x="53081" y="11996"/>
                  </a:lnTo>
                  <a:lnTo>
                    <a:pt x="53456" y="12128"/>
                  </a:lnTo>
                  <a:lnTo>
                    <a:pt x="53824" y="12261"/>
                  </a:lnTo>
                  <a:lnTo>
                    <a:pt x="54200" y="12401"/>
                  </a:lnTo>
                  <a:lnTo>
                    <a:pt x="54568" y="12541"/>
                  </a:lnTo>
                  <a:lnTo>
                    <a:pt x="54935" y="12688"/>
                  </a:lnTo>
                  <a:lnTo>
                    <a:pt x="55296" y="12842"/>
                  </a:lnTo>
                  <a:lnTo>
                    <a:pt x="55664" y="12997"/>
                  </a:lnTo>
                  <a:lnTo>
                    <a:pt x="56025" y="13159"/>
                  </a:lnTo>
                  <a:lnTo>
                    <a:pt x="56378" y="13321"/>
                  </a:lnTo>
                  <a:lnTo>
                    <a:pt x="56731" y="13490"/>
                  </a:lnTo>
                  <a:lnTo>
                    <a:pt x="57084" y="13659"/>
                  </a:lnTo>
                  <a:lnTo>
                    <a:pt x="57438" y="13836"/>
                  </a:lnTo>
                  <a:lnTo>
                    <a:pt x="57783" y="14020"/>
                  </a:lnTo>
                  <a:lnTo>
                    <a:pt x="58129" y="14204"/>
                  </a:lnTo>
                  <a:lnTo>
                    <a:pt x="58475" y="14395"/>
                  </a:lnTo>
                  <a:lnTo>
                    <a:pt x="58814" y="14586"/>
                  </a:lnTo>
                  <a:lnTo>
                    <a:pt x="59152" y="14785"/>
                  </a:lnTo>
                  <a:lnTo>
                    <a:pt x="59491" y="14984"/>
                  </a:lnTo>
                  <a:lnTo>
                    <a:pt x="59822" y="15190"/>
                  </a:lnTo>
                  <a:lnTo>
                    <a:pt x="60153" y="15396"/>
                  </a:lnTo>
                  <a:lnTo>
                    <a:pt x="60477" y="15609"/>
                  </a:lnTo>
                  <a:lnTo>
                    <a:pt x="60801" y="15830"/>
                  </a:lnTo>
                  <a:lnTo>
                    <a:pt x="61124" y="16051"/>
                  </a:lnTo>
                  <a:lnTo>
                    <a:pt x="61441" y="16272"/>
                  </a:lnTo>
                  <a:lnTo>
                    <a:pt x="61757" y="16500"/>
                  </a:lnTo>
                  <a:lnTo>
                    <a:pt x="62074" y="16728"/>
                  </a:lnTo>
                  <a:lnTo>
                    <a:pt x="62383" y="16963"/>
                  </a:lnTo>
                  <a:lnTo>
                    <a:pt x="62692" y="17206"/>
                  </a:lnTo>
                  <a:lnTo>
                    <a:pt x="62994" y="17449"/>
                  </a:lnTo>
                  <a:lnTo>
                    <a:pt x="63295" y="17692"/>
                  </a:lnTo>
                  <a:lnTo>
                    <a:pt x="63597" y="17942"/>
                  </a:lnTo>
                  <a:lnTo>
                    <a:pt x="63891" y="18192"/>
                  </a:lnTo>
                  <a:lnTo>
                    <a:pt x="64178" y="18450"/>
                  </a:lnTo>
                  <a:lnTo>
                    <a:pt x="64473" y="18707"/>
                  </a:lnTo>
                  <a:lnTo>
                    <a:pt x="64760" y="18972"/>
                  </a:lnTo>
                  <a:lnTo>
                    <a:pt x="65039" y="19237"/>
                  </a:lnTo>
                  <a:lnTo>
                    <a:pt x="65319" y="19510"/>
                  </a:lnTo>
                  <a:lnTo>
                    <a:pt x="65599" y="19782"/>
                  </a:lnTo>
                  <a:lnTo>
                    <a:pt x="65871" y="20061"/>
                  </a:lnTo>
                  <a:lnTo>
                    <a:pt x="66136" y="20341"/>
                  </a:lnTo>
                  <a:lnTo>
                    <a:pt x="66408" y="20621"/>
                  </a:lnTo>
                  <a:lnTo>
                    <a:pt x="66666" y="20908"/>
                  </a:lnTo>
                  <a:lnTo>
                    <a:pt x="66931" y="21195"/>
                  </a:lnTo>
                  <a:lnTo>
                    <a:pt x="67181" y="21489"/>
                  </a:lnTo>
                  <a:lnTo>
                    <a:pt x="67439" y="21784"/>
                  </a:lnTo>
                  <a:lnTo>
                    <a:pt x="67689" y="22085"/>
                  </a:lnTo>
                  <a:lnTo>
                    <a:pt x="67932" y="22387"/>
                  </a:lnTo>
                  <a:lnTo>
                    <a:pt x="68174" y="22689"/>
                  </a:lnTo>
                  <a:lnTo>
                    <a:pt x="68410" y="22998"/>
                  </a:lnTo>
                  <a:lnTo>
                    <a:pt x="68645" y="23307"/>
                  </a:lnTo>
                  <a:lnTo>
                    <a:pt x="68881" y="23623"/>
                  </a:lnTo>
                  <a:lnTo>
                    <a:pt x="69109" y="23940"/>
                  </a:lnTo>
                  <a:lnTo>
                    <a:pt x="69330" y="24256"/>
                  </a:lnTo>
                  <a:lnTo>
                    <a:pt x="69551" y="24580"/>
                  </a:lnTo>
                  <a:lnTo>
                    <a:pt x="69764" y="24904"/>
                  </a:lnTo>
                  <a:lnTo>
                    <a:pt x="69977" y="25228"/>
                  </a:lnTo>
                  <a:lnTo>
                    <a:pt x="70191" y="25559"/>
                  </a:lnTo>
                  <a:lnTo>
                    <a:pt x="70397" y="25890"/>
                  </a:lnTo>
                  <a:lnTo>
                    <a:pt x="70596" y="26228"/>
                  </a:lnTo>
                  <a:lnTo>
                    <a:pt x="70794" y="26567"/>
                  </a:lnTo>
                  <a:lnTo>
                    <a:pt x="70986" y="26905"/>
                  </a:lnTo>
                  <a:lnTo>
                    <a:pt x="71177" y="27251"/>
                  </a:lnTo>
                  <a:lnTo>
                    <a:pt x="71361" y="27590"/>
                  </a:lnTo>
                  <a:lnTo>
                    <a:pt x="71538" y="27943"/>
                  </a:lnTo>
                  <a:lnTo>
                    <a:pt x="71714" y="28289"/>
                  </a:lnTo>
                  <a:lnTo>
                    <a:pt x="71891" y="28642"/>
                  </a:lnTo>
                  <a:lnTo>
                    <a:pt x="72060" y="29003"/>
                  </a:lnTo>
                  <a:lnTo>
                    <a:pt x="72222" y="29356"/>
                  </a:lnTo>
                  <a:lnTo>
                    <a:pt x="72384" y="29717"/>
                  </a:lnTo>
                  <a:lnTo>
                    <a:pt x="72538" y="30077"/>
                  </a:lnTo>
                  <a:lnTo>
                    <a:pt x="72686" y="30445"/>
                  </a:lnTo>
                  <a:lnTo>
                    <a:pt x="72833" y="30813"/>
                  </a:lnTo>
                  <a:lnTo>
                    <a:pt x="72980" y="31181"/>
                  </a:lnTo>
                  <a:lnTo>
                    <a:pt x="73120" y="31549"/>
                  </a:lnTo>
                  <a:lnTo>
                    <a:pt x="73252" y="31924"/>
                  </a:lnTo>
                  <a:lnTo>
                    <a:pt x="73385" y="32300"/>
                  </a:lnTo>
                  <a:lnTo>
                    <a:pt x="73510" y="32675"/>
                  </a:lnTo>
                  <a:lnTo>
                    <a:pt x="73628" y="33058"/>
                  </a:lnTo>
                  <a:lnTo>
                    <a:pt x="73745" y="33440"/>
                  </a:lnTo>
                  <a:lnTo>
                    <a:pt x="73856" y="33823"/>
                  </a:lnTo>
                  <a:lnTo>
                    <a:pt x="73959" y="34206"/>
                  </a:lnTo>
                  <a:lnTo>
                    <a:pt x="74062" y="34596"/>
                  </a:lnTo>
                  <a:lnTo>
                    <a:pt x="74157" y="34978"/>
                  </a:lnTo>
                  <a:lnTo>
                    <a:pt x="74253" y="35376"/>
                  </a:lnTo>
                  <a:lnTo>
                    <a:pt x="74341" y="35766"/>
                  </a:lnTo>
                  <a:lnTo>
                    <a:pt x="74422" y="36163"/>
                  </a:lnTo>
                  <a:lnTo>
                    <a:pt x="74503" y="36553"/>
                  </a:lnTo>
                  <a:lnTo>
                    <a:pt x="74577" y="36958"/>
                  </a:lnTo>
                  <a:lnTo>
                    <a:pt x="74643" y="37355"/>
                  </a:lnTo>
                  <a:lnTo>
                    <a:pt x="74709" y="37753"/>
                  </a:lnTo>
                  <a:lnTo>
                    <a:pt x="74768" y="38157"/>
                  </a:lnTo>
                  <a:lnTo>
                    <a:pt x="74820" y="38562"/>
                  </a:lnTo>
                  <a:lnTo>
                    <a:pt x="74871" y="38967"/>
                  </a:lnTo>
                  <a:lnTo>
                    <a:pt x="74915" y="39379"/>
                  </a:lnTo>
                  <a:lnTo>
                    <a:pt x="74952" y="39784"/>
                  </a:lnTo>
                  <a:lnTo>
                    <a:pt x="74989" y="40196"/>
                  </a:lnTo>
                  <a:lnTo>
                    <a:pt x="75018" y="40608"/>
                  </a:lnTo>
                  <a:lnTo>
                    <a:pt x="75040" y="41020"/>
                  </a:lnTo>
                  <a:lnTo>
                    <a:pt x="75063" y="41440"/>
                  </a:lnTo>
                  <a:lnTo>
                    <a:pt x="75070" y="41852"/>
                  </a:lnTo>
                  <a:lnTo>
                    <a:pt x="75077" y="42271"/>
                  </a:lnTo>
                  <a:lnTo>
                    <a:pt x="75085" y="42691"/>
                  </a:lnTo>
                  <a:lnTo>
                    <a:pt x="75077" y="43110"/>
                  </a:lnTo>
                  <a:lnTo>
                    <a:pt x="75070" y="43522"/>
                  </a:lnTo>
                  <a:lnTo>
                    <a:pt x="75063" y="43942"/>
                  </a:lnTo>
                  <a:lnTo>
                    <a:pt x="75040" y="44354"/>
                  </a:lnTo>
                  <a:lnTo>
                    <a:pt x="75018" y="44766"/>
                  </a:lnTo>
                  <a:lnTo>
                    <a:pt x="74989" y="45178"/>
                  </a:lnTo>
                  <a:lnTo>
                    <a:pt x="74952" y="45590"/>
                  </a:lnTo>
                  <a:lnTo>
                    <a:pt x="74915" y="46002"/>
                  </a:lnTo>
                  <a:lnTo>
                    <a:pt x="74871" y="46407"/>
                  </a:lnTo>
                  <a:lnTo>
                    <a:pt x="74820" y="46812"/>
                  </a:lnTo>
                  <a:lnTo>
                    <a:pt x="74768" y="47217"/>
                  </a:lnTo>
                  <a:lnTo>
                    <a:pt x="74709" y="47621"/>
                  </a:lnTo>
                  <a:lnTo>
                    <a:pt x="74643" y="48026"/>
                  </a:lnTo>
                  <a:lnTo>
                    <a:pt x="74577" y="48423"/>
                  </a:lnTo>
                  <a:lnTo>
                    <a:pt x="74503" y="48821"/>
                  </a:lnTo>
                  <a:lnTo>
                    <a:pt x="74422" y="49218"/>
                  </a:lnTo>
                  <a:lnTo>
                    <a:pt x="74341" y="49608"/>
                  </a:lnTo>
                  <a:lnTo>
                    <a:pt x="74253" y="50006"/>
                  </a:lnTo>
                  <a:lnTo>
                    <a:pt x="74157" y="50396"/>
                  </a:lnTo>
                  <a:lnTo>
                    <a:pt x="74062" y="50786"/>
                  </a:lnTo>
                  <a:lnTo>
                    <a:pt x="73959" y="51168"/>
                  </a:lnTo>
                  <a:lnTo>
                    <a:pt x="73856" y="51558"/>
                  </a:lnTo>
                  <a:lnTo>
                    <a:pt x="73745" y="51941"/>
                  </a:lnTo>
                  <a:lnTo>
                    <a:pt x="73628" y="52324"/>
                  </a:lnTo>
                  <a:lnTo>
                    <a:pt x="73510" y="52699"/>
                  </a:lnTo>
                  <a:lnTo>
                    <a:pt x="73385" y="53082"/>
                  </a:lnTo>
                  <a:lnTo>
                    <a:pt x="73252" y="53457"/>
                  </a:lnTo>
                  <a:lnTo>
                    <a:pt x="73120" y="53825"/>
                  </a:lnTo>
                  <a:lnTo>
                    <a:pt x="72980" y="54200"/>
                  </a:lnTo>
                  <a:lnTo>
                    <a:pt x="72833" y="54568"/>
                  </a:lnTo>
                  <a:lnTo>
                    <a:pt x="72686" y="54936"/>
                  </a:lnTo>
                  <a:lnTo>
                    <a:pt x="72538" y="55297"/>
                  </a:lnTo>
                  <a:lnTo>
                    <a:pt x="72384" y="55657"/>
                  </a:lnTo>
                  <a:lnTo>
                    <a:pt x="72222" y="56018"/>
                  </a:lnTo>
                  <a:lnTo>
                    <a:pt x="72060" y="56379"/>
                  </a:lnTo>
                  <a:lnTo>
                    <a:pt x="71891" y="56732"/>
                  </a:lnTo>
                  <a:lnTo>
                    <a:pt x="71714" y="57085"/>
                  </a:lnTo>
                  <a:lnTo>
                    <a:pt x="71538" y="57438"/>
                  </a:lnTo>
                  <a:lnTo>
                    <a:pt x="71361" y="57784"/>
                  </a:lnTo>
                  <a:lnTo>
                    <a:pt x="71177" y="58130"/>
                  </a:lnTo>
                  <a:lnTo>
                    <a:pt x="70986" y="58476"/>
                  </a:lnTo>
                  <a:lnTo>
                    <a:pt x="70794" y="58814"/>
                  </a:lnTo>
                  <a:lnTo>
                    <a:pt x="70596" y="59153"/>
                  </a:lnTo>
                  <a:lnTo>
                    <a:pt x="70397" y="59484"/>
                  </a:lnTo>
                  <a:lnTo>
                    <a:pt x="70191" y="59815"/>
                  </a:lnTo>
                  <a:lnTo>
                    <a:pt x="69977" y="60146"/>
                  </a:lnTo>
                  <a:lnTo>
                    <a:pt x="69764" y="60478"/>
                  </a:lnTo>
                  <a:lnTo>
                    <a:pt x="69551" y="60801"/>
                  </a:lnTo>
                  <a:lnTo>
                    <a:pt x="69330" y="61125"/>
                  </a:lnTo>
                  <a:lnTo>
                    <a:pt x="69109" y="61442"/>
                  </a:lnTo>
                  <a:lnTo>
                    <a:pt x="68881" y="61758"/>
                  </a:lnTo>
                  <a:lnTo>
                    <a:pt x="68645" y="62067"/>
                  </a:lnTo>
                  <a:lnTo>
                    <a:pt x="68410" y="62384"/>
                  </a:lnTo>
                  <a:lnTo>
                    <a:pt x="68174" y="62685"/>
                  </a:lnTo>
                  <a:lnTo>
                    <a:pt x="67932" y="62994"/>
                  </a:lnTo>
                  <a:lnTo>
                    <a:pt x="67689" y="63296"/>
                  </a:lnTo>
                  <a:lnTo>
                    <a:pt x="67439" y="63590"/>
                  </a:lnTo>
                  <a:lnTo>
                    <a:pt x="67181" y="63885"/>
                  </a:lnTo>
                  <a:lnTo>
                    <a:pt x="66931" y="64179"/>
                  </a:lnTo>
                  <a:lnTo>
                    <a:pt x="66666" y="64466"/>
                  </a:lnTo>
                  <a:lnTo>
                    <a:pt x="66408" y="64753"/>
                  </a:lnTo>
                  <a:lnTo>
                    <a:pt x="66136" y="65040"/>
                  </a:lnTo>
                  <a:lnTo>
                    <a:pt x="65871" y="65320"/>
                  </a:lnTo>
                  <a:lnTo>
                    <a:pt x="65599" y="65592"/>
                  </a:lnTo>
                  <a:lnTo>
                    <a:pt x="65319" y="65864"/>
                  </a:lnTo>
                  <a:lnTo>
                    <a:pt x="65039" y="66137"/>
                  </a:lnTo>
                  <a:lnTo>
                    <a:pt x="64760" y="66402"/>
                  </a:lnTo>
                  <a:lnTo>
                    <a:pt x="64473" y="66667"/>
                  </a:lnTo>
                  <a:lnTo>
                    <a:pt x="64178" y="66924"/>
                  </a:lnTo>
                  <a:lnTo>
                    <a:pt x="63891" y="67182"/>
                  </a:lnTo>
                  <a:lnTo>
                    <a:pt x="63597" y="67439"/>
                  </a:lnTo>
                  <a:lnTo>
                    <a:pt x="63295" y="67682"/>
                  </a:lnTo>
                  <a:lnTo>
                    <a:pt x="62994" y="67932"/>
                  </a:lnTo>
                  <a:lnTo>
                    <a:pt x="62692" y="68175"/>
                  </a:lnTo>
                  <a:lnTo>
                    <a:pt x="62383" y="68411"/>
                  </a:lnTo>
                  <a:lnTo>
                    <a:pt x="62074" y="68646"/>
                  </a:lnTo>
                  <a:lnTo>
                    <a:pt x="61757" y="68882"/>
                  </a:lnTo>
                  <a:lnTo>
                    <a:pt x="61441" y="69110"/>
                  </a:lnTo>
                  <a:lnTo>
                    <a:pt x="61124" y="69331"/>
                  </a:lnTo>
                  <a:lnTo>
                    <a:pt x="60801" y="69551"/>
                  </a:lnTo>
                  <a:lnTo>
                    <a:pt x="60477" y="69765"/>
                  </a:lnTo>
                  <a:lnTo>
                    <a:pt x="60153" y="69978"/>
                  </a:lnTo>
                  <a:lnTo>
                    <a:pt x="59822" y="70192"/>
                  </a:lnTo>
                  <a:lnTo>
                    <a:pt x="59491" y="70390"/>
                  </a:lnTo>
                  <a:lnTo>
                    <a:pt x="59152" y="70596"/>
                  </a:lnTo>
                  <a:lnTo>
                    <a:pt x="58814" y="70788"/>
                  </a:lnTo>
                  <a:lnTo>
                    <a:pt x="58475" y="70986"/>
                  </a:lnTo>
                  <a:lnTo>
                    <a:pt x="58129" y="71170"/>
                  </a:lnTo>
                  <a:lnTo>
                    <a:pt x="57783" y="71354"/>
                  </a:lnTo>
                  <a:lnTo>
                    <a:pt x="57438" y="71538"/>
                  </a:lnTo>
                  <a:lnTo>
                    <a:pt x="57084" y="71715"/>
                  </a:lnTo>
                  <a:lnTo>
                    <a:pt x="56731" y="71892"/>
                  </a:lnTo>
                  <a:lnTo>
                    <a:pt x="56378" y="72053"/>
                  </a:lnTo>
                  <a:lnTo>
                    <a:pt x="56025" y="72223"/>
                  </a:lnTo>
                  <a:lnTo>
                    <a:pt x="55664" y="72385"/>
                  </a:lnTo>
                  <a:lnTo>
                    <a:pt x="55296" y="72539"/>
                  </a:lnTo>
                  <a:lnTo>
                    <a:pt x="54935" y="72686"/>
                  </a:lnTo>
                  <a:lnTo>
                    <a:pt x="54568" y="72834"/>
                  </a:lnTo>
                  <a:lnTo>
                    <a:pt x="54200" y="72981"/>
                  </a:lnTo>
                  <a:lnTo>
                    <a:pt x="53824" y="73121"/>
                  </a:lnTo>
                  <a:lnTo>
                    <a:pt x="53456" y="73253"/>
                  </a:lnTo>
                  <a:lnTo>
                    <a:pt x="53081" y="73378"/>
                  </a:lnTo>
                  <a:lnTo>
                    <a:pt x="52706" y="73503"/>
                  </a:lnTo>
                  <a:lnTo>
                    <a:pt x="52323" y="73628"/>
                  </a:lnTo>
                  <a:lnTo>
                    <a:pt x="51940" y="73746"/>
                  </a:lnTo>
                  <a:lnTo>
                    <a:pt x="51558" y="73856"/>
                  </a:lnTo>
                  <a:lnTo>
                    <a:pt x="51175" y="73959"/>
                  </a:lnTo>
                  <a:lnTo>
                    <a:pt x="50785" y="74062"/>
                  </a:lnTo>
                  <a:lnTo>
                    <a:pt x="50395" y="74158"/>
                  </a:lnTo>
                  <a:lnTo>
                    <a:pt x="50005" y="74254"/>
                  </a:lnTo>
                  <a:lnTo>
                    <a:pt x="49615" y="74342"/>
                  </a:lnTo>
                  <a:lnTo>
                    <a:pt x="49217" y="74423"/>
                  </a:lnTo>
                  <a:lnTo>
                    <a:pt x="48820" y="74504"/>
                  </a:lnTo>
                  <a:lnTo>
                    <a:pt x="48423" y="74578"/>
                  </a:lnTo>
                  <a:lnTo>
                    <a:pt x="48025" y="74644"/>
                  </a:lnTo>
                  <a:lnTo>
                    <a:pt x="47621" y="74710"/>
                  </a:lnTo>
                  <a:lnTo>
                    <a:pt x="47223" y="74769"/>
                  </a:lnTo>
                  <a:lnTo>
                    <a:pt x="46818" y="74820"/>
                  </a:lnTo>
                  <a:lnTo>
                    <a:pt x="46406" y="74872"/>
                  </a:lnTo>
                  <a:lnTo>
                    <a:pt x="46002" y="74916"/>
                  </a:lnTo>
                  <a:lnTo>
                    <a:pt x="45589" y="74953"/>
                  </a:lnTo>
                  <a:lnTo>
                    <a:pt x="45185" y="74990"/>
                  </a:lnTo>
                  <a:lnTo>
                    <a:pt x="44773" y="75019"/>
                  </a:lnTo>
                  <a:lnTo>
                    <a:pt x="44361" y="75041"/>
                  </a:lnTo>
                  <a:lnTo>
                    <a:pt x="43941" y="75056"/>
                  </a:lnTo>
                  <a:lnTo>
                    <a:pt x="43529" y="75071"/>
                  </a:lnTo>
                  <a:lnTo>
                    <a:pt x="43109" y="75078"/>
                  </a:lnTo>
                  <a:lnTo>
                    <a:pt x="42690" y="75085"/>
                  </a:lnTo>
                  <a:lnTo>
                    <a:pt x="42271" y="75078"/>
                  </a:lnTo>
                  <a:lnTo>
                    <a:pt x="41851" y="75071"/>
                  </a:lnTo>
                  <a:lnTo>
                    <a:pt x="41439" y="75056"/>
                  </a:lnTo>
                  <a:lnTo>
                    <a:pt x="41027" y="75041"/>
                  </a:lnTo>
                  <a:lnTo>
                    <a:pt x="40607" y="75019"/>
                  </a:lnTo>
                  <a:lnTo>
                    <a:pt x="40195" y="74990"/>
                  </a:lnTo>
                  <a:lnTo>
                    <a:pt x="39791" y="74953"/>
                  </a:lnTo>
                  <a:lnTo>
                    <a:pt x="39378" y="74916"/>
                  </a:lnTo>
                  <a:lnTo>
                    <a:pt x="38974" y="74872"/>
                  </a:lnTo>
                  <a:lnTo>
                    <a:pt x="38562" y="74820"/>
                  </a:lnTo>
                  <a:lnTo>
                    <a:pt x="38157" y="74769"/>
                  </a:lnTo>
                  <a:lnTo>
                    <a:pt x="37759" y="74710"/>
                  </a:lnTo>
                  <a:lnTo>
                    <a:pt x="37355" y="74644"/>
                  </a:lnTo>
                  <a:lnTo>
                    <a:pt x="36957" y="74578"/>
                  </a:lnTo>
                  <a:lnTo>
                    <a:pt x="36560" y="74504"/>
                  </a:lnTo>
                  <a:lnTo>
                    <a:pt x="36163" y="74423"/>
                  </a:lnTo>
                  <a:lnTo>
                    <a:pt x="35765" y="74342"/>
                  </a:lnTo>
                  <a:lnTo>
                    <a:pt x="35375" y="74254"/>
                  </a:lnTo>
                  <a:lnTo>
                    <a:pt x="34985" y="74158"/>
                  </a:lnTo>
                  <a:lnTo>
                    <a:pt x="34595" y="74062"/>
                  </a:lnTo>
                  <a:lnTo>
                    <a:pt x="34205" y="73959"/>
                  </a:lnTo>
                  <a:lnTo>
                    <a:pt x="33822" y="73856"/>
                  </a:lnTo>
                  <a:lnTo>
                    <a:pt x="33440" y="73746"/>
                  </a:lnTo>
                  <a:lnTo>
                    <a:pt x="33057" y="73628"/>
                  </a:lnTo>
                  <a:lnTo>
                    <a:pt x="32682" y="73503"/>
                  </a:lnTo>
                  <a:lnTo>
                    <a:pt x="32299" y="73378"/>
                  </a:lnTo>
                  <a:lnTo>
                    <a:pt x="31924" y="73253"/>
                  </a:lnTo>
                  <a:lnTo>
                    <a:pt x="31556" y="73121"/>
                  </a:lnTo>
                  <a:lnTo>
                    <a:pt x="31180" y="72981"/>
                  </a:lnTo>
                  <a:lnTo>
                    <a:pt x="30812" y="72834"/>
                  </a:lnTo>
                  <a:lnTo>
                    <a:pt x="30445" y="72686"/>
                  </a:lnTo>
                  <a:lnTo>
                    <a:pt x="30084" y="72539"/>
                  </a:lnTo>
                  <a:lnTo>
                    <a:pt x="29716" y="72385"/>
                  </a:lnTo>
                  <a:lnTo>
                    <a:pt x="29363" y="72223"/>
                  </a:lnTo>
                  <a:lnTo>
                    <a:pt x="29002" y="72053"/>
                  </a:lnTo>
                  <a:lnTo>
                    <a:pt x="28649" y="71892"/>
                  </a:lnTo>
                  <a:lnTo>
                    <a:pt x="28296" y="71715"/>
                  </a:lnTo>
                  <a:lnTo>
                    <a:pt x="27942" y="71538"/>
                  </a:lnTo>
                  <a:lnTo>
                    <a:pt x="27597" y="71354"/>
                  </a:lnTo>
                  <a:lnTo>
                    <a:pt x="27251" y="71170"/>
                  </a:lnTo>
                  <a:lnTo>
                    <a:pt x="26905" y="70986"/>
                  </a:lnTo>
                  <a:lnTo>
                    <a:pt x="26566" y="70788"/>
                  </a:lnTo>
                  <a:lnTo>
                    <a:pt x="26228" y="70596"/>
                  </a:lnTo>
                  <a:lnTo>
                    <a:pt x="25897" y="70390"/>
                  </a:lnTo>
                  <a:lnTo>
                    <a:pt x="25558" y="70192"/>
                  </a:lnTo>
                  <a:lnTo>
                    <a:pt x="25227" y="69978"/>
                  </a:lnTo>
                  <a:lnTo>
                    <a:pt x="24903" y="69765"/>
                  </a:lnTo>
                  <a:lnTo>
                    <a:pt x="24579" y="69551"/>
                  </a:lnTo>
                  <a:lnTo>
                    <a:pt x="24256" y="69331"/>
                  </a:lnTo>
                  <a:lnTo>
                    <a:pt x="23939" y="69110"/>
                  </a:lnTo>
                  <a:lnTo>
                    <a:pt x="23623" y="68882"/>
                  </a:lnTo>
                  <a:lnTo>
                    <a:pt x="23306" y="68646"/>
                  </a:lnTo>
                  <a:lnTo>
                    <a:pt x="22997" y="68411"/>
                  </a:lnTo>
                  <a:lnTo>
                    <a:pt x="22688" y="68175"/>
                  </a:lnTo>
                  <a:lnTo>
                    <a:pt x="22386" y="67932"/>
                  </a:lnTo>
                  <a:lnTo>
                    <a:pt x="22085" y="67682"/>
                  </a:lnTo>
                  <a:lnTo>
                    <a:pt x="21790" y="67439"/>
                  </a:lnTo>
                  <a:lnTo>
                    <a:pt x="21489" y="67182"/>
                  </a:lnTo>
                  <a:lnTo>
                    <a:pt x="21202" y="66924"/>
                  </a:lnTo>
                  <a:lnTo>
                    <a:pt x="20907" y="66667"/>
                  </a:lnTo>
                  <a:lnTo>
                    <a:pt x="20620" y="66402"/>
                  </a:lnTo>
                  <a:lnTo>
                    <a:pt x="20341" y="66137"/>
                  </a:lnTo>
                  <a:lnTo>
                    <a:pt x="20061" y="65864"/>
                  </a:lnTo>
                  <a:lnTo>
                    <a:pt x="19781" y="65592"/>
                  </a:lnTo>
                  <a:lnTo>
                    <a:pt x="19509" y="65320"/>
                  </a:lnTo>
                  <a:lnTo>
                    <a:pt x="19244" y="65040"/>
                  </a:lnTo>
                  <a:lnTo>
                    <a:pt x="18972" y="64753"/>
                  </a:lnTo>
                  <a:lnTo>
                    <a:pt x="18714" y="64466"/>
                  </a:lnTo>
                  <a:lnTo>
                    <a:pt x="18449" y="64179"/>
                  </a:lnTo>
                  <a:lnTo>
                    <a:pt x="18199" y="63885"/>
                  </a:lnTo>
                  <a:lnTo>
                    <a:pt x="17941" y="63590"/>
                  </a:lnTo>
                  <a:lnTo>
                    <a:pt x="17691" y="63296"/>
                  </a:lnTo>
                  <a:lnTo>
                    <a:pt x="17448" y="62994"/>
                  </a:lnTo>
                  <a:lnTo>
                    <a:pt x="17206" y="62685"/>
                  </a:lnTo>
                  <a:lnTo>
                    <a:pt x="16970" y="62384"/>
                  </a:lnTo>
                  <a:lnTo>
                    <a:pt x="16735" y="62067"/>
                  </a:lnTo>
                  <a:lnTo>
                    <a:pt x="16499" y="61758"/>
                  </a:lnTo>
                  <a:lnTo>
                    <a:pt x="16271" y="61442"/>
                  </a:lnTo>
                  <a:lnTo>
                    <a:pt x="16050" y="61125"/>
                  </a:lnTo>
                  <a:lnTo>
                    <a:pt x="15829" y="60801"/>
                  </a:lnTo>
                  <a:lnTo>
                    <a:pt x="15616" y="60478"/>
                  </a:lnTo>
                  <a:lnTo>
                    <a:pt x="15403" y="60146"/>
                  </a:lnTo>
                  <a:lnTo>
                    <a:pt x="15189" y="59815"/>
                  </a:lnTo>
                  <a:lnTo>
                    <a:pt x="14983" y="59484"/>
                  </a:lnTo>
                  <a:lnTo>
                    <a:pt x="14784" y="59153"/>
                  </a:lnTo>
                  <a:lnTo>
                    <a:pt x="14586" y="58814"/>
                  </a:lnTo>
                  <a:lnTo>
                    <a:pt x="14394" y="58476"/>
                  </a:lnTo>
                  <a:lnTo>
                    <a:pt x="14203" y="58130"/>
                  </a:lnTo>
                  <a:lnTo>
                    <a:pt x="14019" y="57784"/>
                  </a:lnTo>
                  <a:lnTo>
                    <a:pt x="13842" y="57438"/>
                  </a:lnTo>
                  <a:lnTo>
                    <a:pt x="13666" y="57085"/>
                  </a:lnTo>
                  <a:lnTo>
                    <a:pt x="13489" y="56732"/>
                  </a:lnTo>
                  <a:lnTo>
                    <a:pt x="13320" y="56379"/>
                  </a:lnTo>
                  <a:lnTo>
                    <a:pt x="13158" y="56018"/>
                  </a:lnTo>
                  <a:lnTo>
                    <a:pt x="12996" y="55657"/>
                  </a:lnTo>
                  <a:lnTo>
                    <a:pt x="12842" y="55297"/>
                  </a:lnTo>
                  <a:lnTo>
                    <a:pt x="12694" y="54936"/>
                  </a:lnTo>
                  <a:lnTo>
                    <a:pt x="12547" y="54568"/>
                  </a:lnTo>
                  <a:lnTo>
                    <a:pt x="12400" y="54200"/>
                  </a:lnTo>
                  <a:lnTo>
                    <a:pt x="12260" y="53825"/>
                  </a:lnTo>
                  <a:lnTo>
                    <a:pt x="12128" y="53457"/>
                  </a:lnTo>
                  <a:lnTo>
                    <a:pt x="12003" y="53082"/>
                  </a:lnTo>
                  <a:lnTo>
                    <a:pt x="11878" y="52699"/>
                  </a:lnTo>
                  <a:lnTo>
                    <a:pt x="11753" y="52324"/>
                  </a:lnTo>
                  <a:lnTo>
                    <a:pt x="11635" y="51941"/>
                  </a:lnTo>
                  <a:lnTo>
                    <a:pt x="11524" y="51558"/>
                  </a:lnTo>
                  <a:lnTo>
                    <a:pt x="11421" y="51168"/>
                  </a:lnTo>
                  <a:lnTo>
                    <a:pt x="11318" y="50786"/>
                  </a:lnTo>
                  <a:lnTo>
                    <a:pt x="11223" y="50396"/>
                  </a:lnTo>
                  <a:lnTo>
                    <a:pt x="11127" y="50006"/>
                  </a:lnTo>
                  <a:lnTo>
                    <a:pt x="11039" y="49608"/>
                  </a:lnTo>
                  <a:lnTo>
                    <a:pt x="10958" y="49218"/>
                  </a:lnTo>
                  <a:lnTo>
                    <a:pt x="10877" y="48821"/>
                  </a:lnTo>
                  <a:lnTo>
                    <a:pt x="10803" y="48423"/>
                  </a:lnTo>
                  <a:lnTo>
                    <a:pt x="10737" y="48026"/>
                  </a:lnTo>
                  <a:lnTo>
                    <a:pt x="10671" y="47621"/>
                  </a:lnTo>
                  <a:lnTo>
                    <a:pt x="10612" y="47217"/>
                  </a:lnTo>
                  <a:lnTo>
                    <a:pt x="10560" y="46812"/>
                  </a:lnTo>
                  <a:lnTo>
                    <a:pt x="10509" y="46407"/>
                  </a:lnTo>
                  <a:lnTo>
                    <a:pt x="10465" y="46002"/>
                  </a:lnTo>
                  <a:lnTo>
                    <a:pt x="10428" y="45590"/>
                  </a:lnTo>
                  <a:lnTo>
                    <a:pt x="10391" y="45178"/>
                  </a:lnTo>
                  <a:lnTo>
                    <a:pt x="10362" y="44766"/>
                  </a:lnTo>
                  <a:lnTo>
                    <a:pt x="10340" y="44354"/>
                  </a:lnTo>
                  <a:lnTo>
                    <a:pt x="10317" y="43942"/>
                  </a:lnTo>
                  <a:lnTo>
                    <a:pt x="10310" y="43522"/>
                  </a:lnTo>
                  <a:lnTo>
                    <a:pt x="10303" y="43110"/>
                  </a:lnTo>
                  <a:lnTo>
                    <a:pt x="10295" y="42691"/>
                  </a:lnTo>
                  <a:lnTo>
                    <a:pt x="10303" y="42271"/>
                  </a:lnTo>
                  <a:lnTo>
                    <a:pt x="10310" y="41852"/>
                  </a:lnTo>
                  <a:lnTo>
                    <a:pt x="10317" y="41440"/>
                  </a:lnTo>
                  <a:lnTo>
                    <a:pt x="10340" y="41020"/>
                  </a:lnTo>
                  <a:lnTo>
                    <a:pt x="10362" y="40608"/>
                  </a:lnTo>
                  <a:lnTo>
                    <a:pt x="10391" y="40196"/>
                  </a:lnTo>
                  <a:lnTo>
                    <a:pt x="10428" y="39784"/>
                  </a:lnTo>
                  <a:lnTo>
                    <a:pt x="10465" y="39379"/>
                  </a:lnTo>
                  <a:lnTo>
                    <a:pt x="10509" y="38967"/>
                  </a:lnTo>
                  <a:lnTo>
                    <a:pt x="10560" y="38562"/>
                  </a:lnTo>
                  <a:lnTo>
                    <a:pt x="10612" y="38157"/>
                  </a:lnTo>
                  <a:lnTo>
                    <a:pt x="10671" y="37753"/>
                  </a:lnTo>
                  <a:lnTo>
                    <a:pt x="10737" y="37355"/>
                  </a:lnTo>
                  <a:lnTo>
                    <a:pt x="10803" y="36958"/>
                  </a:lnTo>
                  <a:lnTo>
                    <a:pt x="10877" y="36553"/>
                  </a:lnTo>
                  <a:lnTo>
                    <a:pt x="10958" y="36163"/>
                  </a:lnTo>
                  <a:lnTo>
                    <a:pt x="11039" y="35766"/>
                  </a:lnTo>
                  <a:lnTo>
                    <a:pt x="11127" y="35376"/>
                  </a:lnTo>
                  <a:lnTo>
                    <a:pt x="11223" y="34978"/>
                  </a:lnTo>
                  <a:lnTo>
                    <a:pt x="11318" y="34596"/>
                  </a:lnTo>
                  <a:lnTo>
                    <a:pt x="11421" y="34206"/>
                  </a:lnTo>
                  <a:lnTo>
                    <a:pt x="11524" y="33823"/>
                  </a:lnTo>
                  <a:lnTo>
                    <a:pt x="11635" y="33440"/>
                  </a:lnTo>
                  <a:lnTo>
                    <a:pt x="11753" y="33058"/>
                  </a:lnTo>
                  <a:lnTo>
                    <a:pt x="11878" y="32675"/>
                  </a:lnTo>
                  <a:lnTo>
                    <a:pt x="12003" y="32300"/>
                  </a:lnTo>
                  <a:lnTo>
                    <a:pt x="12128" y="31924"/>
                  </a:lnTo>
                  <a:lnTo>
                    <a:pt x="12260" y="31549"/>
                  </a:lnTo>
                  <a:lnTo>
                    <a:pt x="12400" y="31181"/>
                  </a:lnTo>
                  <a:lnTo>
                    <a:pt x="12547" y="30813"/>
                  </a:lnTo>
                  <a:lnTo>
                    <a:pt x="12694" y="30445"/>
                  </a:lnTo>
                  <a:lnTo>
                    <a:pt x="12842" y="30077"/>
                  </a:lnTo>
                  <a:lnTo>
                    <a:pt x="12996" y="29717"/>
                  </a:lnTo>
                  <a:lnTo>
                    <a:pt x="13158" y="29356"/>
                  </a:lnTo>
                  <a:lnTo>
                    <a:pt x="13320" y="29003"/>
                  </a:lnTo>
                  <a:lnTo>
                    <a:pt x="13489" y="28642"/>
                  </a:lnTo>
                  <a:lnTo>
                    <a:pt x="13666" y="28289"/>
                  </a:lnTo>
                  <a:lnTo>
                    <a:pt x="13842" y="27943"/>
                  </a:lnTo>
                  <a:lnTo>
                    <a:pt x="14019" y="27590"/>
                  </a:lnTo>
                  <a:lnTo>
                    <a:pt x="14203" y="27251"/>
                  </a:lnTo>
                  <a:lnTo>
                    <a:pt x="14394" y="26905"/>
                  </a:lnTo>
                  <a:lnTo>
                    <a:pt x="14586" y="26567"/>
                  </a:lnTo>
                  <a:lnTo>
                    <a:pt x="14784" y="26228"/>
                  </a:lnTo>
                  <a:lnTo>
                    <a:pt x="14983" y="25890"/>
                  </a:lnTo>
                  <a:lnTo>
                    <a:pt x="15189" y="25559"/>
                  </a:lnTo>
                  <a:lnTo>
                    <a:pt x="15403" y="25228"/>
                  </a:lnTo>
                  <a:lnTo>
                    <a:pt x="15616" y="24904"/>
                  </a:lnTo>
                  <a:lnTo>
                    <a:pt x="15829" y="24580"/>
                  </a:lnTo>
                  <a:lnTo>
                    <a:pt x="16050" y="24256"/>
                  </a:lnTo>
                  <a:lnTo>
                    <a:pt x="16271" y="23940"/>
                  </a:lnTo>
                  <a:lnTo>
                    <a:pt x="16499" y="23623"/>
                  </a:lnTo>
                  <a:lnTo>
                    <a:pt x="16735" y="23307"/>
                  </a:lnTo>
                  <a:lnTo>
                    <a:pt x="16970" y="22998"/>
                  </a:lnTo>
                  <a:lnTo>
                    <a:pt x="17206" y="22689"/>
                  </a:lnTo>
                  <a:lnTo>
                    <a:pt x="17448" y="22387"/>
                  </a:lnTo>
                  <a:lnTo>
                    <a:pt x="17691" y="22085"/>
                  </a:lnTo>
                  <a:lnTo>
                    <a:pt x="17941" y="21784"/>
                  </a:lnTo>
                  <a:lnTo>
                    <a:pt x="18199" y="21489"/>
                  </a:lnTo>
                  <a:lnTo>
                    <a:pt x="18449" y="21195"/>
                  </a:lnTo>
                  <a:lnTo>
                    <a:pt x="18714" y="20908"/>
                  </a:lnTo>
                  <a:lnTo>
                    <a:pt x="18972" y="20621"/>
                  </a:lnTo>
                  <a:lnTo>
                    <a:pt x="19244" y="20341"/>
                  </a:lnTo>
                  <a:lnTo>
                    <a:pt x="19509" y="20061"/>
                  </a:lnTo>
                  <a:lnTo>
                    <a:pt x="19781" y="19782"/>
                  </a:lnTo>
                  <a:lnTo>
                    <a:pt x="20061" y="19510"/>
                  </a:lnTo>
                  <a:lnTo>
                    <a:pt x="20341" y="19237"/>
                  </a:lnTo>
                  <a:lnTo>
                    <a:pt x="20620" y="18972"/>
                  </a:lnTo>
                  <a:lnTo>
                    <a:pt x="20907" y="18707"/>
                  </a:lnTo>
                  <a:lnTo>
                    <a:pt x="21202" y="18450"/>
                  </a:lnTo>
                  <a:lnTo>
                    <a:pt x="21489" y="18192"/>
                  </a:lnTo>
                  <a:lnTo>
                    <a:pt x="21790" y="17942"/>
                  </a:lnTo>
                  <a:lnTo>
                    <a:pt x="22085" y="17692"/>
                  </a:lnTo>
                  <a:lnTo>
                    <a:pt x="22386" y="17449"/>
                  </a:lnTo>
                  <a:lnTo>
                    <a:pt x="22688" y="17206"/>
                  </a:lnTo>
                  <a:lnTo>
                    <a:pt x="22997" y="16963"/>
                  </a:lnTo>
                  <a:lnTo>
                    <a:pt x="23306" y="16728"/>
                  </a:lnTo>
                  <a:lnTo>
                    <a:pt x="23623" y="16500"/>
                  </a:lnTo>
                  <a:lnTo>
                    <a:pt x="23939" y="16272"/>
                  </a:lnTo>
                  <a:lnTo>
                    <a:pt x="24256" y="16051"/>
                  </a:lnTo>
                  <a:lnTo>
                    <a:pt x="24579" y="15830"/>
                  </a:lnTo>
                  <a:lnTo>
                    <a:pt x="24903" y="15609"/>
                  </a:lnTo>
                  <a:lnTo>
                    <a:pt x="25227" y="15396"/>
                  </a:lnTo>
                  <a:lnTo>
                    <a:pt x="25558" y="15190"/>
                  </a:lnTo>
                  <a:lnTo>
                    <a:pt x="25897" y="14984"/>
                  </a:lnTo>
                  <a:lnTo>
                    <a:pt x="26228" y="14785"/>
                  </a:lnTo>
                  <a:lnTo>
                    <a:pt x="26566" y="14586"/>
                  </a:lnTo>
                  <a:lnTo>
                    <a:pt x="26905" y="14395"/>
                  </a:lnTo>
                  <a:lnTo>
                    <a:pt x="27251" y="14204"/>
                  </a:lnTo>
                  <a:lnTo>
                    <a:pt x="27597" y="14020"/>
                  </a:lnTo>
                  <a:lnTo>
                    <a:pt x="27942" y="13836"/>
                  </a:lnTo>
                  <a:lnTo>
                    <a:pt x="28296" y="13659"/>
                  </a:lnTo>
                  <a:lnTo>
                    <a:pt x="28649" y="13490"/>
                  </a:lnTo>
                  <a:lnTo>
                    <a:pt x="29002" y="13321"/>
                  </a:lnTo>
                  <a:lnTo>
                    <a:pt x="29363" y="13159"/>
                  </a:lnTo>
                  <a:lnTo>
                    <a:pt x="29716" y="12997"/>
                  </a:lnTo>
                  <a:lnTo>
                    <a:pt x="30084" y="12842"/>
                  </a:lnTo>
                  <a:lnTo>
                    <a:pt x="30445" y="12688"/>
                  </a:lnTo>
                  <a:lnTo>
                    <a:pt x="30812" y="12541"/>
                  </a:lnTo>
                  <a:lnTo>
                    <a:pt x="31180" y="12401"/>
                  </a:lnTo>
                  <a:lnTo>
                    <a:pt x="31556" y="12261"/>
                  </a:lnTo>
                  <a:lnTo>
                    <a:pt x="31924" y="12128"/>
                  </a:lnTo>
                  <a:lnTo>
                    <a:pt x="32299" y="11996"/>
                  </a:lnTo>
                  <a:lnTo>
                    <a:pt x="32682" y="11871"/>
                  </a:lnTo>
                  <a:lnTo>
                    <a:pt x="33057" y="11753"/>
                  </a:lnTo>
                  <a:lnTo>
                    <a:pt x="33440" y="11635"/>
                  </a:lnTo>
                  <a:lnTo>
                    <a:pt x="33822" y="11525"/>
                  </a:lnTo>
                  <a:lnTo>
                    <a:pt x="34205" y="11415"/>
                  </a:lnTo>
                  <a:lnTo>
                    <a:pt x="34595" y="11312"/>
                  </a:lnTo>
                  <a:lnTo>
                    <a:pt x="34985" y="11216"/>
                  </a:lnTo>
                  <a:lnTo>
                    <a:pt x="35375" y="11128"/>
                  </a:lnTo>
                  <a:lnTo>
                    <a:pt x="35765" y="11039"/>
                  </a:lnTo>
                  <a:lnTo>
                    <a:pt x="36163" y="10951"/>
                  </a:lnTo>
                  <a:lnTo>
                    <a:pt x="36560" y="10877"/>
                  </a:lnTo>
                  <a:lnTo>
                    <a:pt x="36957" y="10804"/>
                  </a:lnTo>
                  <a:lnTo>
                    <a:pt x="37355" y="10730"/>
                  </a:lnTo>
                  <a:lnTo>
                    <a:pt x="37759" y="10671"/>
                  </a:lnTo>
                  <a:lnTo>
                    <a:pt x="38157" y="10612"/>
                  </a:lnTo>
                  <a:lnTo>
                    <a:pt x="38562" y="10554"/>
                  </a:lnTo>
                  <a:lnTo>
                    <a:pt x="38974" y="10509"/>
                  </a:lnTo>
                  <a:lnTo>
                    <a:pt x="39378" y="10465"/>
                  </a:lnTo>
                  <a:lnTo>
                    <a:pt x="39791" y="10421"/>
                  </a:lnTo>
                  <a:lnTo>
                    <a:pt x="40195" y="10392"/>
                  </a:lnTo>
                  <a:lnTo>
                    <a:pt x="40607" y="10362"/>
                  </a:lnTo>
                  <a:lnTo>
                    <a:pt x="41027" y="10340"/>
                  </a:lnTo>
                  <a:lnTo>
                    <a:pt x="41439" y="10318"/>
                  </a:lnTo>
                  <a:lnTo>
                    <a:pt x="41851" y="10303"/>
                  </a:lnTo>
                  <a:lnTo>
                    <a:pt x="42271" y="10296"/>
                  </a:lnTo>
                  <a:close/>
                  <a:moveTo>
                    <a:pt x="42138" y="1"/>
                  </a:moveTo>
                  <a:lnTo>
                    <a:pt x="41586" y="8"/>
                  </a:lnTo>
                  <a:lnTo>
                    <a:pt x="41042" y="30"/>
                  </a:lnTo>
                  <a:lnTo>
                    <a:pt x="40490" y="52"/>
                  </a:lnTo>
                  <a:lnTo>
                    <a:pt x="39945" y="82"/>
                  </a:lnTo>
                  <a:lnTo>
                    <a:pt x="39408" y="126"/>
                  </a:lnTo>
                  <a:lnTo>
                    <a:pt x="38863" y="170"/>
                  </a:lnTo>
                  <a:lnTo>
                    <a:pt x="38326" y="221"/>
                  </a:lnTo>
                  <a:lnTo>
                    <a:pt x="37789" y="273"/>
                  </a:lnTo>
                  <a:lnTo>
                    <a:pt x="37252" y="339"/>
                  </a:lnTo>
                  <a:lnTo>
                    <a:pt x="36722" y="413"/>
                  </a:lnTo>
                  <a:lnTo>
                    <a:pt x="36192" y="486"/>
                  </a:lnTo>
                  <a:lnTo>
                    <a:pt x="35662" y="575"/>
                  </a:lnTo>
                  <a:lnTo>
                    <a:pt x="35132" y="663"/>
                  </a:lnTo>
                  <a:lnTo>
                    <a:pt x="34610" y="759"/>
                  </a:lnTo>
                  <a:lnTo>
                    <a:pt x="34087" y="862"/>
                  </a:lnTo>
                  <a:lnTo>
                    <a:pt x="33565" y="972"/>
                  </a:lnTo>
                  <a:lnTo>
                    <a:pt x="33050" y="1090"/>
                  </a:lnTo>
                  <a:lnTo>
                    <a:pt x="32535" y="1215"/>
                  </a:lnTo>
                  <a:lnTo>
                    <a:pt x="32019" y="1340"/>
                  </a:lnTo>
                  <a:lnTo>
                    <a:pt x="31512" y="1480"/>
                  </a:lnTo>
                  <a:lnTo>
                    <a:pt x="31004" y="1620"/>
                  </a:lnTo>
                  <a:lnTo>
                    <a:pt x="30496" y="1767"/>
                  </a:lnTo>
                  <a:lnTo>
                    <a:pt x="29996" y="1914"/>
                  </a:lnTo>
                  <a:lnTo>
                    <a:pt x="29495" y="2076"/>
                  </a:lnTo>
                  <a:lnTo>
                    <a:pt x="28995" y="2238"/>
                  </a:lnTo>
                  <a:lnTo>
                    <a:pt x="28502" y="2414"/>
                  </a:lnTo>
                  <a:lnTo>
                    <a:pt x="28009" y="2591"/>
                  </a:lnTo>
                  <a:lnTo>
                    <a:pt x="27523" y="2768"/>
                  </a:lnTo>
                  <a:lnTo>
                    <a:pt x="27037" y="2959"/>
                  </a:lnTo>
                  <a:lnTo>
                    <a:pt x="26552" y="3150"/>
                  </a:lnTo>
                  <a:lnTo>
                    <a:pt x="26073" y="3349"/>
                  </a:lnTo>
                  <a:lnTo>
                    <a:pt x="25595" y="3555"/>
                  </a:lnTo>
                  <a:lnTo>
                    <a:pt x="25124" y="3768"/>
                  </a:lnTo>
                  <a:lnTo>
                    <a:pt x="24653" y="3982"/>
                  </a:lnTo>
                  <a:lnTo>
                    <a:pt x="24182" y="4210"/>
                  </a:lnTo>
                  <a:lnTo>
                    <a:pt x="23718" y="4438"/>
                  </a:lnTo>
                  <a:lnTo>
                    <a:pt x="23255" y="4666"/>
                  </a:lnTo>
                  <a:lnTo>
                    <a:pt x="22798" y="4909"/>
                  </a:lnTo>
                  <a:lnTo>
                    <a:pt x="22342" y="5152"/>
                  </a:lnTo>
                  <a:lnTo>
                    <a:pt x="21886" y="5402"/>
                  </a:lnTo>
                  <a:lnTo>
                    <a:pt x="21444" y="5652"/>
                  </a:lnTo>
                  <a:lnTo>
                    <a:pt x="20995" y="5910"/>
                  </a:lnTo>
                  <a:lnTo>
                    <a:pt x="20554" y="6175"/>
                  </a:lnTo>
                  <a:lnTo>
                    <a:pt x="20112" y="6447"/>
                  </a:lnTo>
                  <a:lnTo>
                    <a:pt x="19678" y="6727"/>
                  </a:lnTo>
                  <a:lnTo>
                    <a:pt x="19251" y="7006"/>
                  </a:lnTo>
                  <a:lnTo>
                    <a:pt x="18825" y="7286"/>
                  </a:lnTo>
                  <a:lnTo>
                    <a:pt x="18398" y="7580"/>
                  </a:lnTo>
                  <a:lnTo>
                    <a:pt x="17978" y="7875"/>
                  </a:lnTo>
                  <a:lnTo>
                    <a:pt x="17559" y="8177"/>
                  </a:lnTo>
                  <a:lnTo>
                    <a:pt x="17147" y="8478"/>
                  </a:lnTo>
                  <a:lnTo>
                    <a:pt x="16742" y="8787"/>
                  </a:lnTo>
                  <a:lnTo>
                    <a:pt x="16337" y="9104"/>
                  </a:lnTo>
                  <a:lnTo>
                    <a:pt x="15932" y="9420"/>
                  </a:lnTo>
                  <a:lnTo>
                    <a:pt x="15535" y="9744"/>
                  </a:lnTo>
                  <a:lnTo>
                    <a:pt x="15145" y="10075"/>
                  </a:lnTo>
                  <a:lnTo>
                    <a:pt x="14755" y="10406"/>
                  </a:lnTo>
                  <a:lnTo>
                    <a:pt x="14365" y="10745"/>
                  </a:lnTo>
                  <a:lnTo>
                    <a:pt x="13990" y="11091"/>
                  </a:lnTo>
                  <a:lnTo>
                    <a:pt x="13607" y="11437"/>
                  </a:lnTo>
                  <a:lnTo>
                    <a:pt x="13239" y="11783"/>
                  </a:lnTo>
                  <a:lnTo>
                    <a:pt x="12871" y="12143"/>
                  </a:lnTo>
                  <a:lnTo>
                    <a:pt x="12503" y="12504"/>
                  </a:lnTo>
                  <a:lnTo>
                    <a:pt x="12143" y="12864"/>
                  </a:lnTo>
                  <a:lnTo>
                    <a:pt x="11789" y="13232"/>
                  </a:lnTo>
                  <a:lnTo>
                    <a:pt x="11436" y="13608"/>
                  </a:lnTo>
                  <a:lnTo>
                    <a:pt x="11090" y="13983"/>
                  </a:lnTo>
                  <a:lnTo>
                    <a:pt x="10744" y="14366"/>
                  </a:lnTo>
                  <a:lnTo>
                    <a:pt x="10413" y="14748"/>
                  </a:lnTo>
                  <a:lnTo>
                    <a:pt x="10075" y="15138"/>
                  </a:lnTo>
                  <a:lnTo>
                    <a:pt x="9751" y="15536"/>
                  </a:lnTo>
                  <a:lnTo>
                    <a:pt x="9427" y="15933"/>
                  </a:lnTo>
                  <a:lnTo>
                    <a:pt x="9103" y="16330"/>
                  </a:lnTo>
                  <a:lnTo>
                    <a:pt x="8794" y="16735"/>
                  </a:lnTo>
                  <a:lnTo>
                    <a:pt x="8478" y="17147"/>
                  </a:lnTo>
                  <a:lnTo>
                    <a:pt x="8176" y="17559"/>
                  </a:lnTo>
                  <a:lnTo>
                    <a:pt x="7874" y="17979"/>
                  </a:lnTo>
                  <a:lnTo>
                    <a:pt x="7580" y="18398"/>
                  </a:lnTo>
                  <a:lnTo>
                    <a:pt x="7293" y="18818"/>
                  </a:lnTo>
                  <a:lnTo>
                    <a:pt x="7006" y="19245"/>
                  </a:lnTo>
                  <a:lnTo>
                    <a:pt x="6726" y="19679"/>
                  </a:lnTo>
                  <a:lnTo>
                    <a:pt x="6447" y="20113"/>
                  </a:lnTo>
                  <a:lnTo>
                    <a:pt x="6182" y="20555"/>
                  </a:lnTo>
                  <a:lnTo>
                    <a:pt x="5917" y="20996"/>
                  </a:lnTo>
                  <a:lnTo>
                    <a:pt x="5659" y="21438"/>
                  </a:lnTo>
                  <a:lnTo>
                    <a:pt x="5402" y="21887"/>
                  </a:lnTo>
                  <a:lnTo>
                    <a:pt x="5151" y="22343"/>
                  </a:lnTo>
                  <a:lnTo>
                    <a:pt x="4909" y="22792"/>
                  </a:lnTo>
                  <a:lnTo>
                    <a:pt x="4673" y="23255"/>
                  </a:lnTo>
                  <a:lnTo>
                    <a:pt x="4438" y="23712"/>
                  </a:lnTo>
                  <a:lnTo>
                    <a:pt x="4209" y="24183"/>
                  </a:lnTo>
                  <a:lnTo>
                    <a:pt x="3989" y="24646"/>
                  </a:lnTo>
                  <a:lnTo>
                    <a:pt x="3768" y="25117"/>
                  </a:lnTo>
                  <a:lnTo>
                    <a:pt x="3562" y="25596"/>
                  </a:lnTo>
                  <a:lnTo>
                    <a:pt x="3356" y="26074"/>
                  </a:lnTo>
                  <a:lnTo>
                    <a:pt x="3157" y="26552"/>
                  </a:lnTo>
                  <a:lnTo>
                    <a:pt x="2958" y="27038"/>
                  </a:lnTo>
                  <a:lnTo>
                    <a:pt x="2774" y="27524"/>
                  </a:lnTo>
                  <a:lnTo>
                    <a:pt x="2590" y="28009"/>
                  </a:lnTo>
                  <a:lnTo>
                    <a:pt x="2414" y="28502"/>
                  </a:lnTo>
                  <a:lnTo>
                    <a:pt x="2245" y="28995"/>
                  </a:lnTo>
                  <a:lnTo>
                    <a:pt x="2075" y="29496"/>
                  </a:lnTo>
                  <a:lnTo>
                    <a:pt x="1921" y="29996"/>
                  </a:lnTo>
                  <a:lnTo>
                    <a:pt x="1766" y="30497"/>
                  </a:lnTo>
                  <a:lnTo>
                    <a:pt x="1619" y="31004"/>
                  </a:lnTo>
                  <a:lnTo>
                    <a:pt x="1479" y="31512"/>
                  </a:lnTo>
                  <a:lnTo>
                    <a:pt x="1347" y="32020"/>
                  </a:lnTo>
                  <a:lnTo>
                    <a:pt x="1214" y="32535"/>
                  </a:lnTo>
                  <a:lnTo>
                    <a:pt x="1097" y="33050"/>
                  </a:lnTo>
                  <a:lnTo>
                    <a:pt x="979" y="33565"/>
                  </a:lnTo>
                  <a:lnTo>
                    <a:pt x="868" y="34088"/>
                  </a:lnTo>
                  <a:lnTo>
                    <a:pt x="765" y="34610"/>
                  </a:lnTo>
                  <a:lnTo>
                    <a:pt x="670" y="35133"/>
                  </a:lnTo>
                  <a:lnTo>
                    <a:pt x="574" y="35655"/>
                  </a:lnTo>
                  <a:lnTo>
                    <a:pt x="493" y="36185"/>
                  </a:lnTo>
                  <a:lnTo>
                    <a:pt x="412" y="36715"/>
                  </a:lnTo>
                  <a:lnTo>
                    <a:pt x="346" y="37252"/>
                  </a:lnTo>
                  <a:lnTo>
                    <a:pt x="280" y="37790"/>
                  </a:lnTo>
                  <a:lnTo>
                    <a:pt x="221" y="38327"/>
                  </a:lnTo>
                  <a:lnTo>
                    <a:pt x="169" y="38864"/>
                  </a:lnTo>
                  <a:lnTo>
                    <a:pt x="125" y="39401"/>
                  </a:lnTo>
                  <a:lnTo>
                    <a:pt x="88" y="39946"/>
                  </a:lnTo>
                  <a:lnTo>
                    <a:pt x="59" y="40490"/>
                  </a:lnTo>
                  <a:lnTo>
                    <a:pt x="30" y="41035"/>
                  </a:lnTo>
                  <a:lnTo>
                    <a:pt x="15" y="41587"/>
                  </a:lnTo>
                  <a:lnTo>
                    <a:pt x="0" y="42139"/>
                  </a:lnTo>
                  <a:lnTo>
                    <a:pt x="0" y="42691"/>
                  </a:lnTo>
                  <a:lnTo>
                    <a:pt x="0" y="43243"/>
                  </a:lnTo>
                  <a:lnTo>
                    <a:pt x="15" y="43787"/>
                  </a:lnTo>
                  <a:lnTo>
                    <a:pt x="30" y="44339"/>
                  </a:lnTo>
                  <a:lnTo>
                    <a:pt x="59" y="44884"/>
                  </a:lnTo>
                  <a:lnTo>
                    <a:pt x="88" y="45428"/>
                  </a:lnTo>
                  <a:lnTo>
                    <a:pt x="125" y="45973"/>
                  </a:lnTo>
                  <a:lnTo>
                    <a:pt x="169" y="46517"/>
                  </a:lnTo>
                  <a:lnTo>
                    <a:pt x="221" y="47055"/>
                  </a:lnTo>
                  <a:lnTo>
                    <a:pt x="280" y="47592"/>
                  </a:lnTo>
                  <a:lnTo>
                    <a:pt x="346" y="48129"/>
                  </a:lnTo>
                  <a:lnTo>
                    <a:pt x="412" y="48659"/>
                  </a:lnTo>
                  <a:lnTo>
                    <a:pt x="493" y="49189"/>
                  </a:lnTo>
                  <a:lnTo>
                    <a:pt x="574" y="49719"/>
                  </a:lnTo>
                  <a:lnTo>
                    <a:pt x="670" y="50248"/>
                  </a:lnTo>
                  <a:lnTo>
                    <a:pt x="765" y="50771"/>
                  </a:lnTo>
                  <a:lnTo>
                    <a:pt x="868" y="51293"/>
                  </a:lnTo>
                  <a:lnTo>
                    <a:pt x="979" y="51816"/>
                  </a:lnTo>
                  <a:lnTo>
                    <a:pt x="1097" y="52331"/>
                  </a:lnTo>
                  <a:lnTo>
                    <a:pt x="1214" y="52846"/>
                  </a:lnTo>
                  <a:lnTo>
                    <a:pt x="1347" y="53361"/>
                  </a:lnTo>
                  <a:lnTo>
                    <a:pt x="1479" y="53869"/>
                  </a:lnTo>
                  <a:lnTo>
                    <a:pt x="1619" y="54377"/>
                  </a:lnTo>
                  <a:lnTo>
                    <a:pt x="1766" y="54885"/>
                  </a:lnTo>
                  <a:lnTo>
                    <a:pt x="1921" y="55385"/>
                  </a:lnTo>
                  <a:lnTo>
                    <a:pt x="2075" y="55886"/>
                  </a:lnTo>
                  <a:lnTo>
                    <a:pt x="2245" y="56379"/>
                  </a:lnTo>
                  <a:lnTo>
                    <a:pt x="2414" y="56879"/>
                  </a:lnTo>
                  <a:lnTo>
                    <a:pt x="2590" y="57365"/>
                  </a:lnTo>
                  <a:lnTo>
                    <a:pt x="2774" y="57858"/>
                  </a:lnTo>
                  <a:lnTo>
                    <a:pt x="2958" y="58343"/>
                  </a:lnTo>
                  <a:lnTo>
                    <a:pt x="3157" y="58829"/>
                  </a:lnTo>
                  <a:lnTo>
                    <a:pt x="3356" y="59308"/>
                  </a:lnTo>
                  <a:lnTo>
                    <a:pt x="3562" y="59786"/>
                  </a:lnTo>
                  <a:lnTo>
                    <a:pt x="3768" y="60257"/>
                  </a:lnTo>
                  <a:lnTo>
                    <a:pt x="3989" y="60728"/>
                  </a:lnTo>
                  <a:lnTo>
                    <a:pt x="4209" y="61199"/>
                  </a:lnTo>
                  <a:lnTo>
                    <a:pt x="4438" y="61662"/>
                  </a:lnTo>
                  <a:lnTo>
                    <a:pt x="4673" y="62126"/>
                  </a:lnTo>
                  <a:lnTo>
                    <a:pt x="4909" y="62582"/>
                  </a:lnTo>
                  <a:lnTo>
                    <a:pt x="5151" y="63039"/>
                  </a:lnTo>
                  <a:lnTo>
                    <a:pt x="5402" y="63487"/>
                  </a:lnTo>
                  <a:lnTo>
                    <a:pt x="5659" y="63936"/>
                  </a:lnTo>
                  <a:lnTo>
                    <a:pt x="5917" y="64385"/>
                  </a:lnTo>
                  <a:lnTo>
                    <a:pt x="6182" y="64827"/>
                  </a:lnTo>
                  <a:lnTo>
                    <a:pt x="6447" y="65261"/>
                  </a:lnTo>
                  <a:lnTo>
                    <a:pt x="6726" y="65695"/>
                  </a:lnTo>
                  <a:lnTo>
                    <a:pt x="7006" y="66129"/>
                  </a:lnTo>
                  <a:lnTo>
                    <a:pt x="7293" y="66556"/>
                  </a:lnTo>
                  <a:lnTo>
                    <a:pt x="7580" y="66983"/>
                  </a:lnTo>
                  <a:lnTo>
                    <a:pt x="7874" y="67403"/>
                  </a:lnTo>
                  <a:lnTo>
                    <a:pt x="8176" y="67822"/>
                  </a:lnTo>
                  <a:lnTo>
                    <a:pt x="8478" y="68234"/>
                  </a:lnTo>
                  <a:lnTo>
                    <a:pt x="8794" y="68639"/>
                  </a:lnTo>
                  <a:lnTo>
                    <a:pt x="9103" y="69044"/>
                  </a:lnTo>
                  <a:lnTo>
                    <a:pt x="9427" y="69448"/>
                  </a:lnTo>
                  <a:lnTo>
                    <a:pt x="9751" y="69846"/>
                  </a:lnTo>
                  <a:lnTo>
                    <a:pt x="10075" y="70236"/>
                  </a:lnTo>
                  <a:lnTo>
                    <a:pt x="10413" y="70626"/>
                  </a:lnTo>
                  <a:lnTo>
                    <a:pt x="10744" y="71008"/>
                  </a:lnTo>
                  <a:lnTo>
                    <a:pt x="11090" y="71391"/>
                  </a:lnTo>
                  <a:lnTo>
                    <a:pt x="11436" y="71774"/>
                  </a:lnTo>
                  <a:lnTo>
                    <a:pt x="11789" y="72142"/>
                  </a:lnTo>
                  <a:lnTo>
                    <a:pt x="12143" y="72510"/>
                  </a:lnTo>
                  <a:lnTo>
                    <a:pt x="12503" y="72878"/>
                  </a:lnTo>
                  <a:lnTo>
                    <a:pt x="12871" y="73238"/>
                  </a:lnTo>
                  <a:lnTo>
                    <a:pt x="13239" y="73591"/>
                  </a:lnTo>
                  <a:lnTo>
                    <a:pt x="13607" y="73945"/>
                  </a:lnTo>
                  <a:lnTo>
                    <a:pt x="13990" y="74291"/>
                  </a:lnTo>
                  <a:lnTo>
                    <a:pt x="14365" y="74629"/>
                  </a:lnTo>
                  <a:lnTo>
                    <a:pt x="14755" y="74968"/>
                  </a:lnTo>
                  <a:lnTo>
                    <a:pt x="15145" y="75306"/>
                  </a:lnTo>
                  <a:lnTo>
                    <a:pt x="15535" y="75630"/>
                  </a:lnTo>
                  <a:lnTo>
                    <a:pt x="15932" y="75954"/>
                  </a:lnTo>
                  <a:lnTo>
                    <a:pt x="16337" y="76278"/>
                  </a:lnTo>
                  <a:lnTo>
                    <a:pt x="16742" y="76587"/>
                  </a:lnTo>
                  <a:lnTo>
                    <a:pt x="17147" y="76896"/>
                  </a:lnTo>
                  <a:lnTo>
                    <a:pt x="17559" y="77205"/>
                  </a:lnTo>
                  <a:lnTo>
                    <a:pt x="17978" y="77507"/>
                  </a:lnTo>
                  <a:lnTo>
                    <a:pt x="18398" y="77801"/>
                  </a:lnTo>
                  <a:lnTo>
                    <a:pt x="18825" y="78088"/>
                  </a:lnTo>
                  <a:lnTo>
                    <a:pt x="19251" y="78375"/>
                  </a:lnTo>
                  <a:lnTo>
                    <a:pt x="19678" y="78655"/>
                  </a:lnTo>
                  <a:lnTo>
                    <a:pt x="20112" y="78927"/>
                  </a:lnTo>
                  <a:lnTo>
                    <a:pt x="20554" y="79199"/>
                  </a:lnTo>
                  <a:lnTo>
                    <a:pt x="20995" y="79464"/>
                  </a:lnTo>
                  <a:lnTo>
                    <a:pt x="21444" y="79722"/>
                  </a:lnTo>
                  <a:lnTo>
                    <a:pt x="21886" y="79979"/>
                  </a:lnTo>
                  <a:lnTo>
                    <a:pt x="22342" y="80229"/>
                  </a:lnTo>
                  <a:lnTo>
                    <a:pt x="22798" y="80472"/>
                  </a:lnTo>
                  <a:lnTo>
                    <a:pt x="23255" y="80708"/>
                  </a:lnTo>
                  <a:lnTo>
                    <a:pt x="23718" y="80943"/>
                  </a:lnTo>
                  <a:lnTo>
                    <a:pt x="24182" y="81171"/>
                  </a:lnTo>
                  <a:lnTo>
                    <a:pt x="24653" y="81392"/>
                  </a:lnTo>
                  <a:lnTo>
                    <a:pt x="25124" y="81606"/>
                  </a:lnTo>
                  <a:lnTo>
                    <a:pt x="25595" y="81819"/>
                  </a:lnTo>
                  <a:lnTo>
                    <a:pt x="26073" y="82025"/>
                  </a:lnTo>
                  <a:lnTo>
                    <a:pt x="26552" y="82224"/>
                  </a:lnTo>
                  <a:lnTo>
                    <a:pt x="27037" y="82415"/>
                  </a:lnTo>
                  <a:lnTo>
                    <a:pt x="27523" y="82606"/>
                  </a:lnTo>
                  <a:lnTo>
                    <a:pt x="28009" y="82790"/>
                  </a:lnTo>
                  <a:lnTo>
                    <a:pt x="28502" y="82967"/>
                  </a:lnTo>
                  <a:lnTo>
                    <a:pt x="28995" y="83136"/>
                  </a:lnTo>
                  <a:lnTo>
                    <a:pt x="29495" y="83298"/>
                  </a:lnTo>
                  <a:lnTo>
                    <a:pt x="29996" y="83460"/>
                  </a:lnTo>
                  <a:lnTo>
                    <a:pt x="30496" y="83615"/>
                  </a:lnTo>
                  <a:lnTo>
                    <a:pt x="31004" y="83762"/>
                  </a:lnTo>
                  <a:lnTo>
                    <a:pt x="31512" y="83902"/>
                  </a:lnTo>
                  <a:lnTo>
                    <a:pt x="32019" y="84034"/>
                  </a:lnTo>
                  <a:lnTo>
                    <a:pt x="32535" y="84167"/>
                  </a:lnTo>
                  <a:lnTo>
                    <a:pt x="33050" y="84284"/>
                  </a:lnTo>
                  <a:lnTo>
                    <a:pt x="33565" y="84402"/>
                  </a:lnTo>
                  <a:lnTo>
                    <a:pt x="34087" y="84512"/>
                  </a:lnTo>
                  <a:lnTo>
                    <a:pt x="34610" y="84615"/>
                  </a:lnTo>
                  <a:lnTo>
                    <a:pt x="35132" y="84711"/>
                  </a:lnTo>
                  <a:lnTo>
                    <a:pt x="35662" y="84807"/>
                  </a:lnTo>
                  <a:lnTo>
                    <a:pt x="36192" y="84888"/>
                  </a:lnTo>
                  <a:lnTo>
                    <a:pt x="36722" y="84969"/>
                  </a:lnTo>
                  <a:lnTo>
                    <a:pt x="37252" y="85035"/>
                  </a:lnTo>
                  <a:lnTo>
                    <a:pt x="37789" y="85101"/>
                  </a:lnTo>
                  <a:lnTo>
                    <a:pt x="38326" y="85160"/>
                  </a:lnTo>
                  <a:lnTo>
                    <a:pt x="38863" y="85211"/>
                  </a:lnTo>
                  <a:lnTo>
                    <a:pt x="39408" y="85256"/>
                  </a:lnTo>
                  <a:lnTo>
                    <a:pt x="39945" y="85292"/>
                  </a:lnTo>
                  <a:lnTo>
                    <a:pt x="40490" y="85322"/>
                  </a:lnTo>
                  <a:lnTo>
                    <a:pt x="41042" y="85351"/>
                  </a:lnTo>
                  <a:lnTo>
                    <a:pt x="41586" y="85366"/>
                  </a:lnTo>
                  <a:lnTo>
                    <a:pt x="42138" y="85373"/>
                  </a:lnTo>
                  <a:lnTo>
                    <a:pt x="42690" y="85381"/>
                  </a:lnTo>
                  <a:lnTo>
                    <a:pt x="43242" y="85373"/>
                  </a:lnTo>
                  <a:lnTo>
                    <a:pt x="43794" y="85366"/>
                  </a:lnTo>
                  <a:lnTo>
                    <a:pt x="44338" y="85351"/>
                  </a:lnTo>
                  <a:lnTo>
                    <a:pt x="44890" y="85322"/>
                  </a:lnTo>
                  <a:lnTo>
                    <a:pt x="45435" y="85292"/>
                  </a:lnTo>
                  <a:lnTo>
                    <a:pt x="45972" y="85256"/>
                  </a:lnTo>
                  <a:lnTo>
                    <a:pt x="46517" y="85211"/>
                  </a:lnTo>
                  <a:lnTo>
                    <a:pt x="47054" y="85160"/>
                  </a:lnTo>
                  <a:lnTo>
                    <a:pt x="47591" y="85101"/>
                  </a:lnTo>
                  <a:lnTo>
                    <a:pt x="48128" y="85035"/>
                  </a:lnTo>
                  <a:lnTo>
                    <a:pt x="48658" y="84969"/>
                  </a:lnTo>
                  <a:lnTo>
                    <a:pt x="49188" y="84888"/>
                  </a:lnTo>
                  <a:lnTo>
                    <a:pt x="49718" y="84807"/>
                  </a:lnTo>
                  <a:lnTo>
                    <a:pt x="50248" y="84711"/>
                  </a:lnTo>
                  <a:lnTo>
                    <a:pt x="50770" y="84615"/>
                  </a:lnTo>
                  <a:lnTo>
                    <a:pt x="51293" y="84512"/>
                  </a:lnTo>
                  <a:lnTo>
                    <a:pt x="51815" y="84402"/>
                  </a:lnTo>
                  <a:lnTo>
                    <a:pt x="52330" y="84284"/>
                  </a:lnTo>
                  <a:lnTo>
                    <a:pt x="52846" y="84167"/>
                  </a:lnTo>
                  <a:lnTo>
                    <a:pt x="53361" y="84034"/>
                  </a:lnTo>
                  <a:lnTo>
                    <a:pt x="53868" y="83902"/>
                  </a:lnTo>
                  <a:lnTo>
                    <a:pt x="54376" y="83762"/>
                  </a:lnTo>
                  <a:lnTo>
                    <a:pt x="54884" y="83615"/>
                  </a:lnTo>
                  <a:lnTo>
                    <a:pt x="55384" y="83460"/>
                  </a:lnTo>
                  <a:lnTo>
                    <a:pt x="55885" y="83298"/>
                  </a:lnTo>
                  <a:lnTo>
                    <a:pt x="56385" y="83136"/>
                  </a:lnTo>
                  <a:lnTo>
                    <a:pt x="56878" y="82967"/>
                  </a:lnTo>
                  <a:lnTo>
                    <a:pt x="57371" y="82790"/>
                  </a:lnTo>
                  <a:lnTo>
                    <a:pt x="57857" y="82606"/>
                  </a:lnTo>
                  <a:lnTo>
                    <a:pt x="58343" y="82415"/>
                  </a:lnTo>
                  <a:lnTo>
                    <a:pt x="58828" y="82224"/>
                  </a:lnTo>
                  <a:lnTo>
                    <a:pt x="59307" y="82025"/>
                  </a:lnTo>
                  <a:lnTo>
                    <a:pt x="59785" y="81819"/>
                  </a:lnTo>
                  <a:lnTo>
                    <a:pt x="60256" y="81606"/>
                  </a:lnTo>
                  <a:lnTo>
                    <a:pt x="60727" y="81392"/>
                  </a:lnTo>
                  <a:lnTo>
                    <a:pt x="61198" y="81171"/>
                  </a:lnTo>
                  <a:lnTo>
                    <a:pt x="61662" y="80943"/>
                  </a:lnTo>
                  <a:lnTo>
                    <a:pt x="62125" y="80708"/>
                  </a:lnTo>
                  <a:lnTo>
                    <a:pt x="62582" y="80472"/>
                  </a:lnTo>
                  <a:lnTo>
                    <a:pt x="63038" y="80229"/>
                  </a:lnTo>
                  <a:lnTo>
                    <a:pt x="63494" y="79979"/>
                  </a:lnTo>
                  <a:lnTo>
                    <a:pt x="63936" y="79722"/>
                  </a:lnTo>
                  <a:lnTo>
                    <a:pt x="64385" y="79464"/>
                  </a:lnTo>
                  <a:lnTo>
                    <a:pt x="64826" y="79199"/>
                  </a:lnTo>
                  <a:lnTo>
                    <a:pt x="65268" y="78927"/>
                  </a:lnTo>
                  <a:lnTo>
                    <a:pt x="65702" y="78655"/>
                  </a:lnTo>
                  <a:lnTo>
                    <a:pt x="66129" y="78375"/>
                  </a:lnTo>
                  <a:lnTo>
                    <a:pt x="66555" y="78088"/>
                  </a:lnTo>
                  <a:lnTo>
                    <a:pt x="66982" y="77801"/>
                  </a:lnTo>
                  <a:lnTo>
                    <a:pt x="67402" y="77507"/>
                  </a:lnTo>
                  <a:lnTo>
                    <a:pt x="67821" y="77205"/>
                  </a:lnTo>
                  <a:lnTo>
                    <a:pt x="68233" y="76896"/>
                  </a:lnTo>
                  <a:lnTo>
                    <a:pt x="68638" y="76587"/>
                  </a:lnTo>
                  <a:lnTo>
                    <a:pt x="69043" y="76278"/>
                  </a:lnTo>
                  <a:lnTo>
                    <a:pt x="69448" y="75954"/>
                  </a:lnTo>
                  <a:lnTo>
                    <a:pt x="69845" y="75630"/>
                  </a:lnTo>
                  <a:lnTo>
                    <a:pt x="70235" y="75306"/>
                  </a:lnTo>
                  <a:lnTo>
                    <a:pt x="70625" y="74968"/>
                  </a:lnTo>
                  <a:lnTo>
                    <a:pt x="71015" y="74629"/>
                  </a:lnTo>
                  <a:lnTo>
                    <a:pt x="71390" y="74291"/>
                  </a:lnTo>
                  <a:lnTo>
                    <a:pt x="71773" y="73945"/>
                  </a:lnTo>
                  <a:lnTo>
                    <a:pt x="72141" y="73591"/>
                  </a:lnTo>
                  <a:lnTo>
                    <a:pt x="72509" y="73238"/>
                  </a:lnTo>
                  <a:lnTo>
                    <a:pt x="72877" y="72878"/>
                  </a:lnTo>
                  <a:lnTo>
                    <a:pt x="73237" y="72510"/>
                  </a:lnTo>
                  <a:lnTo>
                    <a:pt x="73591" y="72142"/>
                  </a:lnTo>
                  <a:lnTo>
                    <a:pt x="73944" y="71774"/>
                  </a:lnTo>
                  <a:lnTo>
                    <a:pt x="74290" y="71391"/>
                  </a:lnTo>
                  <a:lnTo>
                    <a:pt x="74636" y="71008"/>
                  </a:lnTo>
                  <a:lnTo>
                    <a:pt x="74967" y="70626"/>
                  </a:lnTo>
                  <a:lnTo>
                    <a:pt x="75305" y="70236"/>
                  </a:lnTo>
                  <a:lnTo>
                    <a:pt x="75629" y="69846"/>
                  </a:lnTo>
                  <a:lnTo>
                    <a:pt x="75953" y="69448"/>
                  </a:lnTo>
                  <a:lnTo>
                    <a:pt x="76277" y="69044"/>
                  </a:lnTo>
                  <a:lnTo>
                    <a:pt x="76586" y="68639"/>
                  </a:lnTo>
                  <a:lnTo>
                    <a:pt x="76902" y="68234"/>
                  </a:lnTo>
                  <a:lnTo>
                    <a:pt x="77204" y="67822"/>
                  </a:lnTo>
                  <a:lnTo>
                    <a:pt x="77506" y="67403"/>
                  </a:lnTo>
                  <a:lnTo>
                    <a:pt x="77800" y="66983"/>
                  </a:lnTo>
                  <a:lnTo>
                    <a:pt x="78087" y="66556"/>
                  </a:lnTo>
                  <a:lnTo>
                    <a:pt x="78374" y="66129"/>
                  </a:lnTo>
                  <a:lnTo>
                    <a:pt x="78654" y="65695"/>
                  </a:lnTo>
                  <a:lnTo>
                    <a:pt x="78933" y="65261"/>
                  </a:lnTo>
                  <a:lnTo>
                    <a:pt x="79198" y="64827"/>
                  </a:lnTo>
                  <a:lnTo>
                    <a:pt x="79463" y="64385"/>
                  </a:lnTo>
                  <a:lnTo>
                    <a:pt x="79721" y="63936"/>
                  </a:lnTo>
                  <a:lnTo>
                    <a:pt x="79978" y="63487"/>
                  </a:lnTo>
                  <a:lnTo>
                    <a:pt x="80229" y="63039"/>
                  </a:lnTo>
                  <a:lnTo>
                    <a:pt x="80471" y="62582"/>
                  </a:lnTo>
                  <a:lnTo>
                    <a:pt x="80707" y="62126"/>
                  </a:lnTo>
                  <a:lnTo>
                    <a:pt x="80942" y="61662"/>
                  </a:lnTo>
                  <a:lnTo>
                    <a:pt x="81171" y="61199"/>
                  </a:lnTo>
                  <a:lnTo>
                    <a:pt x="81391" y="60728"/>
                  </a:lnTo>
                  <a:lnTo>
                    <a:pt x="81612" y="60257"/>
                  </a:lnTo>
                  <a:lnTo>
                    <a:pt x="81818" y="59786"/>
                  </a:lnTo>
                  <a:lnTo>
                    <a:pt x="82024" y="59308"/>
                  </a:lnTo>
                  <a:lnTo>
                    <a:pt x="82223" y="58829"/>
                  </a:lnTo>
                  <a:lnTo>
                    <a:pt x="82422" y="58343"/>
                  </a:lnTo>
                  <a:lnTo>
                    <a:pt x="82606" y="57858"/>
                  </a:lnTo>
                  <a:lnTo>
                    <a:pt x="82790" y="57365"/>
                  </a:lnTo>
                  <a:lnTo>
                    <a:pt x="82966" y="56879"/>
                  </a:lnTo>
                  <a:lnTo>
                    <a:pt x="83135" y="56379"/>
                  </a:lnTo>
                  <a:lnTo>
                    <a:pt x="83305" y="55886"/>
                  </a:lnTo>
                  <a:lnTo>
                    <a:pt x="83459" y="55385"/>
                  </a:lnTo>
                  <a:lnTo>
                    <a:pt x="83614" y="54885"/>
                  </a:lnTo>
                  <a:lnTo>
                    <a:pt x="83761" y="54377"/>
                  </a:lnTo>
                  <a:lnTo>
                    <a:pt x="83901" y="53869"/>
                  </a:lnTo>
                  <a:lnTo>
                    <a:pt x="84033" y="53361"/>
                  </a:lnTo>
                  <a:lnTo>
                    <a:pt x="84166" y="52846"/>
                  </a:lnTo>
                  <a:lnTo>
                    <a:pt x="84283" y="52331"/>
                  </a:lnTo>
                  <a:lnTo>
                    <a:pt x="84401" y="51816"/>
                  </a:lnTo>
                  <a:lnTo>
                    <a:pt x="84512" y="51293"/>
                  </a:lnTo>
                  <a:lnTo>
                    <a:pt x="84615" y="50771"/>
                  </a:lnTo>
                  <a:lnTo>
                    <a:pt x="84710" y="50248"/>
                  </a:lnTo>
                  <a:lnTo>
                    <a:pt x="84806" y="49719"/>
                  </a:lnTo>
                  <a:lnTo>
                    <a:pt x="84887" y="49189"/>
                  </a:lnTo>
                  <a:lnTo>
                    <a:pt x="84968" y="48659"/>
                  </a:lnTo>
                  <a:lnTo>
                    <a:pt x="85034" y="48129"/>
                  </a:lnTo>
                  <a:lnTo>
                    <a:pt x="85100" y="47592"/>
                  </a:lnTo>
                  <a:lnTo>
                    <a:pt x="85159" y="47055"/>
                  </a:lnTo>
                  <a:lnTo>
                    <a:pt x="85211" y="46517"/>
                  </a:lnTo>
                  <a:lnTo>
                    <a:pt x="85255" y="45973"/>
                  </a:lnTo>
                  <a:lnTo>
                    <a:pt x="85292" y="45428"/>
                  </a:lnTo>
                  <a:lnTo>
                    <a:pt x="85321" y="44884"/>
                  </a:lnTo>
                  <a:lnTo>
                    <a:pt x="85350" y="44339"/>
                  </a:lnTo>
                  <a:lnTo>
                    <a:pt x="85365" y="43787"/>
                  </a:lnTo>
                  <a:lnTo>
                    <a:pt x="85380" y="43243"/>
                  </a:lnTo>
                  <a:lnTo>
                    <a:pt x="85380" y="42691"/>
                  </a:lnTo>
                  <a:lnTo>
                    <a:pt x="85380" y="42139"/>
                  </a:lnTo>
                  <a:lnTo>
                    <a:pt x="85365" y="41587"/>
                  </a:lnTo>
                  <a:lnTo>
                    <a:pt x="85350" y="41035"/>
                  </a:lnTo>
                  <a:lnTo>
                    <a:pt x="85321" y="40490"/>
                  </a:lnTo>
                  <a:lnTo>
                    <a:pt x="85292" y="39946"/>
                  </a:lnTo>
                  <a:lnTo>
                    <a:pt x="85255" y="39401"/>
                  </a:lnTo>
                  <a:lnTo>
                    <a:pt x="85211" y="38864"/>
                  </a:lnTo>
                  <a:lnTo>
                    <a:pt x="85159" y="38327"/>
                  </a:lnTo>
                  <a:lnTo>
                    <a:pt x="85100" y="37790"/>
                  </a:lnTo>
                  <a:lnTo>
                    <a:pt x="85034" y="37252"/>
                  </a:lnTo>
                  <a:lnTo>
                    <a:pt x="84968" y="36715"/>
                  </a:lnTo>
                  <a:lnTo>
                    <a:pt x="84887" y="36185"/>
                  </a:lnTo>
                  <a:lnTo>
                    <a:pt x="84806" y="35655"/>
                  </a:lnTo>
                  <a:lnTo>
                    <a:pt x="84710" y="35133"/>
                  </a:lnTo>
                  <a:lnTo>
                    <a:pt x="84615" y="34610"/>
                  </a:lnTo>
                  <a:lnTo>
                    <a:pt x="84512" y="34088"/>
                  </a:lnTo>
                  <a:lnTo>
                    <a:pt x="84401" y="33565"/>
                  </a:lnTo>
                  <a:lnTo>
                    <a:pt x="84283" y="33050"/>
                  </a:lnTo>
                  <a:lnTo>
                    <a:pt x="84166" y="32535"/>
                  </a:lnTo>
                  <a:lnTo>
                    <a:pt x="84033" y="32020"/>
                  </a:lnTo>
                  <a:lnTo>
                    <a:pt x="83901" y="31512"/>
                  </a:lnTo>
                  <a:lnTo>
                    <a:pt x="83761" y="31004"/>
                  </a:lnTo>
                  <a:lnTo>
                    <a:pt x="83614" y="30497"/>
                  </a:lnTo>
                  <a:lnTo>
                    <a:pt x="83459" y="29996"/>
                  </a:lnTo>
                  <a:lnTo>
                    <a:pt x="83305" y="29496"/>
                  </a:lnTo>
                  <a:lnTo>
                    <a:pt x="83135" y="28995"/>
                  </a:lnTo>
                  <a:lnTo>
                    <a:pt x="82966" y="28502"/>
                  </a:lnTo>
                  <a:lnTo>
                    <a:pt x="82790" y="28009"/>
                  </a:lnTo>
                  <a:lnTo>
                    <a:pt x="82606" y="27524"/>
                  </a:lnTo>
                  <a:lnTo>
                    <a:pt x="82422" y="27038"/>
                  </a:lnTo>
                  <a:lnTo>
                    <a:pt x="82223" y="26552"/>
                  </a:lnTo>
                  <a:lnTo>
                    <a:pt x="82024" y="26074"/>
                  </a:lnTo>
                  <a:lnTo>
                    <a:pt x="81818" y="25596"/>
                  </a:lnTo>
                  <a:lnTo>
                    <a:pt x="81612" y="25117"/>
                  </a:lnTo>
                  <a:lnTo>
                    <a:pt x="81391" y="24646"/>
                  </a:lnTo>
                  <a:lnTo>
                    <a:pt x="81171" y="24183"/>
                  </a:lnTo>
                  <a:lnTo>
                    <a:pt x="80942" y="23712"/>
                  </a:lnTo>
                  <a:lnTo>
                    <a:pt x="80707" y="23255"/>
                  </a:lnTo>
                  <a:lnTo>
                    <a:pt x="80471" y="22792"/>
                  </a:lnTo>
                  <a:lnTo>
                    <a:pt x="80229" y="22343"/>
                  </a:lnTo>
                  <a:lnTo>
                    <a:pt x="79978" y="21887"/>
                  </a:lnTo>
                  <a:lnTo>
                    <a:pt x="79721" y="21438"/>
                  </a:lnTo>
                  <a:lnTo>
                    <a:pt x="79463" y="20996"/>
                  </a:lnTo>
                  <a:lnTo>
                    <a:pt x="79198" y="20555"/>
                  </a:lnTo>
                  <a:lnTo>
                    <a:pt x="78933" y="20113"/>
                  </a:lnTo>
                  <a:lnTo>
                    <a:pt x="78654" y="19679"/>
                  </a:lnTo>
                  <a:lnTo>
                    <a:pt x="78374" y="19245"/>
                  </a:lnTo>
                  <a:lnTo>
                    <a:pt x="78087" y="18818"/>
                  </a:lnTo>
                  <a:lnTo>
                    <a:pt x="77800" y="18398"/>
                  </a:lnTo>
                  <a:lnTo>
                    <a:pt x="77506" y="17979"/>
                  </a:lnTo>
                  <a:lnTo>
                    <a:pt x="77204" y="17559"/>
                  </a:lnTo>
                  <a:lnTo>
                    <a:pt x="76902" y="17147"/>
                  </a:lnTo>
                  <a:lnTo>
                    <a:pt x="76586" y="16735"/>
                  </a:lnTo>
                  <a:lnTo>
                    <a:pt x="76277" y="16330"/>
                  </a:lnTo>
                  <a:lnTo>
                    <a:pt x="75953" y="15933"/>
                  </a:lnTo>
                  <a:lnTo>
                    <a:pt x="75629" y="15536"/>
                  </a:lnTo>
                  <a:lnTo>
                    <a:pt x="75305" y="15138"/>
                  </a:lnTo>
                  <a:lnTo>
                    <a:pt x="74967" y="14748"/>
                  </a:lnTo>
                  <a:lnTo>
                    <a:pt x="74636" y="14366"/>
                  </a:lnTo>
                  <a:lnTo>
                    <a:pt x="74290" y="13983"/>
                  </a:lnTo>
                  <a:lnTo>
                    <a:pt x="73944" y="13608"/>
                  </a:lnTo>
                  <a:lnTo>
                    <a:pt x="73591" y="13232"/>
                  </a:lnTo>
                  <a:lnTo>
                    <a:pt x="73237" y="12864"/>
                  </a:lnTo>
                  <a:lnTo>
                    <a:pt x="72877" y="12504"/>
                  </a:lnTo>
                  <a:lnTo>
                    <a:pt x="72509" y="12143"/>
                  </a:lnTo>
                  <a:lnTo>
                    <a:pt x="72141" y="11783"/>
                  </a:lnTo>
                  <a:lnTo>
                    <a:pt x="71773" y="11437"/>
                  </a:lnTo>
                  <a:lnTo>
                    <a:pt x="71390" y="11091"/>
                  </a:lnTo>
                  <a:lnTo>
                    <a:pt x="71015" y="10745"/>
                  </a:lnTo>
                  <a:lnTo>
                    <a:pt x="70625" y="10406"/>
                  </a:lnTo>
                  <a:lnTo>
                    <a:pt x="70235" y="10075"/>
                  </a:lnTo>
                  <a:lnTo>
                    <a:pt x="69845" y="9744"/>
                  </a:lnTo>
                  <a:lnTo>
                    <a:pt x="69448" y="9420"/>
                  </a:lnTo>
                  <a:lnTo>
                    <a:pt x="69043" y="9104"/>
                  </a:lnTo>
                  <a:lnTo>
                    <a:pt x="68638" y="8787"/>
                  </a:lnTo>
                  <a:lnTo>
                    <a:pt x="68233" y="8478"/>
                  </a:lnTo>
                  <a:lnTo>
                    <a:pt x="67821" y="8177"/>
                  </a:lnTo>
                  <a:lnTo>
                    <a:pt x="67402" y="7875"/>
                  </a:lnTo>
                  <a:lnTo>
                    <a:pt x="66982" y="7580"/>
                  </a:lnTo>
                  <a:lnTo>
                    <a:pt x="66555" y="7286"/>
                  </a:lnTo>
                  <a:lnTo>
                    <a:pt x="66129" y="7006"/>
                  </a:lnTo>
                  <a:lnTo>
                    <a:pt x="65702" y="6727"/>
                  </a:lnTo>
                  <a:lnTo>
                    <a:pt x="65268" y="6447"/>
                  </a:lnTo>
                  <a:lnTo>
                    <a:pt x="64826" y="6175"/>
                  </a:lnTo>
                  <a:lnTo>
                    <a:pt x="64385" y="5910"/>
                  </a:lnTo>
                  <a:lnTo>
                    <a:pt x="63936" y="5652"/>
                  </a:lnTo>
                  <a:lnTo>
                    <a:pt x="63494" y="5402"/>
                  </a:lnTo>
                  <a:lnTo>
                    <a:pt x="63038" y="5152"/>
                  </a:lnTo>
                  <a:lnTo>
                    <a:pt x="62582" y="4909"/>
                  </a:lnTo>
                  <a:lnTo>
                    <a:pt x="62125" y="4666"/>
                  </a:lnTo>
                  <a:lnTo>
                    <a:pt x="61662" y="4438"/>
                  </a:lnTo>
                  <a:lnTo>
                    <a:pt x="61198" y="4210"/>
                  </a:lnTo>
                  <a:lnTo>
                    <a:pt x="60727" y="3982"/>
                  </a:lnTo>
                  <a:lnTo>
                    <a:pt x="60256" y="3768"/>
                  </a:lnTo>
                  <a:lnTo>
                    <a:pt x="59785" y="3555"/>
                  </a:lnTo>
                  <a:lnTo>
                    <a:pt x="59307" y="3349"/>
                  </a:lnTo>
                  <a:lnTo>
                    <a:pt x="58828" y="3150"/>
                  </a:lnTo>
                  <a:lnTo>
                    <a:pt x="58343" y="2959"/>
                  </a:lnTo>
                  <a:lnTo>
                    <a:pt x="57857" y="2768"/>
                  </a:lnTo>
                  <a:lnTo>
                    <a:pt x="57371" y="2591"/>
                  </a:lnTo>
                  <a:lnTo>
                    <a:pt x="56878" y="2414"/>
                  </a:lnTo>
                  <a:lnTo>
                    <a:pt x="56385" y="2238"/>
                  </a:lnTo>
                  <a:lnTo>
                    <a:pt x="55885" y="2076"/>
                  </a:lnTo>
                  <a:lnTo>
                    <a:pt x="55384" y="1914"/>
                  </a:lnTo>
                  <a:lnTo>
                    <a:pt x="54884" y="1767"/>
                  </a:lnTo>
                  <a:lnTo>
                    <a:pt x="54376" y="1620"/>
                  </a:lnTo>
                  <a:lnTo>
                    <a:pt x="53868" y="1480"/>
                  </a:lnTo>
                  <a:lnTo>
                    <a:pt x="53361" y="1340"/>
                  </a:lnTo>
                  <a:lnTo>
                    <a:pt x="52846" y="1215"/>
                  </a:lnTo>
                  <a:lnTo>
                    <a:pt x="52330" y="1090"/>
                  </a:lnTo>
                  <a:lnTo>
                    <a:pt x="51815" y="972"/>
                  </a:lnTo>
                  <a:lnTo>
                    <a:pt x="51293" y="862"/>
                  </a:lnTo>
                  <a:lnTo>
                    <a:pt x="50770" y="759"/>
                  </a:lnTo>
                  <a:lnTo>
                    <a:pt x="50248" y="663"/>
                  </a:lnTo>
                  <a:lnTo>
                    <a:pt x="49718" y="575"/>
                  </a:lnTo>
                  <a:lnTo>
                    <a:pt x="49188" y="486"/>
                  </a:lnTo>
                  <a:lnTo>
                    <a:pt x="48658" y="413"/>
                  </a:lnTo>
                  <a:lnTo>
                    <a:pt x="48128" y="339"/>
                  </a:lnTo>
                  <a:lnTo>
                    <a:pt x="47591" y="273"/>
                  </a:lnTo>
                  <a:lnTo>
                    <a:pt x="47054" y="221"/>
                  </a:lnTo>
                  <a:lnTo>
                    <a:pt x="46517" y="170"/>
                  </a:lnTo>
                  <a:lnTo>
                    <a:pt x="45972" y="126"/>
                  </a:lnTo>
                  <a:lnTo>
                    <a:pt x="45435" y="82"/>
                  </a:lnTo>
                  <a:lnTo>
                    <a:pt x="44890" y="52"/>
                  </a:lnTo>
                  <a:lnTo>
                    <a:pt x="44338" y="30"/>
                  </a:lnTo>
                  <a:lnTo>
                    <a:pt x="43794" y="8"/>
                  </a:lnTo>
                  <a:lnTo>
                    <a:pt x="43242" y="1"/>
                  </a:lnTo>
                  <a:close/>
                </a:path>
              </a:pathLst>
            </a:cu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sz="1900"/>
            </a:p>
          </p:txBody>
        </p:sp>
        <p:sp>
          <p:nvSpPr>
            <p:cNvPr id="328" name="Google Shape;328;p24"/>
            <p:cNvSpPr/>
            <p:nvPr/>
          </p:nvSpPr>
          <p:spPr>
            <a:xfrm>
              <a:off x="5038950" y="2591375"/>
              <a:ext cx="511300" cy="454075"/>
            </a:xfrm>
            <a:custGeom>
              <a:rect b="b" l="l" r="r" t="t"/>
              <a:pathLst>
                <a:path extrusionOk="0" h="18163" w="20452">
                  <a:moveTo>
                    <a:pt x="1" y="0"/>
                  </a:moveTo>
                  <a:lnTo>
                    <a:pt x="133" y="648"/>
                  </a:lnTo>
                  <a:lnTo>
                    <a:pt x="265" y="1295"/>
                  </a:lnTo>
                  <a:lnTo>
                    <a:pt x="383" y="1943"/>
                  </a:lnTo>
                  <a:lnTo>
                    <a:pt x="494" y="2598"/>
                  </a:lnTo>
                  <a:lnTo>
                    <a:pt x="589" y="3253"/>
                  </a:lnTo>
                  <a:lnTo>
                    <a:pt x="685" y="3915"/>
                  </a:lnTo>
                  <a:lnTo>
                    <a:pt x="773" y="4577"/>
                  </a:lnTo>
                  <a:lnTo>
                    <a:pt x="847" y="5240"/>
                  </a:lnTo>
                  <a:lnTo>
                    <a:pt x="913" y="5909"/>
                  </a:lnTo>
                  <a:lnTo>
                    <a:pt x="972" y="6579"/>
                  </a:lnTo>
                  <a:lnTo>
                    <a:pt x="1023" y="7249"/>
                  </a:lnTo>
                  <a:lnTo>
                    <a:pt x="1068" y="7926"/>
                  </a:lnTo>
                  <a:lnTo>
                    <a:pt x="1097" y="8603"/>
                  </a:lnTo>
                  <a:lnTo>
                    <a:pt x="1119" y="9280"/>
                  </a:lnTo>
                  <a:lnTo>
                    <a:pt x="1134" y="9964"/>
                  </a:lnTo>
                  <a:lnTo>
                    <a:pt x="1141" y="10649"/>
                  </a:lnTo>
                  <a:lnTo>
                    <a:pt x="1141" y="11127"/>
                  </a:lnTo>
                  <a:lnTo>
                    <a:pt x="1134" y="11605"/>
                  </a:lnTo>
                  <a:lnTo>
                    <a:pt x="1119" y="12076"/>
                  </a:lnTo>
                  <a:lnTo>
                    <a:pt x="1104" y="12555"/>
                  </a:lnTo>
                  <a:lnTo>
                    <a:pt x="1082" y="13026"/>
                  </a:lnTo>
                  <a:lnTo>
                    <a:pt x="1060" y="13504"/>
                  </a:lnTo>
                  <a:lnTo>
                    <a:pt x="994" y="14446"/>
                  </a:lnTo>
                  <a:lnTo>
                    <a:pt x="920" y="15381"/>
                  </a:lnTo>
                  <a:lnTo>
                    <a:pt x="825" y="16315"/>
                  </a:lnTo>
                  <a:lnTo>
                    <a:pt x="707" y="17242"/>
                  </a:lnTo>
                  <a:lnTo>
                    <a:pt x="582" y="18162"/>
                  </a:lnTo>
                  <a:lnTo>
                    <a:pt x="17795" y="18162"/>
                  </a:lnTo>
                  <a:lnTo>
                    <a:pt x="18089" y="18067"/>
                  </a:lnTo>
                  <a:lnTo>
                    <a:pt x="18369" y="17964"/>
                  </a:lnTo>
                  <a:lnTo>
                    <a:pt x="18634" y="17846"/>
                  </a:lnTo>
                  <a:lnTo>
                    <a:pt x="18759" y="17780"/>
                  </a:lnTo>
                  <a:lnTo>
                    <a:pt x="18884" y="17713"/>
                  </a:lnTo>
                  <a:lnTo>
                    <a:pt x="19002" y="17647"/>
                  </a:lnTo>
                  <a:lnTo>
                    <a:pt x="19119" y="17574"/>
                  </a:lnTo>
                  <a:lnTo>
                    <a:pt x="19230" y="17500"/>
                  </a:lnTo>
                  <a:lnTo>
                    <a:pt x="19340" y="17419"/>
                  </a:lnTo>
                  <a:lnTo>
                    <a:pt x="19443" y="17338"/>
                  </a:lnTo>
                  <a:lnTo>
                    <a:pt x="19539" y="17257"/>
                  </a:lnTo>
                  <a:lnTo>
                    <a:pt x="19635" y="17169"/>
                  </a:lnTo>
                  <a:lnTo>
                    <a:pt x="19723" y="17081"/>
                  </a:lnTo>
                  <a:lnTo>
                    <a:pt x="19804" y="16985"/>
                  </a:lnTo>
                  <a:lnTo>
                    <a:pt x="19885" y="16889"/>
                  </a:lnTo>
                  <a:lnTo>
                    <a:pt x="19958" y="16786"/>
                  </a:lnTo>
                  <a:lnTo>
                    <a:pt x="20032" y="16690"/>
                  </a:lnTo>
                  <a:lnTo>
                    <a:pt x="20098" y="16580"/>
                  </a:lnTo>
                  <a:lnTo>
                    <a:pt x="20157" y="16477"/>
                  </a:lnTo>
                  <a:lnTo>
                    <a:pt x="20209" y="16367"/>
                  </a:lnTo>
                  <a:lnTo>
                    <a:pt x="20260" y="16249"/>
                  </a:lnTo>
                  <a:lnTo>
                    <a:pt x="20304" y="16139"/>
                  </a:lnTo>
                  <a:lnTo>
                    <a:pt x="20341" y="16013"/>
                  </a:lnTo>
                  <a:lnTo>
                    <a:pt x="20378" y="15896"/>
                  </a:lnTo>
                  <a:lnTo>
                    <a:pt x="20400" y="15771"/>
                  </a:lnTo>
                  <a:lnTo>
                    <a:pt x="20422" y="15638"/>
                  </a:lnTo>
                  <a:lnTo>
                    <a:pt x="20437" y="15513"/>
                  </a:lnTo>
                  <a:lnTo>
                    <a:pt x="20451" y="15381"/>
                  </a:lnTo>
                  <a:lnTo>
                    <a:pt x="20451" y="15241"/>
                  </a:lnTo>
                  <a:lnTo>
                    <a:pt x="20451" y="8507"/>
                  </a:lnTo>
                  <a:lnTo>
                    <a:pt x="20451" y="8375"/>
                  </a:lnTo>
                  <a:lnTo>
                    <a:pt x="20437" y="8242"/>
                  </a:lnTo>
                  <a:lnTo>
                    <a:pt x="20422" y="8110"/>
                  </a:lnTo>
                  <a:lnTo>
                    <a:pt x="20400" y="7985"/>
                  </a:lnTo>
                  <a:lnTo>
                    <a:pt x="20378" y="7860"/>
                  </a:lnTo>
                  <a:lnTo>
                    <a:pt x="20341" y="7734"/>
                  </a:lnTo>
                  <a:lnTo>
                    <a:pt x="20304" y="7617"/>
                  </a:lnTo>
                  <a:lnTo>
                    <a:pt x="20260" y="7499"/>
                  </a:lnTo>
                  <a:lnTo>
                    <a:pt x="20209" y="7381"/>
                  </a:lnTo>
                  <a:lnTo>
                    <a:pt x="20157" y="7271"/>
                  </a:lnTo>
                  <a:lnTo>
                    <a:pt x="20098" y="7160"/>
                  </a:lnTo>
                  <a:lnTo>
                    <a:pt x="20032" y="7057"/>
                  </a:lnTo>
                  <a:lnTo>
                    <a:pt x="19958" y="6954"/>
                  </a:lnTo>
                  <a:lnTo>
                    <a:pt x="19885" y="6859"/>
                  </a:lnTo>
                  <a:lnTo>
                    <a:pt x="19804" y="6756"/>
                  </a:lnTo>
                  <a:lnTo>
                    <a:pt x="19723" y="6667"/>
                  </a:lnTo>
                  <a:lnTo>
                    <a:pt x="19635" y="6572"/>
                  </a:lnTo>
                  <a:lnTo>
                    <a:pt x="19539" y="6483"/>
                  </a:lnTo>
                  <a:lnTo>
                    <a:pt x="19443" y="6402"/>
                  </a:lnTo>
                  <a:lnTo>
                    <a:pt x="19340" y="6322"/>
                  </a:lnTo>
                  <a:lnTo>
                    <a:pt x="19230" y="6241"/>
                  </a:lnTo>
                  <a:lnTo>
                    <a:pt x="19119" y="6167"/>
                  </a:lnTo>
                  <a:lnTo>
                    <a:pt x="19002" y="6093"/>
                  </a:lnTo>
                  <a:lnTo>
                    <a:pt x="18884" y="6027"/>
                  </a:lnTo>
                  <a:lnTo>
                    <a:pt x="18759" y="5961"/>
                  </a:lnTo>
                  <a:lnTo>
                    <a:pt x="18634" y="5895"/>
                  </a:lnTo>
                  <a:lnTo>
                    <a:pt x="18501" y="5836"/>
                  </a:lnTo>
                  <a:lnTo>
                    <a:pt x="18369" y="5784"/>
                  </a:lnTo>
                  <a:lnTo>
                    <a:pt x="18089" y="5681"/>
                  </a:lnTo>
                  <a:lnTo>
                    <a:pt x="17795" y="5593"/>
                  </a:lnTo>
                  <a:lnTo>
                    <a:pt x="1" y="0"/>
                  </a:lnTo>
                  <a:close/>
                </a:path>
              </a:pathLst>
            </a:cu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sz="1900"/>
            </a:p>
          </p:txBody>
        </p:sp>
        <p:sp>
          <p:nvSpPr>
            <p:cNvPr id="329" name="Google Shape;329;p24"/>
            <p:cNvSpPr/>
            <p:nvPr/>
          </p:nvSpPr>
          <p:spPr>
            <a:xfrm>
              <a:off x="3559600" y="1117525"/>
              <a:ext cx="510750" cy="509825"/>
            </a:xfrm>
            <a:custGeom>
              <a:rect b="b" l="l" r="r" t="t"/>
              <a:pathLst>
                <a:path extrusionOk="0" h="20393" w="20430">
                  <a:moveTo>
                    <a:pt x="8463" y="0"/>
                  </a:moveTo>
                  <a:lnTo>
                    <a:pt x="8323" y="8"/>
                  </a:lnTo>
                  <a:lnTo>
                    <a:pt x="8191" y="15"/>
                  </a:lnTo>
                  <a:lnTo>
                    <a:pt x="8066" y="30"/>
                  </a:lnTo>
                  <a:lnTo>
                    <a:pt x="7933" y="52"/>
                  </a:lnTo>
                  <a:lnTo>
                    <a:pt x="7808" y="74"/>
                  </a:lnTo>
                  <a:lnTo>
                    <a:pt x="7691" y="111"/>
                  </a:lnTo>
                  <a:lnTo>
                    <a:pt x="7565" y="148"/>
                  </a:lnTo>
                  <a:lnTo>
                    <a:pt x="7448" y="192"/>
                  </a:lnTo>
                  <a:lnTo>
                    <a:pt x="7337" y="243"/>
                  </a:lnTo>
                  <a:lnTo>
                    <a:pt x="7227" y="295"/>
                  </a:lnTo>
                  <a:lnTo>
                    <a:pt x="7117" y="354"/>
                  </a:lnTo>
                  <a:lnTo>
                    <a:pt x="7014" y="420"/>
                  </a:lnTo>
                  <a:lnTo>
                    <a:pt x="6910" y="493"/>
                  </a:lnTo>
                  <a:lnTo>
                    <a:pt x="6807" y="567"/>
                  </a:lnTo>
                  <a:lnTo>
                    <a:pt x="6712" y="648"/>
                  </a:lnTo>
                  <a:lnTo>
                    <a:pt x="6616" y="729"/>
                  </a:lnTo>
                  <a:lnTo>
                    <a:pt x="6528" y="825"/>
                  </a:lnTo>
                  <a:lnTo>
                    <a:pt x="6440" y="913"/>
                  </a:lnTo>
                  <a:lnTo>
                    <a:pt x="6351" y="1016"/>
                  </a:lnTo>
                  <a:lnTo>
                    <a:pt x="6270" y="1119"/>
                  </a:lnTo>
                  <a:lnTo>
                    <a:pt x="6197" y="1222"/>
                  </a:lnTo>
                  <a:lnTo>
                    <a:pt x="6116" y="1332"/>
                  </a:lnTo>
                  <a:lnTo>
                    <a:pt x="6049" y="1450"/>
                  </a:lnTo>
                  <a:lnTo>
                    <a:pt x="5976" y="1568"/>
                  </a:lnTo>
                  <a:lnTo>
                    <a:pt x="5910" y="1693"/>
                  </a:lnTo>
                  <a:lnTo>
                    <a:pt x="5851" y="1818"/>
                  </a:lnTo>
                  <a:lnTo>
                    <a:pt x="5792" y="1951"/>
                  </a:lnTo>
                  <a:lnTo>
                    <a:pt x="5733" y="2083"/>
                  </a:lnTo>
                  <a:lnTo>
                    <a:pt x="5630" y="2363"/>
                  </a:lnTo>
                  <a:lnTo>
                    <a:pt x="5542" y="2657"/>
                  </a:lnTo>
                  <a:lnTo>
                    <a:pt x="0" y="20297"/>
                  </a:lnTo>
                  <a:lnTo>
                    <a:pt x="611" y="20179"/>
                  </a:lnTo>
                  <a:lnTo>
                    <a:pt x="1222" y="20069"/>
                  </a:lnTo>
                  <a:lnTo>
                    <a:pt x="1833" y="19966"/>
                  </a:lnTo>
                  <a:lnTo>
                    <a:pt x="2444" y="19870"/>
                  </a:lnTo>
                  <a:lnTo>
                    <a:pt x="3062" y="19782"/>
                  </a:lnTo>
                  <a:lnTo>
                    <a:pt x="3687" y="19701"/>
                  </a:lnTo>
                  <a:lnTo>
                    <a:pt x="4305" y="19620"/>
                  </a:lnTo>
                  <a:lnTo>
                    <a:pt x="4931" y="19554"/>
                  </a:lnTo>
                  <a:lnTo>
                    <a:pt x="5556" y="19495"/>
                  </a:lnTo>
                  <a:lnTo>
                    <a:pt x="6189" y="19443"/>
                  </a:lnTo>
                  <a:lnTo>
                    <a:pt x="6815" y="19399"/>
                  </a:lnTo>
                  <a:lnTo>
                    <a:pt x="7448" y="19362"/>
                  </a:lnTo>
                  <a:lnTo>
                    <a:pt x="8088" y="19340"/>
                  </a:lnTo>
                  <a:lnTo>
                    <a:pt x="8721" y="19318"/>
                  </a:lnTo>
                  <a:lnTo>
                    <a:pt x="9361" y="19303"/>
                  </a:lnTo>
                  <a:lnTo>
                    <a:pt x="10671" y="19303"/>
                  </a:lnTo>
                  <a:lnTo>
                    <a:pt x="11341" y="19318"/>
                  </a:lnTo>
                  <a:lnTo>
                    <a:pt x="12003" y="19340"/>
                  </a:lnTo>
                  <a:lnTo>
                    <a:pt x="12665" y="19370"/>
                  </a:lnTo>
                  <a:lnTo>
                    <a:pt x="13328" y="19414"/>
                  </a:lnTo>
                  <a:lnTo>
                    <a:pt x="13990" y="19458"/>
                  </a:lnTo>
                  <a:lnTo>
                    <a:pt x="14645" y="19517"/>
                  </a:lnTo>
                  <a:lnTo>
                    <a:pt x="15300" y="19583"/>
                  </a:lnTo>
                  <a:lnTo>
                    <a:pt x="15947" y="19657"/>
                  </a:lnTo>
                  <a:lnTo>
                    <a:pt x="16595" y="19738"/>
                  </a:lnTo>
                  <a:lnTo>
                    <a:pt x="17243" y="19826"/>
                  </a:lnTo>
                  <a:lnTo>
                    <a:pt x="17883" y="19921"/>
                  </a:lnTo>
                  <a:lnTo>
                    <a:pt x="18523" y="20025"/>
                  </a:lnTo>
                  <a:lnTo>
                    <a:pt x="19163" y="20142"/>
                  </a:lnTo>
                  <a:lnTo>
                    <a:pt x="19796" y="20260"/>
                  </a:lnTo>
                  <a:lnTo>
                    <a:pt x="20429" y="20392"/>
                  </a:lnTo>
                  <a:lnTo>
                    <a:pt x="14049" y="2657"/>
                  </a:lnTo>
                  <a:lnTo>
                    <a:pt x="13953" y="2363"/>
                  </a:lnTo>
                  <a:lnTo>
                    <a:pt x="13850" y="2083"/>
                  </a:lnTo>
                  <a:lnTo>
                    <a:pt x="13732" y="1818"/>
                  </a:lnTo>
                  <a:lnTo>
                    <a:pt x="13673" y="1693"/>
                  </a:lnTo>
                  <a:lnTo>
                    <a:pt x="13600" y="1568"/>
                  </a:lnTo>
                  <a:lnTo>
                    <a:pt x="13534" y="1450"/>
                  </a:lnTo>
                  <a:lnTo>
                    <a:pt x="13460" y="1332"/>
                  </a:lnTo>
                  <a:lnTo>
                    <a:pt x="13386" y="1222"/>
                  </a:lnTo>
                  <a:lnTo>
                    <a:pt x="13306" y="1119"/>
                  </a:lnTo>
                  <a:lnTo>
                    <a:pt x="13225" y="1016"/>
                  </a:lnTo>
                  <a:lnTo>
                    <a:pt x="13144" y="913"/>
                  </a:lnTo>
                  <a:lnTo>
                    <a:pt x="13055" y="825"/>
                  </a:lnTo>
                  <a:lnTo>
                    <a:pt x="12967" y="729"/>
                  </a:lnTo>
                  <a:lnTo>
                    <a:pt x="12871" y="648"/>
                  </a:lnTo>
                  <a:lnTo>
                    <a:pt x="12776" y="567"/>
                  </a:lnTo>
                  <a:lnTo>
                    <a:pt x="12680" y="493"/>
                  </a:lnTo>
                  <a:lnTo>
                    <a:pt x="12577" y="420"/>
                  </a:lnTo>
                  <a:lnTo>
                    <a:pt x="12474" y="354"/>
                  </a:lnTo>
                  <a:lnTo>
                    <a:pt x="12364" y="295"/>
                  </a:lnTo>
                  <a:lnTo>
                    <a:pt x="12253" y="243"/>
                  </a:lnTo>
                  <a:lnTo>
                    <a:pt x="12143" y="192"/>
                  </a:lnTo>
                  <a:lnTo>
                    <a:pt x="12025" y="148"/>
                  </a:lnTo>
                  <a:lnTo>
                    <a:pt x="11907" y="111"/>
                  </a:lnTo>
                  <a:lnTo>
                    <a:pt x="11782" y="74"/>
                  </a:lnTo>
                  <a:lnTo>
                    <a:pt x="11657" y="52"/>
                  </a:lnTo>
                  <a:lnTo>
                    <a:pt x="11532" y="30"/>
                  </a:lnTo>
                  <a:lnTo>
                    <a:pt x="11400" y="15"/>
                  </a:lnTo>
                  <a:lnTo>
                    <a:pt x="11267" y="8"/>
                  </a:lnTo>
                  <a:lnTo>
                    <a:pt x="11127" y="0"/>
                  </a:lnTo>
                  <a:close/>
                </a:path>
              </a:pathLst>
            </a:cu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sz="1900"/>
            </a:p>
          </p:txBody>
        </p:sp>
        <p:sp>
          <p:nvSpPr>
            <p:cNvPr id="330" name="Google Shape;330;p24"/>
            <p:cNvSpPr/>
            <p:nvPr/>
          </p:nvSpPr>
          <p:spPr>
            <a:xfrm>
              <a:off x="2069750" y="2591375"/>
              <a:ext cx="511300" cy="454075"/>
            </a:xfrm>
            <a:custGeom>
              <a:rect b="b" l="l" r="r" t="t"/>
              <a:pathLst>
                <a:path extrusionOk="0" h="18163" w="20452">
                  <a:moveTo>
                    <a:pt x="20451" y="0"/>
                  </a:moveTo>
                  <a:lnTo>
                    <a:pt x="2657" y="5593"/>
                  </a:lnTo>
                  <a:lnTo>
                    <a:pt x="2363" y="5681"/>
                  </a:lnTo>
                  <a:lnTo>
                    <a:pt x="2083" y="5784"/>
                  </a:lnTo>
                  <a:lnTo>
                    <a:pt x="1951" y="5836"/>
                  </a:lnTo>
                  <a:lnTo>
                    <a:pt x="1818" y="5895"/>
                  </a:lnTo>
                  <a:lnTo>
                    <a:pt x="1693" y="5961"/>
                  </a:lnTo>
                  <a:lnTo>
                    <a:pt x="1568" y="6027"/>
                  </a:lnTo>
                  <a:lnTo>
                    <a:pt x="1450" y="6093"/>
                  </a:lnTo>
                  <a:lnTo>
                    <a:pt x="1333" y="6167"/>
                  </a:lnTo>
                  <a:lnTo>
                    <a:pt x="1222" y="6241"/>
                  </a:lnTo>
                  <a:lnTo>
                    <a:pt x="1112" y="6322"/>
                  </a:lnTo>
                  <a:lnTo>
                    <a:pt x="1009" y="6402"/>
                  </a:lnTo>
                  <a:lnTo>
                    <a:pt x="913" y="6483"/>
                  </a:lnTo>
                  <a:lnTo>
                    <a:pt x="817" y="6572"/>
                  </a:lnTo>
                  <a:lnTo>
                    <a:pt x="729" y="6667"/>
                  </a:lnTo>
                  <a:lnTo>
                    <a:pt x="648" y="6756"/>
                  </a:lnTo>
                  <a:lnTo>
                    <a:pt x="567" y="6859"/>
                  </a:lnTo>
                  <a:lnTo>
                    <a:pt x="494" y="6954"/>
                  </a:lnTo>
                  <a:lnTo>
                    <a:pt x="420" y="7057"/>
                  </a:lnTo>
                  <a:lnTo>
                    <a:pt x="354" y="7160"/>
                  </a:lnTo>
                  <a:lnTo>
                    <a:pt x="295" y="7271"/>
                  </a:lnTo>
                  <a:lnTo>
                    <a:pt x="243" y="7381"/>
                  </a:lnTo>
                  <a:lnTo>
                    <a:pt x="192" y="7499"/>
                  </a:lnTo>
                  <a:lnTo>
                    <a:pt x="148" y="7617"/>
                  </a:lnTo>
                  <a:lnTo>
                    <a:pt x="111" y="7734"/>
                  </a:lnTo>
                  <a:lnTo>
                    <a:pt x="74" y="7860"/>
                  </a:lnTo>
                  <a:lnTo>
                    <a:pt x="52" y="7985"/>
                  </a:lnTo>
                  <a:lnTo>
                    <a:pt x="30" y="8110"/>
                  </a:lnTo>
                  <a:lnTo>
                    <a:pt x="15" y="8242"/>
                  </a:lnTo>
                  <a:lnTo>
                    <a:pt x="1" y="8375"/>
                  </a:lnTo>
                  <a:lnTo>
                    <a:pt x="1" y="8507"/>
                  </a:lnTo>
                  <a:lnTo>
                    <a:pt x="1" y="15241"/>
                  </a:lnTo>
                  <a:lnTo>
                    <a:pt x="1" y="15381"/>
                  </a:lnTo>
                  <a:lnTo>
                    <a:pt x="15" y="15513"/>
                  </a:lnTo>
                  <a:lnTo>
                    <a:pt x="30" y="15638"/>
                  </a:lnTo>
                  <a:lnTo>
                    <a:pt x="52" y="15771"/>
                  </a:lnTo>
                  <a:lnTo>
                    <a:pt x="74" y="15896"/>
                  </a:lnTo>
                  <a:lnTo>
                    <a:pt x="111" y="16013"/>
                  </a:lnTo>
                  <a:lnTo>
                    <a:pt x="148" y="16139"/>
                  </a:lnTo>
                  <a:lnTo>
                    <a:pt x="192" y="16249"/>
                  </a:lnTo>
                  <a:lnTo>
                    <a:pt x="243" y="16367"/>
                  </a:lnTo>
                  <a:lnTo>
                    <a:pt x="295" y="16477"/>
                  </a:lnTo>
                  <a:lnTo>
                    <a:pt x="354" y="16580"/>
                  </a:lnTo>
                  <a:lnTo>
                    <a:pt x="420" y="16690"/>
                  </a:lnTo>
                  <a:lnTo>
                    <a:pt x="494" y="16786"/>
                  </a:lnTo>
                  <a:lnTo>
                    <a:pt x="567" y="16889"/>
                  </a:lnTo>
                  <a:lnTo>
                    <a:pt x="648" y="16985"/>
                  </a:lnTo>
                  <a:lnTo>
                    <a:pt x="729" y="17081"/>
                  </a:lnTo>
                  <a:lnTo>
                    <a:pt x="817" y="17169"/>
                  </a:lnTo>
                  <a:lnTo>
                    <a:pt x="913" y="17257"/>
                  </a:lnTo>
                  <a:lnTo>
                    <a:pt x="1009" y="17338"/>
                  </a:lnTo>
                  <a:lnTo>
                    <a:pt x="1112" y="17419"/>
                  </a:lnTo>
                  <a:lnTo>
                    <a:pt x="1222" y="17500"/>
                  </a:lnTo>
                  <a:lnTo>
                    <a:pt x="1333" y="17574"/>
                  </a:lnTo>
                  <a:lnTo>
                    <a:pt x="1450" y="17647"/>
                  </a:lnTo>
                  <a:lnTo>
                    <a:pt x="1568" y="17713"/>
                  </a:lnTo>
                  <a:lnTo>
                    <a:pt x="1693" y="17780"/>
                  </a:lnTo>
                  <a:lnTo>
                    <a:pt x="1818" y="17846"/>
                  </a:lnTo>
                  <a:lnTo>
                    <a:pt x="2083" y="17964"/>
                  </a:lnTo>
                  <a:lnTo>
                    <a:pt x="2363" y="18067"/>
                  </a:lnTo>
                  <a:lnTo>
                    <a:pt x="2657" y="18162"/>
                  </a:lnTo>
                  <a:lnTo>
                    <a:pt x="19870" y="18162"/>
                  </a:lnTo>
                  <a:lnTo>
                    <a:pt x="19745" y="17242"/>
                  </a:lnTo>
                  <a:lnTo>
                    <a:pt x="19627" y="16315"/>
                  </a:lnTo>
                  <a:lnTo>
                    <a:pt x="19532" y="15381"/>
                  </a:lnTo>
                  <a:lnTo>
                    <a:pt x="19458" y="14446"/>
                  </a:lnTo>
                  <a:lnTo>
                    <a:pt x="19392" y="13504"/>
                  </a:lnTo>
                  <a:lnTo>
                    <a:pt x="19370" y="13026"/>
                  </a:lnTo>
                  <a:lnTo>
                    <a:pt x="19348" y="12555"/>
                  </a:lnTo>
                  <a:lnTo>
                    <a:pt x="19333" y="12076"/>
                  </a:lnTo>
                  <a:lnTo>
                    <a:pt x="19318" y="11605"/>
                  </a:lnTo>
                  <a:lnTo>
                    <a:pt x="19311" y="11127"/>
                  </a:lnTo>
                  <a:lnTo>
                    <a:pt x="19311" y="10649"/>
                  </a:lnTo>
                  <a:lnTo>
                    <a:pt x="19318" y="9964"/>
                  </a:lnTo>
                  <a:lnTo>
                    <a:pt x="19333" y="9280"/>
                  </a:lnTo>
                  <a:lnTo>
                    <a:pt x="19355" y="8603"/>
                  </a:lnTo>
                  <a:lnTo>
                    <a:pt x="19384" y="7926"/>
                  </a:lnTo>
                  <a:lnTo>
                    <a:pt x="19429" y="7249"/>
                  </a:lnTo>
                  <a:lnTo>
                    <a:pt x="19480" y="6579"/>
                  </a:lnTo>
                  <a:lnTo>
                    <a:pt x="19539" y="5909"/>
                  </a:lnTo>
                  <a:lnTo>
                    <a:pt x="19605" y="5240"/>
                  </a:lnTo>
                  <a:lnTo>
                    <a:pt x="19679" y="4577"/>
                  </a:lnTo>
                  <a:lnTo>
                    <a:pt x="19767" y="3915"/>
                  </a:lnTo>
                  <a:lnTo>
                    <a:pt x="19863" y="3253"/>
                  </a:lnTo>
                  <a:lnTo>
                    <a:pt x="19958" y="2598"/>
                  </a:lnTo>
                  <a:lnTo>
                    <a:pt x="20069" y="1943"/>
                  </a:lnTo>
                  <a:lnTo>
                    <a:pt x="20194" y="1295"/>
                  </a:lnTo>
                  <a:lnTo>
                    <a:pt x="20319" y="648"/>
                  </a:lnTo>
                  <a:lnTo>
                    <a:pt x="20451" y="0"/>
                  </a:lnTo>
                  <a:close/>
                </a:path>
              </a:pathLst>
            </a:cu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sz="1900"/>
            </a:p>
          </p:txBody>
        </p:sp>
        <p:sp>
          <p:nvSpPr>
            <p:cNvPr id="331" name="Google Shape;331;p24"/>
            <p:cNvSpPr/>
            <p:nvPr/>
          </p:nvSpPr>
          <p:spPr>
            <a:xfrm>
              <a:off x="3434125" y="2497525"/>
              <a:ext cx="911625" cy="911825"/>
            </a:xfrm>
            <a:custGeom>
              <a:rect b="b" l="l" r="r" t="t"/>
              <a:pathLst>
                <a:path extrusionOk="0" h="36473" w="36465">
                  <a:moveTo>
                    <a:pt x="15270" y="4630"/>
                  </a:moveTo>
                  <a:lnTo>
                    <a:pt x="15506" y="4637"/>
                  </a:lnTo>
                  <a:lnTo>
                    <a:pt x="15741" y="4652"/>
                  </a:lnTo>
                  <a:lnTo>
                    <a:pt x="15970" y="4674"/>
                  </a:lnTo>
                  <a:lnTo>
                    <a:pt x="16205" y="4696"/>
                  </a:lnTo>
                  <a:lnTo>
                    <a:pt x="16441" y="4725"/>
                  </a:lnTo>
                  <a:lnTo>
                    <a:pt x="16669" y="4762"/>
                  </a:lnTo>
                  <a:lnTo>
                    <a:pt x="16904" y="4806"/>
                  </a:lnTo>
                  <a:lnTo>
                    <a:pt x="17132" y="4851"/>
                  </a:lnTo>
                  <a:lnTo>
                    <a:pt x="17360" y="4902"/>
                  </a:lnTo>
                  <a:lnTo>
                    <a:pt x="17589" y="4961"/>
                  </a:lnTo>
                  <a:lnTo>
                    <a:pt x="17817" y="5027"/>
                  </a:lnTo>
                  <a:lnTo>
                    <a:pt x="18045" y="5101"/>
                  </a:lnTo>
                  <a:lnTo>
                    <a:pt x="18266" y="5174"/>
                  </a:lnTo>
                  <a:lnTo>
                    <a:pt x="18494" y="5255"/>
                  </a:lnTo>
                  <a:lnTo>
                    <a:pt x="18715" y="5344"/>
                  </a:lnTo>
                  <a:lnTo>
                    <a:pt x="18935" y="5432"/>
                  </a:lnTo>
                  <a:lnTo>
                    <a:pt x="19149" y="5528"/>
                  </a:lnTo>
                  <a:lnTo>
                    <a:pt x="19369" y="5631"/>
                  </a:lnTo>
                  <a:lnTo>
                    <a:pt x="19583" y="5741"/>
                  </a:lnTo>
                  <a:lnTo>
                    <a:pt x="19789" y="5859"/>
                  </a:lnTo>
                  <a:lnTo>
                    <a:pt x="20002" y="5977"/>
                  </a:lnTo>
                  <a:lnTo>
                    <a:pt x="20208" y="6102"/>
                  </a:lnTo>
                  <a:lnTo>
                    <a:pt x="20414" y="6234"/>
                  </a:lnTo>
                  <a:lnTo>
                    <a:pt x="20613" y="6374"/>
                  </a:lnTo>
                  <a:lnTo>
                    <a:pt x="20812" y="6514"/>
                  </a:lnTo>
                  <a:lnTo>
                    <a:pt x="21011" y="6661"/>
                  </a:lnTo>
                  <a:lnTo>
                    <a:pt x="21202" y="6815"/>
                  </a:lnTo>
                  <a:lnTo>
                    <a:pt x="21393" y="6977"/>
                  </a:lnTo>
                  <a:lnTo>
                    <a:pt x="21577" y="7139"/>
                  </a:lnTo>
                  <a:lnTo>
                    <a:pt x="21761" y="7309"/>
                  </a:lnTo>
                  <a:lnTo>
                    <a:pt x="21945" y="7485"/>
                  </a:lnTo>
                  <a:lnTo>
                    <a:pt x="22122" y="7669"/>
                  </a:lnTo>
                  <a:lnTo>
                    <a:pt x="22291" y="7853"/>
                  </a:lnTo>
                  <a:lnTo>
                    <a:pt x="22453" y="8037"/>
                  </a:lnTo>
                  <a:lnTo>
                    <a:pt x="22615" y="8228"/>
                  </a:lnTo>
                  <a:lnTo>
                    <a:pt x="22769" y="8427"/>
                  </a:lnTo>
                  <a:lnTo>
                    <a:pt x="22917" y="8618"/>
                  </a:lnTo>
                  <a:lnTo>
                    <a:pt x="23056" y="8817"/>
                  </a:lnTo>
                  <a:lnTo>
                    <a:pt x="23196" y="9023"/>
                  </a:lnTo>
                  <a:lnTo>
                    <a:pt x="23329" y="9229"/>
                  </a:lnTo>
                  <a:lnTo>
                    <a:pt x="23454" y="9435"/>
                  </a:lnTo>
                  <a:lnTo>
                    <a:pt x="23572" y="9641"/>
                  </a:lnTo>
                  <a:lnTo>
                    <a:pt x="23689" y="9855"/>
                  </a:lnTo>
                  <a:lnTo>
                    <a:pt x="23800" y="10068"/>
                  </a:lnTo>
                  <a:lnTo>
                    <a:pt x="23903" y="10282"/>
                  </a:lnTo>
                  <a:lnTo>
                    <a:pt x="23998" y="10502"/>
                  </a:lnTo>
                  <a:lnTo>
                    <a:pt x="24094" y="10723"/>
                  </a:lnTo>
                  <a:lnTo>
                    <a:pt x="24182" y="10944"/>
                  </a:lnTo>
                  <a:lnTo>
                    <a:pt x="24263" y="11165"/>
                  </a:lnTo>
                  <a:lnTo>
                    <a:pt x="24337" y="11393"/>
                  </a:lnTo>
                  <a:lnTo>
                    <a:pt x="24403" y="11614"/>
                  </a:lnTo>
                  <a:lnTo>
                    <a:pt x="24469" y="11842"/>
                  </a:lnTo>
                  <a:lnTo>
                    <a:pt x="24528" y="12070"/>
                  </a:lnTo>
                  <a:lnTo>
                    <a:pt x="24580" y="12305"/>
                  </a:lnTo>
                  <a:lnTo>
                    <a:pt x="24631" y="12533"/>
                  </a:lnTo>
                  <a:lnTo>
                    <a:pt x="24668" y="12762"/>
                  </a:lnTo>
                  <a:lnTo>
                    <a:pt x="24705" y="12997"/>
                  </a:lnTo>
                  <a:lnTo>
                    <a:pt x="24742" y="13233"/>
                  </a:lnTo>
                  <a:lnTo>
                    <a:pt x="24764" y="13461"/>
                  </a:lnTo>
                  <a:lnTo>
                    <a:pt x="24786" y="13696"/>
                  </a:lnTo>
                  <a:lnTo>
                    <a:pt x="24800" y="13932"/>
                  </a:lnTo>
                  <a:lnTo>
                    <a:pt x="24808" y="14167"/>
                  </a:lnTo>
                  <a:lnTo>
                    <a:pt x="24808" y="14403"/>
                  </a:lnTo>
                  <a:lnTo>
                    <a:pt x="24808" y="14631"/>
                  </a:lnTo>
                  <a:lnTo>
                    <a:pt x="24800" y="14866"/>
                  </a:lnTo>
                  <a:lnTo>
                    <a:pt x="24786" y="15102"/>
                  </a:lnTo>
                  <a:lnTo>
                    <a:pt x="24764" y="15337"/>
                  </a:lnTo>
                  <a:lnTo>
                    <a:pt x="24742" y="15573"/>
                  </a:lnTo>
                  <a:lnTo>
                    <a:pt x="24705" y="15801"/>
                  </a:lnTo>
                  <a:lnTo>
                    <a:pt x="24668" y="16036"/>
                  </a:lnTo>
                  <a:lnTo>
                    <a:pt x="24631" y="16265"/>
                  </a:lnTo>
                  <a:lnTo>
                    <a:pt x="24580" y="16500"/>
                  </a:lnTo>
                  <a:lnTo>
                    <a:pt x="24528" y="16728"/>
                  </a:lnTo>
                  <a:lnTo>
                    <a:pt x="24469" y="16956"/>
                  </a:lnTo>
                  <a:lnTo>
                    <a:pt x="24403" y="17184"/>
                  </a:lnTo>
                  <a:lnTo>
                    <a:pt x="24337" y="17413"/>
                  </a:lnTo>
                  <a:lnTo>
                    <a:pt x="24263" y="17633"/>
                  </a:lnTo>
                  <a:lnTo>
                    <a:pt x="24182" y="17854"/>
                  </a:lnTo>
                  <a:lnTo>
                    <a:pt x="24094" y="18075"/>
                  </a:lnTo>
                  <a:lnTo>
                    <a:pt x="23998" y="18296"/>
                  </a:lnTo>
                  <a:lnTo>
                    <a:pt x="23903" y="18516"/>
                  </a:lnTo>
                  <a:lnTo>
                    <a:pt x="23800" y="18730"/>
                  </a:lnTo>
                  <a:lnTo>
                    <a:pt x="23689" y="18943"/>
                  </a:lnTo>
                  <a:lnTo>
                    <a:pt x="23572" y="19157"/>
                  </a:lnTo>
                  <a:lnTo>
                    <a:pt x="23454" y="19370"/>
                  </a:lnTo>
                  <a:lnTo>
                    <a:pt x="23329" y="19576"/>
                  </a:lnTo>
                  <a:lnTo>
                    <a:pt x="23196" y="19782"/>
                  </a:lnTo>
                  <a:lnTo>
                    <a:pt x="23056" y="19981"/>
                  </a:lnTo>
                  <a:lnTo>
                    <a:pt x="22917" y="20180"/>
                  </a:lnTo>
                  <a:lnTo>
                    <a:pt x="22769" y="20378"/>
                  </a:lnTo>
                  <a:lnTo>
                    <a:pt x="22615" y="20570"/>
                  </a:lnTo>
                  <a:lnTo>
                    <a:pt x="22453" y="20761"/>
                  </a:lnTo>
                  <a:lnTo>
                    <a:pt x="22291" y="20945"/>
                  </a:lnTo>
                  <a:lnTo>
                    <a:pt x="22122" y="21129"/>
                  </a:lnTo>
                  <a:lnTo>
                    <a:pt x="21945" y="21313"/>
                  </a:lnTo>
                  <a:lnTo>
                    <a:pt x="21761" y="21489"/>
                  </a:lnTo>
                  <a:lnTo>
                    <a:pt x="21577" y="21659"/>
                  </a:lnTo>
                  <a:lnTo>
                    <a:pt x="21393" y="21828"/>
                  </a:lnTo>
                  <a:lnTo>
                    <a:pt x="21202" y="21983"/>
                  </a:lnTo>
                  <a:lnTo>
                    <a:pt x="21011" y="22137"/>
                  </a:lnTo>
                  <a:lnTo>
                    <a:pt x="20812" y="22284"/>
                  </a:lnTo>
                  <a:lnTo>
                    <a:pt x="20613" y="22431"/>
                  </a:lnTo>
                  <a:lnTo>
                    <a:pt x="20414" y="22564"/>
                  </a:lnTo>
                  <a:lnTo>
                    <a:pt x="20208" y="22696"/>
                  </a:lnTo>
                  <a:lnTo>
                    <a:pt x="20002" y="22821"/>
                  </a:lnTo>
                  <a:lnTo>
                    <a:pt x="19789" y="22939"/>
                  </a:lnTo>
                  <a:lnTo>
                    <a:pt x="19583" y="23057"/>
                  </a:lnTo>
                  <a:lnTo>
                    <a:pt x="19369" y="23167"/>
                  </a:lnTo>
                  <a:lnTo>
                    <a:pt x="19149" y="23270"/>
                  </a:lnTo>
                  <a:lnTo>
                    <a:pt x="18935" y="23366"/>
                  </a:lnTo>
                  <a:lnTo>
                    <a:pt x="18715" y="23462"/>
                  </a:lnTo>
                  <a:lnTo>
                    <a:pt x="18494" y="23543"/>
                  </a:lnTo>
                  <a:lnTo>
                    <a:pt x="18266" y="23624"/>
                  </a:lnTo>
                  <a:lnTo>
                    <a:pt x="18045" y="23705"/>
                  </a:lnTo>
                  <a:lnTo>
                    <a:pt x="17817" y="23771"/>
                  </a:lnTo>
                  <a:lnTo>
                    <a:pt x="17589" y="23837"/>
                  </a:lnTo>
                  <a:lnTo>
                    <a:pt x="17360" y="23896"/>
                  </a:lnTo>
                  <a:lnTo>
                    <a:pt x="17132" y="23947"/>
                  </a:lnTo>
                  <a:lnTo>
                    <a:pt x="16904" y="23999"/>
                  </a:lnTo>
                  <a:lnTo>
                    <a:pt x="16669" y="24036"/>
                  </a:lnTo>
                  <a:lnTo>
                    <a:pt x="16441" y="24073"/>
                  </a:lnTo>
                  <a:lnTo>
                    <a:pt x="16205" y="24102"/>
                  </a:lnTo>
                  <a:lnTo>
                    <a:pt x="15970" y="24131"/>
                  </a:lnTo>
                  <a:lnTo>
                    <a:pt x="15741" y="24146"/>
                  </a:lnTo>
                  <a:lnTo>
                    <a:pt x="15506" y="24161"/>
                  </a:lnTo>
                  <a:lnTo>
                    <a:pt x="15270" y="24168"/>
                  </a:lnTo>
                  <a:lnTo>
                    <a:pt x="15035" y="24176"/>
                  </a:lnTo>
                  <a:lnTo>
                    <a:pt x="14800" y="24168"/>
                  </a:lnTo>
                  <a:lnTo>
                    <a:pt x="14564" y="24161"/>
                  </a:lnTo>
                  <a:lnTo>
                    <a:pt x="14336" y="24146"/>
                  </a:lnTo>
                  <a:lnTo>
                    <a:pt x="14100" y="24131"/>
                  </a:lnTo>
                  <a:lnTo>
                    <a:pt x="13865" y="24102"/>
                  </a:lnTo>
                  <a:lnTo>
                    <a:pt x="13629" y="24073"/>
                  </a:lnTo>
                  <a:lnTo>
                    <a:pt x="13401" y="24036"/>
                  </a:lnTo>
                  <a:lnTo>
                    <a:pt x="13166" y="23999"/>
                  </a:lnTo>
                  <a:lnTo>
                    <a:pt x="12938" y="23947"/>
                  </a:lnTo>
                  <a:lnTo>
                    <a:pt x="12710" y="23896"/>
                  </a:lnTo>
                  <a:lnTo>
                    <a:pt x="12481" y="23837"/>
                  </a:lnTo>
                  <a:lnTo>
                    <a:pt x="12253" y="23771"/>
                  </a:lnTo>
                  <a:lnTo>
                    <a:pt x="12025" y="23705"/>
                  </a:lnTo>
                  <a:lnTo>
                    <a:pt x="11804" y="23624"/>
                  </a:lnTo>
                  <a:lnTo>
                    <a:pt x="11576" y="23543"/>
                  </a:lnTo>
                  <a:lnTo>
                    <a:pt x="11355" y="23462"/>
                  </a:lnTo>
                  <a:lnTo>
                    <a:pt x="11135" y="23366"/>
                  </a:lnTo>
                  <a:lnTo>
                    <a:pt x="10921" y="23270"/>
                  </a:lnTo>
                  <a:lnTo>
                    <a:pt x="10708" y="23167"/>
                  </a:lnTo>
                  <a:lnTo>
                    <a:pt x="10494" y="23057"/>
                  </a:lnTo>
                  <a:lnTo>
                    <a:pt x="10281" y="22939"/>
                  </a:lnTo>
                  <a:lnTo>
                    <a:pt x="10068" y="22821"/>
                  </a:lnTo>
                  <a:lnTo>
                    <a:pt x="9862" y="22696"/>
                  </a:lnTo>
                  <a:lnTo>
                    <a:pt x="9656" y="22564"/>
                  </a:lnTo>
                  <a:lnTo>
                    <a:pt x="9457" y="22431"/>
                  </a:lnTo>
                  <a:lnTo>
                    <a:pt x="9258" y="22284"/>
                  </a:lnTo>
                  <a:lnTo>
                    <a:pt x="9059" y="22137"/>
                  </a:lnTo>
                  <a:lnTo>
                    <a:pt x="8868" y="21983"/>
                  </a:lnTo>
                  <a:lnTo>
                    <a:pt x="8677" y="21828"/>
                  </a:lnTo>
                  <a:lnTo>
                    <a:pt x="8493" y="21659"/>
                  </a:lnTo>
                  <a:lnTo>
                    <a:pt x="8309" y="21489"/>
                  </a:lnTo>
                  <a:lnTo>
                    <a:pt x="8125" y="21313"/>
                  </a:lnTo>
                  <a:lnTo>
                    <a:pt x="7948" y="21129"/>
                  </a:lnTo>
                  <a:lnTo>
                    <a:pt x="7779" y="20945"/>
                  </a:lnTo>
                  <a:lnTo>
                    <a:pt x="7617" y="20761"/>
                  </a:lnTo>
                  <a:lnTo>
                    <a:pt x="7455" y="20570"/>
                  </a:lnTo>
                  <a:lnTo>
                    <a:pt x="7301" y="20378"/>
                  </a:lnTo>
                  <a:lnTo>
                    <a:pt x="7153" y="20180"/>
                  </a:lnTo>
                  <a:lnTo>
                    <a:pt x="7014" y="19981"/>
                  </a:lnTo>
                  <a:lnTo>
                    <a:pt x="6874" y="19782"/>
                  </a:lnTo>
                  <a:lnTo>
                    <a:pt x="6741" y="19576"/>
                  </a:lnTo>
                  <a:lnTo>
                    <a:pt x="6616" y="19370"/>
                  </a:lnTo>
                  <a:lnTo>
                    <a:pt x="6498" y="19157"/>
                  </a:lnTo>
                  <a:lnTo>
                    <a:pt x="6381" y="18943"/>
                  </a:lnTo>
                  <a:lnTo>
                    <a:pt x="6270" y="18730"/>
                  </a:lnTo>
                  <a:lnTo>
                    <a:pt x="6167" y="18516"/>
                  </a:lnTo>
                  <a:lnTo>
                    <a:pt x="6072" y="18296"/>
                  </a:lnTo>
                  <a:lnTo>
                    <a:pt x="5976" y="18082"/>
                  </a:lnTo>
                  <a:lnTo>
                    <a:pt x="5895" y="17854"/>
                  </a:lnTo>
                  <a:lnTo>
                    <a:pt x="5814" y="17633"/>
                  </a:lnTo>
                  <a:lnTo>
                    <a:pt x="5733" y="17413"/>
                  </a:lnTo>
                  <a:lnTo>
                    <a:pt x="5667" y="17184"/>
                  </a:lnTo>
                  <a:lnTo>
                    <a:pt x="5601" y="16956"/>
                  </a:lnTo>
                  <a:lnTo>
                    <a:pt x="5542" y="16728"/>
                  </a:lnTo>
                  <a:lnTo>
                    <a:pt x="5490" y="16500"/>
                  </a:lnTo>
                  <a:lnTo>
                    <a:pt x="5439" y="16265"/>
                  </a:lnTo>
                  <a:lnTo>
                    <a:pt x="5402" y="16036"/>
                  </a:lnTo>
                  <a:lnTo>
                    <a:pt x="5365" y="15801"/>
                  </a:lnTo>
                  <a:lnTo>
                    <a:pt x="5336" y="15573"/>
                  </a:lnTo>
                  <a:lnTo>
                    <a:pt x="5306" y="15337"/>
                  </a:lnTo>
                  <a:lnTo>
                    <a:pt x="5284" y="15102"/>
                  </a:lnTo>
                  <a:lnTo>
                    <a:pt x="5277" y="14866"/>
                  </a:lnTo>
                  <a:lnTo>
                    <a:pt x="5262" y="14638"/>
                  </a:lnTo>
                  <a:lnTo>
                    <a:pt x="5262" y="14403"/>
                  </a:lnTo>
                  <a:lnTo>
                    <a:pt x="5262" y="14167"/>
                  </a:lnTo>
                  <a:lnTo>
                    <a:pt x="5277" y="13932"/>
                  </a:lnTo>
                  <a:lnTo>
                    <a:pt x="5284" y="13696"/>
                  </a:lnTo>
                  <a:lnTo>
                    <a:pt x="5306" y="13461"/>
                  </a:lnTo>
                  <a:lnTo>
                    <a:pt x="5336" y="13233"/>
                  </a:lnTo>
                  <a:lnTo>
                    <a:pt x="5365" y="12997"/>
                  </a:lnTo>
                  <a:lnTo>
                    <a:pt x="5402" y="12769"/>
                  </a:lnTo>
                  <a:lnTo>
                    <a:pt x="5439" y="12533"/>
                  </a:lnTo>
                  <a:lnTo>
                    <a:pt x="5490" y="12305"/>
                  </a:lnTo>
                  <a:lnTo>
                    <a:pt x="5542" y="12077"/>
                  </a:lnTo>
                  <a:lnTo>
                    <a:pt x="5601" y="11842"/>
                  </a:lnTo>
                  <a:lnTo>
                    <a:pt x="5667" y="11621"/>
                  </a:lnTo>
                  <a:lnTo>
                    <a:pt x="5733" y="11393"/>
                  </a:lnTo>
                  <a:lnTo>
                    <a:pt x="5814" y="11165"/>
                  </a:lnTo>
                  <a:lnTo>
                    <a:pt x="5895" y="10944"/>
                  </a:lnTo>
                  <a:lnTo>
                    <a:pt x="5976" y="10723"/>
                  </a:lnTo>
                  <a:lnTo>
                    <a:pt x="6072" y="10502"/>
                  </a:lnTo>
                  <a:lnTo>
                    <a:pt x="6167" y="10282"/>
                  </a:lnTo>
                  <a:lnTo>
                    <a:pt x="6270" y="10068"/>
                  </a:lnTo>
                  <a:lnTo>
                    <a:pt x="6381" y="9855"/>
                  </a:lnTo>
                  <a:lnTo>
                    <a:pt x="6498" y="9641"/>
                  </a:lnTo>
                  <a:lnTo>
                    <a:pt x="6616" y="9435"/>
                  </a:lnTo>
                  <a:lnTo>
                    <a:pt x="6741" y="9229"/>
                  </a:lnTo>
                  <a:lnTo>
                    <a:pt x="6874" y="9023"/>
                  </a:lnTo>
                  <a:lnTo>
                    <a:pt x="7014" y="8817"/>
                  </a:lnTo>
                  <a:lnTo>
                    <a:pt x="7153" y="8618"/>
                  </a:lnTo>
                  <a:lnTo>
                    <a:pt x="7301" y="8427"/>
                  </a:lnTo>
                  <a:lnTo>
                    <a:pt x="7455" y="8228"/>
                  </a:lnTo>
                  <a:lnTo>
                    <a:pt x="7617" y="8037"/>
                  </a:lnTo>
                  <a:lnTo>
                    <a:pt x="7779" y="7853"/>
                  </a:lnTo>
                  <a:lnTo>
                    <a:pt x="7948" y="7669"/>
                  </a:lnTo>
                  <a:lnTo>
                    <a:pt x="8125" y="7485"/>
                  </a:lnTo>
                  <a:lnTo>
                    <a:pt x="8309" y="7309"/>
                  </a:lnTo>
                  <a:lnTo>
                    <a:pt x="8493" y="7139"/>
                  </a:lnTo>
                  <a:lnTo>
                    <a:pt x="8677" y="6977"/>
                  </a:lnTo>
                  <a:lnTo>
                    <a:pt x="8868" y="6815"/>
                  </a:lnTo>
                  <a:lnTo>
                    <a:pt x="9059" y="6661"/>
                  </a:lnTo>
                  <a:lnTo>
                    <a:pt x="9258" y="6514"/>
                  </a:lnTo>
                  <a:lnTo>
                    <a:pt x="9457" y="6374"/>
                  </a:lnTo>
                  <a:lnTo>
                    <a:pt x="9656" y="6234"/>
                  </a:lnTo>
                  <a:lnTo>
                    <a:pt x="9862" y="6102"/>
                  </a:lnTo>
                  <a:lnTo>
                    <a:pt x="10068" y="5977"/>
                  </a:lnTo>
                  <a:lnTo>
                    <a:pt x="10281" y="5859"/>
                  </a:lnTo>
                  <a:lnTo>
                    <a:pt x="10494" y="5741"/>
                  </a:lnTo>
                  <a:lnTo>
                    <a:pt x="10708" y="5631"/>
                  </a:lnTo>
                  <a:lnTo>
                    <a:pt x="10921" y="5528"/>
                  </a:lnTo>
                  <a:lnTo>
                    <a:pt x="11135" y="5432"/>
                  </a:lnTo>
                  <a:lnTo>
                    <a:pt x="11355" y="5344"/>
                  </a:lnTo>
                  <a:lnTo>
                    <a:pt x="11576" y="5255"/>
                  </a:lnTo>
                  <a:lnTo>
                    <a:pt x="11804" y="5174"/>
                  </a:lnTo>
                  <a:lnTo>
                    <a:pt x="12025" y="5101"/>
                  </a:lnTo>
                  <a:lnTo>
                    <a:pt x="12253" y="5027"/>
                  </a:lnTo>
                  <a:lnTo>
                    <a:pt x="12481" y="4961"/>
                  </a:lnTo>
                  <a:lnTo>
                    <a:pt x="12710" y="4902"/>
                  </a:lnTo>
                  <a:lnTo>
                    <a:pt x="12938" y="4851"/>
                  </a:lnTo>
                  <a:lnTo>
                    <a:pt x="13166" y="4806"/>
                  </a:lnTo>
                  <a:lnTo>
                    <a:pt x="13401" y="4762"/>
                  </a:lnTo>
                  <a:lnTo>
                    <a:pt x="13629" y="4725"/>
                  </a:lnTo>
                  <a:lnTo>
                    <a:pt x="13865" y="4696"/>
                  </a:lnTo>
                  <a:lnTo>
                    <a:pt x="14100" y="4674"/>
                  </a:lnTo>
                  <a:lnTo>
                    <a:pt x="14336" y="4652"/>
                  </a:lnTo>
                  <a:lnTo>
                    <a:pt x="14564" y="4637"/>
                  </a:lnTo>
                  <a:lnTo>
                    <a:pt x="14800" y="4630"/>
                  </a:lnTo>
                  <a:close/>
                  <a:moveTo>
                    <a:pt x="14983" y="1"/>
                  </a:moveTo>
                  <a:lnTo>
                    <a:pt x="14601" y="16"/>
                  </a:lnTo>
                  <a:lnTo>
                    <a:pt x="14218" y="38"/>
                  </a:lnTo>
                  <a:lnTo>
                    <a:pt x="13843" y="75"/>
                  </a:lnTo>
                  <a:lnTo>
                    <a:pt x="13460" y="119"/>
                  </a:lnTo>
                  <a:lnTo>
                    <a:pt x="13085" y="163"/>
                  </a:lnTo>
                  <a:lnTo>
                    <a:pt x="12717" y="229"/>
                  </a:lnTo>
                  <a:lnTo>
                    <a:pt x="12342" y="295"/>
                  </a:lnTo>
                  <a:lnTo>
                    <a:pt x="11974" y="376"/>
                  </a:lnTo>
                  <a:lnTo>
                    <a:pt x="11613" y="457"/>
                  </a:lnTo>
                  <a:lnTo>
                    <a:pt x="11245" y="553"/>
                  </a:lnTo>
                  <a:lnTo>
                    <a:pt x="10884" y="663"/>
                  </a:lnTo>
                  <a:lnTo>
                    <a:pt x="10531" y="774"/>
                  </a:lnTo>
                  <a:lnTo>
                    <a:pt x="10178" y="891"/>
                  </a:lnTo>
                  <a:lnTo>
                    <a:pt x="9825" y="1024"/>
                  </a:lnTo>
                  <a:lnTo>
                    <a:pt x="9479" y="1164"/>
                  </a:lnTo>
                  <a:lnTo>
                    <a:pt x="9133" y="1311"/>
                  </a:lnTo>
                  <a:lnTo>
                    <a:pt x="8795" y="1465"/>
                  </a:lnTo>
                  <a:lnTo>
                    <a:pt x="8456" y="1635"/>
                  </a:lnTo>
                  <a:lnTo>
                    <a:pt x="8125" y="1804"/>
                  </a:lnTo>
                  <a:lnTo>
                    <a:pt x="7801" y="1988"/>
                  </a:lnTo>
                  <a:lnTo>
                    <a:pt x="7477" y="2172"/>
                  </a:lnTo>
                  <a:lnTo>
                    <a:pt x="7153" y="2371"/>
                  </a:lnTo>
                  <a:lnTo>
                    <a:pt x="6837" y="2577"/>
                  </a:lnTo>
                  <a:lnTo>
                    <a:pt x="6528" y="2790"/>
                  </a:lnTo>
                  <a:lnTo>
                    <a:pt x="6226" y="3011"/>
                  </a:lnTo>
                  <a:lnTo>
                    <a:pt x="5924" y="3239"/>
                  </a:lnTo>
                  <a:lnTo>
                    <a:pt x="5623" y="3482"/>
                  </a:lnTo>
                  <a:lnTo>
                    <a:pt x="5336" y="3725"/>
                  </a:lnTo>
                  <a:lnTo>
                    <a:pt x="5049" y="3975"/>
                  </a:lnTo>
                  <a:lnTo>
                    <a:pt x="4769" y="4240"/>
                  </a:lnTo>
                  <a:lnTo>
                    <a:pt x="4489" y="4505"/>
                  </a:lnTo>
                  <a:lnTo>
                    <a:pt x="4217" y="4792"/>
                  </a:lnTo>
                  <a:lnTo>
                    <a:pt x="3952" y="5079"/>
                  </a:lnTo>
                  <a:lnTo>
                    <a:pt x="3687" y="5373"/>
                  </a:lnTo>
                  <a:lnTo>
                    <a:pt x="3437" y="5675"/>
                  </a:lnTo>
                  <a:lnTo>
                    <a:pt x="3202" y="5977"/>
                  </a:lnTo>
                  <a:lnTo>
                    <a:pt x="2966" y="6286"/>
                  </a:lnTo>
                  <a:lnTo>
                    <a:pt x="2738" y="6595"/>
                  </a:lnTo>
                  <a:lnTo>
                    <a:pt x="2525" y="6918"/>
                  </a:lnTo>
                  <a:lnTo>
                    <a:pt x="2319" y="7235"/>
                  </a:lnTo>
                  <a:lnTo>
                    <a:pt x="2120" y="7559"/>
                  </a:lnTo>
                  <a:lnTo>
                    <a:pt x="1936" y="7890"/>
                  </a:lnTo>
                  <a:lnTo>
                    <a:pt x="1752" y="8221"/>
                  </a:lnTo>
                  <a:lnTo>
                    <a:pt x="1583" y="8560"/>
                  </a:lnTo>
                  <a:lnTo>
                    <a:pt x="1421" y="8898"/>
                  </a:lnTo>
                  <a:lnTo>
                    <a:pt x="1266" y="9244"/>
                  </a:lnTo>
                  <a:lnTo>
                    <a:pt x="1119" y="9590"/>
                  </a:lnTo>
                  <a:lnTo>
                    <a:pt x="987" y="9936"/>
                  </a:lnTo>
                  <a:lnTo>
                    <a:pt x="861" y="10289"/>
                  </a:lnTo>
                  <a:lnTo>
                    <a:pt x="736" y="10642"/>
                  </a:lnTo>
                  <a:lnTo>
                    <a:pt x="633" y="10995"/>
                  </a:lnTo>
                  <a:lnTo>
                    <a:pt x="530" y="11356"/>
                  </a:lnTo>
                  <a:lnTo>
                    <a:pt x="435" y="11717"/>
                  </a:lnTo>
                  <a:lnTo>
                    <a:pt x="354" y="12077"/>
                  </a:lnTo>
                  <a:lnTo>
                    <a:pt x="280" y="12438"/>
                  </a:lnTo>
                  <a:lnTo>
                    <a:pt x="214" y="12806"/>
                  </a:lnTo>
                  <a:lnTo>
                    <a:pt x="155" y="13166"/>
                  </a:lnTo>
                  <a:lnTo>
                    <a:pt x="111" y="13534"/>
                  </a:lnTo>
                  <a:lnTo>
                    <a:pt x="67" y="13902"/>
                  </a:lnTo>
                  <a:lnTo>
                    <a:pt x="37" y="14270"/>
                  </a:lnTo>
                  <a:lnTo>
                    <a:pt x="15" y="14638"/>
                  </a:lnTo>
                  <a:lnTo>
                    <a:pt x="0" y="15006"/>
                  </a:lnTo>
                  <a:lnTo>
                    <a:pt x="0" y="15381"/>
                  </a:lnTo>
                  <a:lnTo>
                    <a:pt x="0" y="15749"/>
                  </a:lnTo>
                  <a:lnTo>
                    <a:pt x="15" y="16117"/>
                  </a:lnTo>
                  <a:lnTo>
                    <a:pt x="37" y="16485"/>
                  </a:lnTo>
                  <a:lnTo>
                    <a:pt x="67" y="16853"/>
                  </a:lnTo>
                  <a:lnTo>
                    <a:pt x="111" y="17221"/>
                  </a:lnTo>
                  <a:lnTo>
                    <a:pt x="155" y="17589"/>
                  </a:lnTo>
                  <a:lnTo>
                    <a:pt x="214" y="17950"/>
                  </a:lnTo>
                  <a:lnTo>
                    <a:pt x="280" y="18318"/>
                  </a:lnTo>
                  <a:lnTo>
                    <a:pt x="354" y="18678"/>
                  </a:lnTo>
                  <a:lnTo>
                    <a:pt x="435" y="19039"/>
                  </a:lnTo>
                  <a:lnTo>
                    <a:pt x="530" y="19400"/>
                  </a:lnTo>
                  <a:lnTo>
                    <a:pt x="633" y="19760"/>
                  </a:lnTo>
                  <a:lnTo>
                    <a:pt x="736" y="20113"/>
                  </a:lnTo>
                  <a:lnTo>
                    <a:pt x="861" y="20467"/>
                  </a:lnTo>
                  <a:lnTo>
                    <a:pt x="987" y="20820"/>
                  </a:lnTo>
                  <a:lnTo>
                    <a:pt x="1119" y="21166"/>
                  </a:lnTo>
                  <a:lnTo>
                    <a:pt x="1266" y="21512"/>
                  </a:lnTo>
                  <a:lnTo>
                    <a:pt x="1421" y="21857"/>
                  </a:lnTo>
                  <a:lnTo>
                    <a:pt x="1583" y="22196"/>
                  </a:lnTo>
                  <a:lnTo>
                    <a:pt x="1752" y="22534"/>
                  </a:lnTo>
                  <a:lnTo>
                    <a:pt x="1936" y="22866"/>
                  </a:lnTo>
                  <a:lnTo>
                    <a:pt x="2120" y="23197"/>
                  </a:lnTo>
                  <a:lnTo>
                    <a:pt x="2319" y="23521"/>
                  </a:lnTo>
                  <a:lnTo>
                    <a:pt x="2525" y="23844"/>
                  </a:lnTo>
                  <a:lnTo>
                    <a:pt x="2738" y="24161"/>
                  </a:lnTo>
                  <a:lnTo>
                    <a:pt x="2966" y="24477"/>
                  </a:lnTo>
                  <a:lnTo>
                    <a:pt x="3202" y="24786"/>
                  </a:lnTo>
                  <a:lnTo>
                    <a:pt x="3437" y="25088"/>
                  </a:lnTo>
                  <a:lnTo>
                    <a:pt x="3687" y="25390"/>
                  </a:lnTo>
                  <a:lnTo>
                    <a:pt x="3952" y="25684"/>
                  </a:lnTo>
                  <a:lnTo>
                    <a:pt x="4217" y="25971"/>
                  </a:lnTo>
                  <a:lnTo>
                    <a:pt x="4489" y="26251"/>
                  </a:lnTo>
                  <a:lnTo>
                    <a:pt x="457" y="30291"/>
                  </a:lnTo>
                  <a:lnTo>
                    <a:pt x="817" y="30644"/>
                  </a:lnTo>
                  <a:lnTo>
                    <a:pt x="1193" y="30990"/>
                  </a:lnTo>
                  <a:lnTo>
                    <a:pt x="1568" y="31321"/>
                  </a:lnTo>
                  <a:lnTo>
                    <a:pt x="1958" y="31652"/>
                  </a:lnTo>
                  <a:lnTo>
                    <a:pt x="2348" y="31969"/>
                  </a:lnTo>
                  <a:lnTo>
                    <a:pt x="2753" y="32278"/>
                  </a:lnTo>
                  <a:lnTo>
                    <a:pt x="3165" y="32580"/>
                  </a:lnTo>
                  <a:lnTo>
                    <a:pt x="3577" y="32867"/>
                  </a:lnTo>
                  <a:lnTo>
                    <a:pt x="4004" y="33146"/>
                  </a:lnTo>
                  <a:lnTo>
                    <a:pt x="4438" y="33411"/>
                  </a:lnTo>
                  <a:lnTo>
                    <a:pt x="4872" y="33676"/>
                  </a:lnTo>
                  <a:lnTo>
                    <a:pt x="5321" y="33926"/>
                  </a:lnTo>
                  <a:lnTo>
                    <a:pt x="5770" y="34162"/>
                  </a:lnTo>
                  <a:lnTo>
                    <a:pt x="6226" y="34390"/>
                  </a:lnTo>
                  <a:lnTo>
                    <a:pt x="6690" y="34603"/>
                  </a:lnTo>
                  <a:lnTo>
                    <a:pt x="7161" y="34809"/>
                  </a:lnTo>
                  <a:lnTo>
                    <a:pt x="7639" y="35008"/>
                  </a:lnTo>
                  <a:lnTo>
                    <a:pt x="8117" y="35192"/>
                  </a:lnTo>
                  <a:lnTo>
                    <a:pt x="8603" y="35361"/>
                  </a:lnTo>
                  <a:lnTo>
                    <a:pt x="9096" y="35523"/>
                  </a:lnTo>
                  <a:lnTo>
                    <a:pt x="9597" y="35670"/>
                  </a:lnTo>
                  <a:lnTo>
                    <a:pt x="10097" y="35810"/>
                  </a:lnTo>
                  <a:lnTo>
                    <a:pt x="10605" y="35935"/>
                  </a:lnTo>
                  <a:lnTo>
                    <a:pt x="11120" y="36046"/>
                  </a:lnTo>
                  <a:lnTo>
                    <a:pt x="11635" y="36141"/>
                  </a:lnTo>
                  <a:lnTo>
                    <a:pt x="12158" y="36230"/>
                  </a:lnTo>
                  <a:lnTo>
                    <a:pt x="12680" y="36303"/>
                  </a:lnTo>
                  <a:lnTo>
                    <a:pt x="13210" y="36362"/>
                  </a:lnTo>
                  <a:lnTo>
                    <a:pt x="13740" y="36414"/>
                  </a:lnTo>
                  <a:lnTo>
                    <a:pt x="14277" y="36443"/>
                  </a:lnTo>
                  <a:lnTo>
                    <a:pt x="14822" y="36465"/>
                  </a:lnTo>
                  <a:lnTo>
                    <a:pt x="15366" y="36473"/>
                  </a:lnTo>
                  <a:lnTo>
                    <a:pt x="15911" y="36465"/>
                  </a:lnTo>
                  <a:lnTo>
                    <a:pt x="16448" y="36443"/>
                  </a:lnTo>
                  <a:lnTo>
                    <a:pt x="16985" y="36414"/>
                  </a:lnTo>
                  <a:lnTo>
                    <a:pt x="17515" y="36362"/>
                  </a:lnTo>
                  <a:lnTo>
                    <a:pt x="18045" y="36303"/>
                  </a:lnTo>
                  <a:lnTo>
                    <a:pt x="18575" y="36230"/>
                  </a:lnTo>
                  <a:lnTo>
                    <a:pt x="19097" y="36141"/>
                  </a:lnTo>
                  <a:lnTo>
                    <a:pt x="19612" y="36046"/>
                  </a:lnTo>
                  <a:lnTo>
                    <a:pt x="20120" y="35935"/>
                  </a:lnTo>
                  <a:lnTo>
                    <a:pt x="20628" y="35810"/>
                  </a:lnTo>
                  <a:lnTo>
                    <a:pt x="21136" y="35670"/>
                  </a:lnTo>
                  <a:lnTo>
                    <a:pt x="21629" y="35523"/>
                  </a:lnTo>
                  <a:lnTo>
                    <a:pt x="22122" y="35361"/>
                  </a:lnTo>
                  <a:lnTo>
                    <a:pt x="22607" y="35192"/>
                  </a:lnTo>
                  <a:lnTo>
                    <a:pt x="23093" y="35008"/>
                  </a:lnTo>
                  <a:lnTo>
                    <a:pt x="23572" y="34809"/>
                  </a:lnTo>
                  <a:lnTo>
                    <a:pt x="24035" y="34603"/>
                  </a:lnTo>
                  <a:lnTo>
                    <a:pt x="24506" y="34390"/>
                  </a:lnTo>
                  <a:lnTo>
                    <a:pt x="24962" y="34162"/>
                  </a:lnTo>
                  <a:lnTo>
                    <a:pt x="25411" y="33926"/>
                  </a:lnTo>
                  <a:lnTo>
                    <a:pt x="25860" y="33676"/>
                  </a:lnTo>
                  <a:lnTo>
                    <a:pt x="26294" y="33411"/>
                  </a:lnTo>
                  <a:lnTo>
                    <a:pt x="26729" y="33146"/>
                  </a:lnTo>
                  <a:lnTo>
                    <a:pt x="27155" y="32867"/>
                  </a:lnTo>
                  <a:lnTo>
                    <a:pt x="27567" y="32572"/>
                  </a:lnTo>
                  <a:lnTo>
                    <a:pt x="27980" y="32278"/>
                  </a:lnTo>
                  <a:lnTo>
                    <a:pt x="28384" y="31969"/>
                  </a:lnTo>
                  <a:lnTo>
                    <a:pt x="28774" y="31652"/>
                  </a:lnTo>
                  <a:lnTo>
                    <a:pt x="29164" y="31321"/>
                  </a:lnTo>
                  <a:lnTo>
                    <a:pt x="29540" y="30983"/>
                  </a:lnTo>
                  <a:lnTo>
                    <a:pt x="29915" y="30644"/>
                  </a:lnTo>
                  <a:lnTo>
                    <a:pt x="30276" y="30284"/>
                  </a:lnTo>
                  <a:lnTo>
                    <a:pt x="30629" y="29923"/>
                  </a:lnTo>
                  <a:lnTo>
                    <a:pt x="30975" y="29555"/>
                  </a:lnTo>
                  <a:lnTo>
                    <a:pt x="31313" y="29172"/>
                  </a:lnTo>
                  <a:lnTo>
                    <a:pt x="31637" y="28790"/>
                  </a:lnTo>
                  <a:lnTo>
                    <a:pt x="31961" y="28392"/>
                  </a:lnTo>
                  <a:lnTo>
                    <a:pt x="32263" y="27988"/>
                  </a:lnTo>
                  <a:lnTo>
                    <a:pt x="32564" y="27583"/>
                  </a:lnTo>
                  <a:lnTo>
                    <a:pt x="32851" y="27163"/>
                  </a:lnTo>
                  <a:lnTo>
                    <a:pt x="33138" y="26737"/>
                  </a:lnTo>
                  <a:lnTo>
                    <a:pt x="33403" y="26310"/>
                  </a:lnTo>
                  <a:lnTo>
                    <a:pt x="33661" y="25868"/>
                  </a:lnTo>
                  <a:lnTo>
                    <a:pt x="33911" y="25427"/>
                  </a:lnTo>
                  <a:lnTo>
                    <a:pt x="34154" y="24970"/>
                  </a:lnTo>
                  <a:lnTo>
                    <a:pt x="34382" y="24514"/>
                  </a:lnTo>
                  <a:lnTo>
                    <a:pt x="34595" y="24050"/>
                  </a:lnTo>
                  <a:lnTo>
                    <a:pt x="34801" y="23579"/>
                  </a:lnTo>
                  <a:lnTo>
                    <a:pt x="35000" y="23101"/>
                  </a:lnTo>
                  <a:lnTo>
                    <a:pt x="35184" y="22623"/>
                  </a:lnTo>
                  <a:lnTo>
                    <a:pt x="35353" y="22137"/>
                  </a:lnTo>
                  <a:lnTo>
                    <a:pt x="35515" y="21644"/>
                  </a:lnTo>
                  <a:lnTo>
                    <a:pt x="35662" y="21144"/>
                  </a:lnTo>
                  <a:lnTo>
                    <a:pt x="35795" y="20643"/>
                  </a:lnTo>
                  <a:lnTo>
                    <a:pt x="35920" y="20135"/>
                  </a:lnTo>
                  <a:lnTo>
                    <a:pt x="36030" y="19620"/>
                  </a:lnTo>
                  <a:lnTo>
                    <a:pt x="36133" y="19105"/>
                  </a:lnTo>
                  <a:lnTo>
                    <a:pt x="36222" y="18583"/>
                  </a:lnTo>
                  <a:lnTo>
                    <a:pt x="36295" y="18060"/>
                  </a:lnTo>
                  <a:lnTo>
                    <a:pt x="36354" y="17530"/>
                  </a:lnTo>
                  <a:lnTo>
                    <a:pt x="36398" y="16993"/>
                  </a:lnTo>
                  <a:lnTo>
                    <a:pt x="36435" y="16463"/>
                  </a:lnTo>
                  <a:lnTo>
                    <a:pt x="36457" y="15919"/>
                  </a:lnTo>
                  <a:lnTo>
                    <a:pt x="36465" y="15374"/>
                  </a:lnTo>
                  <a:lnTo>
                    <a:pt x="36457" y="14830"/>
                  </a:lnTo>
                  <a:lnTo>
                    <a:pt x="36435" y="14292"/>
                  </a:lnTo>
                  <a:lnTo>
                    <a:pt x="36398" y="13755"/>
                  </a:lnTo>
                  <a:lnTo>
                    <a:pt x="36354" y="13218"/>
                  </a:lnTo>
                  <a:lnTo>
                    <a:pt x="36295" y="12695"/>
                  </a:lnTo>
                  <a:lnTo>
                    <a:pt x="36222" y="12166"/>
                  </a:lnTo>
                  <a:lnTo>
                    <a:pt x="36133" y="11643"/>
                  </a:lnTo>
                  <a:lnTo>
                    <a:pt x="36030" y="11128"/>
                  </a:lnTo>
                  <a:lnTo>
                    <a:pt x="35920" y="10613"/>
                  </a:lnTo>
                  <a:lnTo>
                    <a:pt x="35795" y="10112"/>
                  </a:lnTo>
                  <a:lnTo>
                    <a:pt x="35662" y="9605"/>
                  </a:lnTo>
                  <a:lnTo>
                    <a:pt x="35515" y="9111"/>
                  </a:lnTo>
                  <a:lnTo>
                    <a:pt x="35353" y="8618"/>
                  </a:lnTo>
                  <a:lnTo>
                    <a:pt x="35184" y="8125"/>
                  </a:lnTo>
                  <a:lnTo>
                    <a:pt x="35000" y="7647"/>
                  </a:lnTo>
                  <a:lnTo>
                    <a:pt x="34801" y="7169"/>
                  </a:lnTo>
                  <a:lnTo>
                    <a:pt x="34595" y="6698"/>
                  </a:lnTo>
                  <a:lnTo>
                    <a:pt x="34382" y="6234"/>
                  </a:lnTo>
                  <a:lnTo>
                    <a:pt x="34154" y="5778"/>
                  </a:lnTo>
                  <a:lnTo>
                    <a:pt x="33911" y="5329"/>
                  </a:lnTo>
                  <a:lnTo>
                    <a:pt x="33668" y="4880"/>
                  </a:lnTo>
                  <a:lnTo>
                    <a:pt x="33403" y="4446"/>
                  </a:lnTo>
                  <a:lnTo>
                    <a:pt x="33138" y="4012"/>
                  </a:lnTo>
                  <a:lnTo>
                    <a:pt x="32859" y="3592"/>
                  </a:lnTo>
                  <a:lnTo>
                    <a:pt x="32564" y="3173"/>
                  </a:lnTo>
                  <a:lnTo>
                    <a:pt x="32270" y="2761"/>
                  </a:lnTo>
                  <a:lnTo>
                    <a:pt x="31961" y="2356"/>
                  </a:lnTo>
                  <a:lnTo>
                    <a:pt x="31644" y="1966"/>
                  </a:lnTo>
                  <a:lnTo>
                    <a:pt x="31313" y="1576"/>
                  </a:lnTo>
                  <a:lnTo>
                    <a:pt x="30975" y="1200"/>
                  </a:lnTo>
                  <a:lnTo>
                    <a:pt x="30636" y="833"/>
                  </a:lnTo>
                  <a:lnTo>
                    <a:pt x="30276" y="465"/>
                  </a:lnTo>
                  <a:lnTo>
                    <a:pt x="26243" y="4505"/>
                  </a:lnTo>
                  <a:lnTo>
                    <a:pt x="26243" y="4497"/>
                  </a:lnTo>
                  <a:lnTo>
                    <a:pt x="25963" y="4225"/>
                  </a:lnTo>
                  <a:lnTo>
                    <a:pt x="25684" y="3967"/>
                  </a:lnTo>
                  <a:lnTo>
                    <a:pt x="25397" y="3717"/>
                  </a:lnTo>
                  <a:lnTo>
                    <a:pt x="25110" y="3474"/>
                  </a:lnTo>
                  <a:lnTo>
                    <a:pt x="24815" y="3232"/>
                  </a:lnTo>
                  <a:lnTo>
                    <a:pt x="24513" y="3003"/>
                  </a:lnTo>
                  <a:lnTo>
                    <a:pt x="24204" y="2783"/>
                  </a:lnTo>
                  <a:lnTo>
                    <a:pt x="23895" y="2569"/>
                  </a:lnTo>
                  <a:lnTo>
                    <a:pt x="23579" y="2363"/>
                  </a:lnTo>
                  <a:lnTo>
                    <a:pt x="23262" y="2172"/>
                  </a:lnTo>
                  <a:lnTo>
                    <a:pt x="22939" y="1981"/>
                  </a:lnTo>
                  <a:lnTo>
                    <a:pt x="22607" y="1797"/>
                  </a:lnTo>
                  <a:lnTo>
                    <a:pt x="22276" y="1627"/>
                  </a:lnTo>
                  <a:lnTo>
                    <a:pt x="21938" y="1465"/>
                  </a:lnTo>
                  <a:lnTo>
                    <a:pt x="21599" y="1311"/>
                  </a:lnTo>
                  <a:lnTo>
                    <a:pt x="21253" y="1164"/>
                  </a:lnTo>
                  <a:lnTo>
                    <a:pt x="20908" y="1024"/>
                  </a:lnTo>
                  <a:lnTo>
                    <a:pt x="20554" y="891"/>
                  </a:lnTo>
                  <a:lnTo>
                    <a:pt x="20201" y="774"/>
                  </a:lnTo>
                  <a:lnTo>
                    <a:pt x="19848" y="656"/>
                  </a:lnTo>
                  <a:lnTo>
                    <a:pt x="19487" y="553"/>
                  </a:lnTo>
                  <a:lnTo>
                    <a:pt x="19127" y="457"/>
                  </a:lnTo>
                  <a:lnTo>
                    <a:pt x="18759" y="369"/>
                  </a:lnTo>
                  <a:lnTo>
                    <a:pt x="18391" y="295"/>
                  </a:lnTo>
                  <a:lnTo>
                    <a:pt x="18023" y="222"/>
                  </a:lnTo>
                  <a:lnTo>
                    <a:pt x="17647" y="163"/>
                  </a:lnTo>
                  <a:lnTo>
                    <a:pt x="17272" y="111"/>
                  </a:lnTo>
                  <a:lnTo>
                    <a:pt x="16897" y="75"/>
                  </a:lnTo>
                  <a:lnTo>
                    <a:pt x="16514" y="38"/>
                  </a:lnTo>
                  <a:lnTo>
                    <a:pt x="16132" y="16"/>
                  </a:lnTo>
                  <a:lnTo>
                    <a:pt x="15749" y="1"/>
                  </a:lnTo>
                  <a:close/>
                </a:path>
              </a:pathLst>
            </a:cu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sz="1900"/>
            </a:p>
          </p:txBody>
        </p:sp>
      </p:grpSp>
      <p:sp>
        <p:nvSpPr>
          <p:cNvPr id="332" name="Google Shape;332;p24"/>
          <p:cNvSpPr txBox="1"/>
          <p:nvPr/>
        </p:nvSpPr>
        <p:spPr>
          <a:xfrm>
            <a:off x="1052338" y="2970094"/>
            <a:ext cx="1081500" cy="311100"/>
          </a:xfrm>
          <a:prstGeom prst="rect">
            <a:avLst/>
          </a:prstGeom>
          <a:noFill/>
          <a:ln>
            <a:noFill/>
          </a:ln>
        </p:spPr>
        <p:txBody>
          <a:bodyPr anchorCtr="0" anchor="ctr" bIns="51450" lIns="51450" spcFirstLastPara="1" rIns="51450" wrap="square" tIns="51450">
            <a:noAutofit/>
          </a:bodyPr>
          <a:lstStyle/>
          <a:p>
            <a:pPr indent="0" lvl="0" marL="0" rtl="0" algn="l">
              <a:spcBef>
                <a:spcPts val="0"/>
              </a:spcBef>
              <a:spcAft>
                <a:spcPts val="0"/>
              </a:spcAft>
              <a:buNone/>
            </a:pPr>
            <a:r>
              <a:rPr lang="en-US" sz="800">
                <a:solidFill>
                  <a:srgbClr val="4A86E8"/>
                </a:solidFill>
                <a:latin typeface="Open Sans"/>
                <a:ea typeface="Open Sans"/>
                <a:cs typeface="Open Sans"/>
                <a:sym typeface="Open Sans"/>
              </a:rPr>
              <a:t>Google Analytics Premium</a:t>
            </a:r>
            <a:endParaRPr sz="800">
              <a:solidFill>
                <a:srgbClr val="4A86E8"/>
              </a:solidFill>
              <a:latin typeface="Open Sans"/>
              <a:ea typeface="Open Sans"/>
              <a:cs typeface="Open Sans"/>
              <a:sym typeface="Open Sans"/>
            </a:endParaRPr>
          </a:p>
        </p:txBody>
      </p:sp>
      <p:pic>
        <p:nvPicPr>
          <p:cNvPr id="333" name="Google Shape;333;p24"/>
          <p:cNvPicPr preferRelativeResize="0"/>
          <p:nvPr/>
        </p:nvPicPr>
        <p:blipFill>
          <a:blip r:embed="rId3">
            <a:alphaModFix/>
          </a:blip>
          <a:stretch>
            <a:fillRect/>
          </a:stretch>
        </p:blipFill>
        <p:spPr>
          <a:xfrm>
            <a:off x="402298" y="2921977"/>
            <a:ext cx="482200" cy="482200"/>
          </a:xfrm>
          <a:prstGeom prst="rect">
            <a:avLst/>
          </a:prstGeom>
          <a:noFill/>
          <a:ln>
            <a:noFill/>
          </a:ln>
        </p:spPr>
      </p:pic>
      <p:sp>
        <p:nvSpPr>
          <p:cNvPr id="334" name="Google Shape;334;p24"/>
          <p:cNvSpPr txBox="1"/>
          <p:nvPr/>
        </p:nvSpPr>
        <p:spPr>
          <a:xfrm>
            <a:off x="1052338" y="3678466"/>
            <a:ext cx="1081500" cy="311100"/>
          </a:xfrm>
          <a:prstGeom prst="rect">
            <a:avLst/>
          </a:prstGeom>
          <a:noFill/>
          <a:ln>
            <a:noFill/>
          </a:ln>
        </p:spPr>
        <p:txBody>
          <a:bodyPr anchorCtr="0" anchor="ctr" bIns="51450" lIns="51450" spcFirstLastPara="1" rIns="51450" wrap="square" tIns="51450">
            <a:noAutofit/>
          </a:bodyPr>
          <a:lstStyle/>
          <a:p>
            <a:pPr indent="0" lvl="0" marL="0" rtl="0" algn="l">
              <a:spcBef>
                <a:spcPts val="0"/>
              </a:spcBef>
              <a:spcAft>
                <a:spcPts val="0"/>
              </a:spcAft>
              <a:buNone/>
            </a:pPr>
            <a:r>
              <a:rPr lang="en-US" sz="800">
                <a:solidFill>
                  <a:srgbClr val="4A86E8"/>
                </a:solidFill>
                <a:latin typeface="Open Sans"/>
                <a:ea typeface="Open Sans"/>
                <a:cs typeface="Open Sans"/>
                <a:sym typeface="Open Sans"/>
              </a:rPr>
              <a:t>Cloud Pub/Sub</a:t>
            </a:r>
            <a:endParaRPr sz="800">
              <a:solidFill>
                <a:srgbClr val="FFFFFF"/>
              </a:solidFill>
              <a:latin typeface="Open Sans"/>
              <a:ea typeface="Open Sans"/>
              <a:cs typeface="Open Sans"/>
              <a:sym typeface="Open Sans"/>
            </a:endParaRPr>
          </a:p>
        </p:txBody>
      </p:sp>
      <p:grpSp>
        <p:nvGrpSpPr>
          <p:cNvPr id="335" name="Google Shape;335;p24"/>
          <p:cNvGrpSpPr/>
          <p:nvPr/>
        </p:nvGrpSpPr>
        <p:grpSpPr>
          <a:xfrm>
            <a:off x="320717" y="3540860"/>
            <a:ext cx="652713" cy="578358"/>
            <a:chOff x="867200" y="238125"/>
            <a:chExt cx="5885600" cy="5238750"/>
          </a:xfrm>
        </p:grpSpPr>
        <p:sp>
          <p:nvSpPr>
            <p:cNvPr id="336" name="Google Shape;336;p24"/>
            <p:cNvSpPr/>
            <p:nvPr/>
          </p:nvSpPr>
          <p:spPr>
            <a:xfrm>
              <a:off x="867200" y="238125"/>
              <a:ext cx="5885600" cy="5238750"/>
            </a:xfrm>
            <a:custGeom>
              <a:rect b="b" l="l" r="r" t="t"/>
              <a:pathLst>
                <a:path extrusionOk="0" h="209550" w="235424">
                  <a:moveTo>
                    <a:pt x="69075" y="0"/>
                  </a:moveTo>
                  <a:lnTo>
                    <a:pt x="68722" y="15"/>
                  </a:lnTo>
                  <a:lnTo>
                    <a:pt x="68376" y="29"/>
                  </a:lnTo>
                  <a:lnTo>
                    <a:pt x="68023" y="44"/>
                  </a:lnTo>
                  <a:lnTo>
                    <a:pt x="67670" y="74"/>
                  </a:lnTo>
                  <a:lnTo>
                    <a:pt x="67324" y="103"/>
                  </a:lnTo>
                  <a:lnTo>
                    <a:pt x="66978" y="140"/>
                  </a:lnTo>
                  <a:lnTo>
                    <a:pt x="66632" y="184"/>
                  </a:lnTo>
                  <a:lnTo>
                    <a:pt x="66287" y="235"/>
                  </a:lnTo>
                  <a:lnTo>
                    <a:pt x="65941" y="287"/>
                  </a:lnTo>
                  <a:lnTo>
                    <a:pt x="65602" y="353"/>
                  </a:lnTo>
                  <a:lnTo>
                    <a:pt x="65257" y="412"/>
                  </a:lnTo>
                  <a:lnTo>
                    <a:pt x="64918" y="486"/>
                  </a:lnTo>
                  <a:lnTo>
                    <a:pt x="64580" y="559"/>
                  </a:lnTo>
                  <a:lnTo>
                    <a:pt x="64249" y="647"/>
                  </a:lnTo>
                  <a:lnTo>
                    <a:pt x="63910" y="736"/>
                  </a:lnTo>
                  <a:lnTo>
                    <a:pt x="63579" y="824"/>
                  </a:lnTo>
                  <a:lnTo>
                    <a:pt x="63248" y="920"/>
                  </a:lnTo>
                  <a:lnTo>
                    <a:pt x="62924" y="1023"/>
                  </a:lnTo>
                  <a:lnTo>
                    <a:pt x="62593" y="1133"/>
                  </a:lnTo>
                  <a:lnTo>
                    <a:pt x="62270" y="1251"/>
                  </a:lnTo>
                  <a:lnTo>
                    <a:pt x="61946" y="1368"/>
                  </a:lnTo>
                  <a:lnTo>
                    <a:pt x="61630" y="1493"/>
                  </a:lnTo>
                  <a:lnTo>
                    <a:pt x="61313" y="1619"/>
                  </a:lnTo>
                  <a:lnTo>
                    <a:pt x="60997" y="1758"/>
                  </a:lnTo>
                  <a:lnTo>
                    <a:pt x="60681" y="1891"/>
                  </a:lnTo>
                  <a:lnTo>
                    <a:pt x="60372" y="2038"/>
                  </a:lnTo>
                  <a:lnTo>
                    <a:pt x="60063" y="2185"/>
                  </a:lnTo>
                  <a:lnTo>
                    <a:pt x="59761" y="2340"/>
                  </a:lnTo>
                  <a:lnTo>
                    <a:pt x="59452" y="2501"/>
                  </a:lnTo>
                  <a:lnTo>
                    <a:pt x="59150" y="2663"/>
                  </a:lnTo>
                  <a:lnTo>
                    <a:pt x="58856" y="2832"/>
                  </a:lnTo>
                  <a:lnTo>
                    <a:pt x="58562" y="3009"/>
                  </a:lnTo>
                  <a:lnTo>
                    <a:pt x="58267" y="3186"/>
                  </a:lnTo>
                  <a:lnTo>
                    <a:pt x="57981" y="3370"/>
                  </a:lnTo>
                  <a:lnTo>
                    <a:pt x="57694" y="3553"/>
                  </a:lnTo>
                  <a:lnTo>
                    <a:pt x="57407" y="3752"/>
                  </a:lnTo>
                  <a:lnTo>
                    <a:pt x="57127" y="3943"/>
                  </a:lnTo>
                  <a:lnTo>
                    <a:pt x="56855" y="4149"/>
                  </a:lnTo>
                  <a:lnTo>
                    <a:pt x="56575" y="4355"/>
                  </a:lnTo>
                  <a:lnTo>
                    <a:pt x="56310" y="4561"/>
                  </a:lnTo>
                  <a:lnTo>
                    <a:pt x="56038" y="4782"/>
                  </a:lnTo>
                  <a:lnTo>
                    <a:pt x="55773" y="4995"/>
                  </a:lnTo>
                  <a:lnTo>
                    <a:pt x="55516" y="5223"/>
                  </a:lnTo>
                  <a:lnTo>
                    <a:pt x="55258" y="5452"/>
                  </a:lnTo>
                  <a:lnTo>
                    <a:pt x="55001" y="5687"/>
                  </a:lnTo>
                  <a:lnTo>
                    <a:pt x="54751" y="5922"/>
                  </a:lnTo>
                  <a:lnTo>
                    <a:pt x="54508" y="6165"/>
                  </a:lnTo>
                  <a:lnTo>
                    <a:pt x="54265" y="6408"/>
                  </a:lnTo>
                  <a:lnTo>
                    <a:pt x="54030" y="6658"/>
                  </a:lnTo>
                  <a:lnTo>
                    <a:pt x="53794" y="6908"/>
                  </a:lnTo>
                  <a:lnTo>
                    <a:pt x="53559" y="7166"/>
                  </a:lnTo>
                  <a:lnTo>
                    <a:pt x="53331" y="7431"/>
                  </a:lnTo>
                  <a:lnTo>
                    <a:pt x="53110" y="7695"/>
                  </a:lnTo>
                  <a:lnTo>
                    <a:pt x="52889" y="7968"/>
                  </a:lnTo>
                  <a:lnTo>
                    <a:pt x="52676" y="8240"/>
                  </a:lnTo>
                  <a:lnTo>
                    <a:pt x="52463" y="8519"/>
                  </a:lnTo>
                  <a:lnTo>
                    <a:pt x="52257" y="8799"/>
                  </a:lnTo>
                  <a:lnTo>
                    <a:pt x="52058" y="9086"/>
                  </a:lnTo>
                  <a:lnTo>
                    <a:pt x="51859" y="9380"/>
                  </a:lnTo>
                  <a:lnTo>
                    <a:pt x="51668" y="9674"/>
                  </a:lnTo>
                  <a:lnTo>
                    <a:pt x="51477" y="9969"/>
                  </a:lnTo>
                  <a:lnTo>
                    <a:pt x="51293" y="10270"/>
                  </a:lnTo>
                  <a:lnTo>
                    <a:pt x="51116" y="10572"/>
                  </a:lnTo>
                  <a:lnTo>
                    <a:pt x="2832" y="94199"/>
                  </a:lnTo>
                  <a:lnTo>
                    <a:pt x="2656" y="94508"/>
                  </a:lnTo>
                  <a:lnTo>
                    <a:pt x="2494" y="94817"/>
                  </a:lnTo>
                  <a:lnTo>
                    <a:pt x="2325" y="95134"/>
                  </a:lnTo>
                  <a:lnTo>
                    <a:pt x="2170" y="95443"/>
                  </a:lnTo>
                  <a:lnTo>
                    <a:pt x="2016" y="95759"/>
                  </a:lnTo>
                  <a:lnTo>
                    <a:pt x="1869" y="96075"/>
                  </a:lnTo>
                  <a:lnTo>
                    <a:pt x="1729" y="96399"/>
                  </a:lnTo>
                  <a:lnTo>
                    <a:pt x="1596" y="96723"/>
                  </a:lnTo>
                  <a:lnTo>
                    <a:pt x="1464" y="97046"/>
                  </a:lnTo>
                  <a:lnTo>
                    <a:pt x="1339" y="97370"/>
                  </a:lnTo>
                  <a:lnTo>
                    <a:pt x="1221" y="97694"/>
                  </a:lnTo>
                  <a:lnTo>
                    <a:pt x="1104" y="98025"/>
                  </a:lnTo>
                  <a:lnTo>
                    <a:pt x="1001" y="98349"/>
                  </a:lnTo>
                  <a:lnTo>
                    <a:pt x="898" y="98680"/>
                  </a:lnTo>
                  <a:lnTo>
                    <a:pt x="802" y="99011"/>
                  </a:lnTo>
                  <a:lnTo>
                    <a:pt x="706" y="99349"/>
                  </a:lnTo>
                  <a:lnTo>
                    <a:pt x="625" y="99680"/>
                  </a:lnTo>
                  <a:lnTo>
                    <a:pt x="544" y="100011"/>
                  </a:lnTo>
                  <a:lnTo>
                    <a:pt x="471" y="100350"/>
                  </a:lnTo>
                  <a:lnTo>
                    <a:pt x="397" y="100688"/>
                  </a:lnTo>
                  <a:lnTo>
                    <a:pt x="338" y="101027"/>
                  </a:lnTo>
                  <a:lnTo>
                    <a:pt x="280" y="101365"/>
                  </a:lnTo>
                  <a:lnTo>
                    <a:pt x="221" y="101703"/>
                  </a:lnTo>
                  <a:lnTo>
                    <a:pt x="177" y="102042"/>
                  </a:lnTo>
                  <a:lnTo>
                    <a:pt x="132" y="102380"/>
                  </a:lnTo>
                  <a:lnTo>
                    <a:pt x="103" y="102726"/>
                  </a:lnTo>
                  <a:lnTo>
                    <a:pt x="66" y="103064"/>
                  </a:lnTo>
                  <a:lnTo>
                    <a:pt x="44" y="103410"/>
                  </a:lnTo>
                  <a:lnTo>
                    <a:pt x="22" y="103749"/>
                  </a:lnTo>
                  <a:lnTo>
                    <a:pt x="15" y="104094"/>
                  </a:lnTo>
                  <a:lnTo>
                    <a:pt x="0" y="104433"/>
                  </a:lnTo>
                  <a:lnTo>
                    <a:pt x="0" y="104779"/>
                  </a:lnTo>
                  <a:lnTo>
                    <a:pt x="0" y="105117"/>
                  </a:lnTo>
                  <a:lnTo>
                    <a:pt x="15" y="105463"/>
                  </a:lnTo>
                  <a:lnTo>
                    <a:pt x="22" y="105801"/>
                  </a:lnTo>
                  <a:lnTo>
                    <a:pt x="44" y="106147"/>
                  </a:lnTo>
                  <a:lnTo>
                    <a:pt x="66" y="106486"/>
                  </a:lnTo>
                  <a:lnTo>
                    <a:pt x="103" y="106824"/>
                  </a:lnTo>
                  <a:lnTo>
                    <a:pt x="132" y="107170"/>
                  </a:lnTo>
                  <a:lnTo>
                    <a:pt x="177" y="107508"/>
                  </a:lnTo>
                  <a:lnTo>
                    <a:pt x="221" y="107847"/>
                  </a:lnTo>
                  <a:lnTo>
                    <a:pt x="280" y="108185"/>
                  </a:lnTo>
                  <a:lnTo>
                    <a:pt x="338" y="108523"/>
                  </a:lnTo>
                  <a:lnTo>
                    <a:pt x="397" y="108862"/>
                  </a:lnTo>
                  <a:lnTo>
                    <a:pt x="471" y="109200"/>
                  </a:lnTo>
                  <a:lnTo>
                    <a:pt x="544" y="109539"/>
                  </a:lnTo>
                  <a:lnTo>
                    <a:pt x="625" y="109870"/>
                  </a:lnTo>
                  <a:lnTo>
                    <a:pt x="706" y="110208"/>
                  </a:lnTo>
                  <a:lnTo>
                    <a:pt x="802" y="110539"/>
                  </a:lnTo>
                  <a:lnTo>
                    <a:pt x="898" y="110870"/>
                  </a:lnTo>
                  <a:lnTo>
                    <a:pt x="1001" y="111201"/>
                  </a:lnTo>
                  <a:lnTo>
                    <a:pt x="1104" y="111532"/>
                  </a:lnTo>
                  <a:lnTo>
                    <a:pt x="1221" y="111856"/>
                  </a:lnTo>
                  <a:lnTo>
                    <a:pt x="1339" y="112180"/>
                  </a:lnTo>
                  <a:lnTo>
                    <a:pt x="1464" y="112511"/>
                  </a:lnTo>
                  <a:lnTo>
                    <a:pt x="1596" y="112835"/>
                  </a:lnTo>
                  <a:lnTo>
                    <a:pt x="1729" y="113151"/>
                  </a:lnTo>
                  <a:lnTo>
                    <a:pt x="1869" y="113475"/>
                  </a:lnTo>
                  <a:lnTo>
                    <a:pt x="2016" y="113791"/>
                  </a:lnTo>
                  <a:lnTo>
                    <a:pt x="2170" y="114107"/>
                  </a:lnTo>
                  <a:lnTo>
                    <a:pt x="2325" y="114424"/>
                  </a:lnTo>
                  <a:lnTo>
                    <a:pt x="2494" y="114733"/>
                  </a:lnTo>
                  <a:lnTo>
                    <a:pt x="2656" y="115042"/>
                  </a:lnTo>
                  <a:lnTo>
                    <a:pt x="2832" y="115351"/>
                  </a:lnTo>
                  <a:lnTo>
                    <a:pt x="51116" y="198978"/>
                  </a:lnTo>
                  <a:lnTo>
                    <a:pt x="51293" y="199280"/>
                  </a:lnTo>
                  <a:lnTo>
                    <a:pt x="51477" y="199581"/>
                  </a:lnTo>
                  <a:lnTo>
                    <a:pt x="51668" y="199883"/>
                  </a:lnTo>
                  <a:lnTo>
                    <a:pt x="51859" y="200170"/>
                  </a:lnTo>
                  <a:lnTo>
                    <a:pt x="52058" y="200464"/>
                  </a:lnTo>
                  <a:lnTo>
                    <a:pt x="52257" y="200751"/>
                  </a:lnTo>
                  <a:lnTo>
                    <a:pt x="52463" y="201031"/>
                  </a:lnTo>
                  <a:lnTo>
                    <a:pt x="52676" y="201310"/>
                  </a:lnTo>
                  <a:lnTo>
                    <a:pt x="52889" y="201582"/>
                  </a:lnTo>
                  <a:lnTo>
                    <a:pt x="53110" y="201855"/>
                  </a:lnTo>
                  <a:lnTo>
                    <a:pt x="53331" y="202119"/>
                  </a:lnTo>
                  <a:lnTo>
                    <a:pt x="53559" y="202384"/>
                  </a:lnTo>
                  <a:lnTo>
                    <a:pt x="53794" y="202642"/>
                  </a:lnTo>
                  <a:lnTo>
                    <a:pt x="54030" y="202892"/>
                  </a:lnTo>
                  <a:lnTo>
                    <a:pt x="54265" y="203142"/>
                  </a:lnTo>
                  <a:lnTo>
                    <a:pt x="54508" y="203392"/>
                  </a:lnTo>
                  <a:lnTo>
                    <a:pt x="54751" y="203628"/>
                  </a:lnTo>
                  <a:lnTo>
                    <a:pt x="55001" y="203870"/>
                  </a:lnTo>
                  <a:lnTo>
                    <a:pt x="55258" y="204098"/>
                  </a:lnTo>
                  <a:lnTo>
                    <a:pt x="55516" y="204327"/>
                  </a:lnTo>
                  <a:lnTo>
                    <a:pt x="55773" y="204555"/>
                  </a:lnTo>
                  <a:lnTo>
                    <a:pt x="56038" y="204775"/>
                  </a:lnTo>
                  <a:lnTo>
                    <a:pt x="56310" y="204989"/>
                  </a:lnTo>
                  <a:lnTo>
                    <a:pt x="56575" y="205195"/>
                  </a:lnTo>
                  <a:lnTo>
                    <a:pt x="56855" y="205401"/>
                  </a:lnTo>
                  <a:lnTo>
                    <a:pt x="57127" y="205607"/>
                  </a:lnTo>
                  <a:lnTo>
                    <a:pt x="57407" y="205805"/>
                  </a:lnTo>
                  <a:lnTo>
                    <a:pt x="57694" y="205997"/>
                  </a:lnTo>
                  <a:lnTo>
                    <a:pt x="57981" y="206180"/>
                  </a:lnTo>
                  <a:lnTo>
                    <a:pt x="58267" y="206364"/>
                  </a:lnTo>
                  <a:lnTo>
                    <a:pt x="58562" y="206541"/>
                  </a:lnTo>
                  <a:lnTo>
                    <a:pt x="58856" y="206718"/>
                  </a:lnTo>
                  <a:lnTo>
                    <a:pt x="59150" y="206887"/>
                  </a:lnTo>
                  <a:lnTo>
                    <a:pt x="59452" y="207049"/>
                  </a:lnTo>
                  <a:lnTo>
                    <a:pt x="59761" y="207210"/>
                  </a:lnTo>
                  <a:lnTo>
                    <a:pt x="60063" y="207365"/>
                  </a:lnTo>
                  <a:lnTo>
                    <a:pt x="60372" y="207512"/>
                  </a:lnTo>
                  <a:lnTo>
                    <a:pt x="60681" y="207659"/>
                  </a:lnTo>
                  <a:lnTo>
                    <a:pt x="60997" y="207799"/>
                  </a:lnTo>
                  <a:lnTo>
                    <a:pt x="61313" y="207931"/>
                  </a:lnTo>
                  <a:lnTo>
                    <a:pt x="61630" y="208057"/>
                  </a:lnTo>
                  <a:lnTo>
                    <a:pt x="61946" y="208182"/>
                  </a:lnTo>
                  <a:lnTo>
                    <a:pt x="62270" y="208299"/>
                  </a:lnTo>
                  <a:lnTo>
                    <a:pt x="62593" y="208417"/>
                  </a:lnTo>
                  <a:lnTo>
                    <a:pt x="62924" y="208527"/>
                  </a:lnTo>
                  <a:lnTo>
                    <a:pt x="63248" y="208630"/>
                  </a:lnTo>
                  <a:lnTo>
                    <a:pt x="63579" y="208726"/>
                  </a:lnTo>
                  <a:lnTo>
                    <a:pt x="63910" y="208822"/>
                  </a:lnTo>
                  <a:lnTo>
                    <a:pt x="64249" y="208903"/>
                  </a:lnTo>
                  <a:lnTo>
                    <a:pt x="64580" y="208991"/>
                  </a:lnTo>
                  <a:lnTo>
                    <a:pt x="64918" y="209064"/>
                  </a:lnTo>
                  <a:lnTo>
                    <a:pt x="65257" y="209138"/>
                  </a:lnTo>
                  <a:lnTo>
                    <a:pt x="65602" y="209204"/>
                  </a:lnTo>
                  <a:lnTo>
                    <a:pt x="65941" y="209263"/>
                  </a:lnTo>
                  <a:lnTo>
                    <a:pt x="66287" y="209315"/>
                  </a:lnTo>
                  <a:lnTo>
                    <a:pt x="66632" y="209366"/>
                  </a:lnTo>
                  <a:lnTo>
                    <a:pt x="66978" y="209410"/>
                  </a:lnTo>
                  <a:lnTo>
                    <a:pt x="67324" y="209447"/>
                  </a:lnTo>
                  <a:lnTo>
                    <a:pt x="67670" y="209476"/>
                  </a:lnTo>
                  <a:lnTo>
                    <a:pt x="68023" y="209506"/>
                  </a:lnTo>
                  <a:lnTo>
                    <a:pt x="68376" y="209528"/>
                  </a:lnTo>
                  <a:lnTo>
                    <a:pt x="68722" y="209543"/>
                  </a:lnTo>
                  <a:lnTo>
                    <a:pt x="69075" y="209550"/>
                  </a:lnTo>
                  <a:lnTo>
                    <a:pt x="142498" y="209550"/>
                  </a:lnTo>
                  <a:lnTo>
                    <a:pt x="222336" y="133118"/>
                  </a:lnTo>
                  <a:lnTo>
                    <a:pt x="232592" y="115351"/>
                  </a:lnTo>
                  <a:lnTo>
                    <a:pt x="232768" y="115042"/>
                  </a:lnTo>
                  <a:lnTo>
                    <a:pt x="232930" y="114733"/>
                  </a:lnTo>
                  <a:lnTo>
                    <a:pt x="233099" y="114424"/>
                  </a:lnTo>
                  <a:lnTo>
                    <a:pt x="233254" y="114107"/>
                  </a:lnTo>
                  <a:lnTo>
                    <a:pt x="233408" y="113791"/>
                  </a:lnTo>
                  <a:lnTo>
                    <a:pt x="233555" y="113475"/>
                  </a:lnTo>
                  <a:lnTo>
                    <a:pt x="233695" y="113151"/>
                  </a:lnTo>
                  <a:lnTo>
                    <a:pt x="233828" y="112835"/>
                  </a:lnTo>
                  <a:lnTo>
                    <a:pt x="233960" y="112511"/>
                  </a:lnTo>
                  <a:lnTo>
                    <a:pt x="234085" y="112180"/>
                  </a:lnTo>
                  <a:lnTo>
                    <a:pt x="234203" y="111856"/>
                  </a:lnTo>
                  <a:lnTo>
                    <a:pt x="234320" y="111532"/>
                  </a:lnTo>
                  <a:lnTo>
                    <a:pt x="234423" y="111201"/>
                  </a:lnTo>
                  <a:lnTo>
                    <a:pt x="234526" y="110870"/>
                  </a:lnTo>
                  <a:lnTo>
                    <a:pt x="234622" y="110539"/>
                  </a:lnTo>
                  <a:lnTo>
                    <a:pt x="234718" y="110208"/>
                  </a:lnTo>
                  <a:lnTo>
                    <a:pt x="234799" y="109870"/>
                  </a:lnTo>
                  <a:lnTo>
                    <a:pt x="234880" y="109539"/>
                  </a:lnTo>
                  <a:lnTo>
                    <a:pt x="234953" y="109200"/>
                  </a:lnTo>
                  <a:lnTo>
                    <a:pt x="235027" y="108862"/>
                  </a:lnTo>
                  <a:lnTo>
                    <a:pt x="235086" y="108523"/>
                  </a:lnTo>
                  <a:lnTo>
                    <a:pt x="235144" y="108185"/>
                  </a:lnTo>
                  <a:lnTo>
                    <a:pt x="235203" y="107847"/>
                  </a:lnTo>
                  <a:lnTo>
                    <a:pt x="235247" y="107508"/>
                  </a:lnTo>
                  <a:lnTo>
                    <a:pt x="235292" y="107170"/>
                  </a:lnTo>
                  <a:lnTo>
                    <a:pt x="235321" y="106824"/>
                  </a:lnTo>
                  <a:lnTo>
                    <a:pt x="235358" y="106486"/>
                  </a:lnTo>
                  <a:lnTo>
                    <a:pt x="235380" y="106147"/>
                  </a:lnTo>
                  <a:lnTo>
                    <a:pt x="235402" y="105801"/>
                  </a:lnTo>
                  <a:lnTo>
                    <a:pt x="235409" y="105463"/>
                  </a:lnTo>
                  <a:lnTo>
                    <a:pt x="235424" y="105117"/>
                  </a:lnTo>
                  <a:lnTo>
                    <a:pt x="235424" y="104779"/>
                  </a:lnTo>
                  <a:lnTo>
                    <a:pt x="235424" y="104433"/>
                  </a:lnTo>
                  <a:lnTo>
                    <a:pt x="235409" y="104094"/>
                  </a:lnTo>
                  <a:lnTo>
                    <a:pt x="235402" y="103749"/>
                  </a:lnTo>
                  <a:lnTo>
                    <a:pt x="235380" y="103410"/>
                  </a:lnTo>
                  <a:lnTo>
                    <a:pt x="235358" y="103064"/>
                  </a:lnTo>
                  <a:lnTo>
                    <a:pt x="235321" y="102726"/>
                  </a:lnTo>
                  <a:lnTo>
                    <a:pt x="235292" y="102380"/>
                  </a:lnTo>
                  <a:lnTo>
                    <a:pt x="235247" y="102042"/>
                  </a:lnTo>
                  <a:lnTo>
                    <a:pt x="235203" y="101703"/>
                  </a:lnTo>
                  <a:lnTo>
                    <a:pt x="235144" y="101365"/>
                  </a:lnTo>
                  <a:lnTo>
                    <a:pt x="235086" y="101027"/>
                  </a:lnTo>
                  <a:lnTo>
                    <a:pt x="235027" y="100688"/>
                  </a:lnTo>
                  <a:lnTo>
                    <a:pt x="234953" y="100350"/>
                  </a:lnTo>
                  <a:lnTo>
                    <a:pt x="234880" y="100011"/>
                  </a:lnTo>
                  <a:lnTo>
                    <a:pt x="234799" y="99680"/>
                  </a:lnTo>
                  <a:lnTo>
                    <a:pt x="234718" y="99349"/>
                  </a:lnTo>
                  <a:lnTo>
                    <a:pt x="234622" y="99011"/>
                  </a:lnTo>
                  <a:lnTo>
                    <a:pt x="234526" y="98680"/>
                  </a:lnTo>
                  <a:lnTo>
                    <a:pt x="234423" y="98349"/>
                  </a:lnTo>
                  <a:lnTo>
                    <a:pt x="234320" y="98025"/>
                  </a:lnTo>
                  <a:lnTo>
                    <a:pt x="234203" y="97694"/>
                  </a:lnTo>
                  <a:lnTo>
                    <a:pt x="234085" y="97370"/>
                  </a:lnTo>
                  <a:lnTo>
                    <a:pt x="233960" y="97046"/>
                  </a:lnTo>
                  <a:lnTo>
                    <a:pt x="233828" y="96723"/>
                  </a:lnTo>
                  <a:lnTo>
                    <a:pt x="233695" y="96399"/>
                  </a:lnTo>
                  <a:lnTo>
                    <a:pt x="233555" y="96075"/>
                  </a:lnTo>
                  <a:lnTo>
                    <a:pt x="233408" y="95759"/>
                  </a:lnTo>
                  <a:lnTo>
                    <a:pt x="233254" y="95443"/>
                  </a:lnTo>
                  <a:lnTo>
                    <a:pt x="233099" y="95134"/>
                  </a:lnTo>
                  <a:lnTo>
                    <a:pt x="232930" y="94817"/>
                  </a:lnTo>
                  <a:lnTo>
                    <a:pt x="232768" y="94508"/>
                  </a:lnTo>
                  <a:lnTo>
                    <a:pt x="232592" y="94199"/>
                  </a:lnTo>
                  <a:lnTo>
                    <a:pt x="184308" y="10572"/>
                  </a:lnTo>
                  <a:lnTo>
                    <a:pt x="184131" y="10270"/>
                  </a:lnTo>
                  <a:lnTo>
                    <a:pt x="183947" y="9969"/>
                  </a:lnTo>
                  <a:lnTo>
                    <a:pt x="183756" y="9674"/>
                  </a:lnTo>
                  <a:lnTo>
                    <a:pt x="183565" y="9380"/>
                  </a:lnTo>
                  <a:lnTo>
                    <a:pt x="183366" y="9086"/>
                  </a:lnTo>
                  <a:lnTo>
                    <a:pt x="183167" y="8799"/>
                  </a:lnTo>
                  <a:lnTo>
                    <a:pt x="182961" y="8519"/>
                  </a:lnTo>
                  <a:lnTo>
                    <a:pt x="182748" y="8240"/>
                  </a:lnTo>
                  <a:lnTo>
                    <a:pt x="182535" y="7968"/>
                  </a:lnTo>
                  <a:lnTo>
                    <a:pt x="182314" y="7695"/>
                  </a:lnTo>
                  <a:lnTo>
                    <a:pt x="182093" y="7431"/>
                  </a:lnTo>
                  <a:lnTo>
                    <a:pt x="181865" y="7166"/>
                  </a:lnTo>
                  <a:lnTo>
                    <a:pt x="181630" y="6908"/>
                  </a:lnTo>
                  <a:lnTo>
                    <a:pt x="181394" y="6658"/>
                  </a:lnTo>
                  <a:lnTo>
                    <a:pt x="181159" y="6408"/>
                  </a:lnTo>
                  <a:lnTo>
                    <a:pt x="180916" y="6165"/>
                  </a:lnTo>
                  <a:lnTo>
                    <a:pt x="180673" y="5922"/>
                  </a:lnTo>
                  <a:lnTo>
                    <a:pt x="180423" y="5687"/>
                  </a:lnTo>
                  <a:lnTo>
                    <a:pt x="180166" y="5452"/>
                  </a:lnTo>
                  <a:lnTo>
                    <a:pt x="179908" y="5223"/>
                  </a:lnTo>
                  <a:lnTo>
                    <a:pt x="179651" y="4995"/>
                  </a:lnTo>
                  <a:lnTo>
                    <a:pt x="179386" y="4782"/>
                  </a:lnTo>
                  <a:lnTo>
                    <a:pt x="179114" y="4561"/>
                  </a:lnTo>
                  <a:lnTo>
                    <a:pt x="178849" y="4355"/>
                  </a:lnTo>
                  <a:lnTo>
                    <a:pt x="178569" y="4149"/>
                  </a:lnTo>
                  <a:lnTo>
                    <a:pt x="178297" y="3943"/>
                  </a:lnTo>
                  <a:lnTo>
                    <a:pt x="178017" y="3752"/>
                  </a:lnTo>
                  <a:lnTo>
                    <a:pt x="177730" y="3553"/>
                  </a:lnTo>
                  <a:lnTo>
                    <a:pt x="177443" y="3370"/>
                  </a:lnTo>
                  <a:lnTo>
                    <a:pt x="177157" y="3186"/>
                  </a:lnTo>
                  <a:lnTo>
                    <a:pt x="176862" y="3009"/>
                  </a:lnTo>
                  <a:lnTo>
                    <a:pt x="176568" y="2832"/>
                  </a:lnTo>
                  <a:lnTo>
                    <a:pt x="176274" y="2663"/>
                  </a:lnTo>
                  <a:lnTo>
                    <a:pt x="175972" y="2501"/>
                  </a:lnTo>
                  <a:lnTo>
                    <a:pt x="175663" y="2340"/>
                  </a:lnTo>
                  <a:lnTo>
                    <a:pt x="175361" y="2185"/>
                  </a:lnTo>
                  <a:lnTo>
                    <a:pt x="175052" y="2038"/>
                  </a:lnTo>
                  <a:lnTo>
                    <a:pt x="174743" y="1891"/>
                  </a:lnTo>
                  <a:lnTo>
                    <a:pt x="174427" y="1758"/>
                  </a:lnTo>
                  <a:lnTo>
                    <a:pt x="174111" y="1619"/>
                  </a:lnTo>
                  <a:lnTo>
                    <a:pt x="173794" y="1493"/>
                  </a:lnTo>
                  <a:lnTo>
                    <a:pt x="173478" y="1368"/>
                  </a:lnTo>
                  <a:lnTo>
                    <a:pt x="173154" y="1251"/>
                  </a:lnTo>
                  <a:lnTo>
                    <a:pt x="172831" y="1133"/>
                  </a:lnTo>
                  <a:lnTo>
                    <a:pt x="172500" y="1023"/>
                  </a:lnTo>
                  <a:lnTo>
                    <a:pt x="172176" y="920"/>
                  </a:lnTo>
                  <a:lnTo>
                    <a:pt x="171845" y="824"/>
                  </a:lnTo>
                  <a:lnTo>
                    <a:pt x="171514" y="736"/>
                  </a:lnTo>
                  <a:lnTo>
                    <a:pt x="171175" y="647"/>
                  </a:lnTo>
                  <a:lnTo>
                    <a:pt x="170844" y="559"/>
                  </a:lnTo>
                  <a:lnTo>
                    <a:pt x="170506" y="486"/>
                  </a:lnTo>
                  <a:lnTo>
                    <a:pt x="170167" y="412"/>
                  </a:lnTo>
                  <a:lnTo>
                    <a:pt x="169822" y="353"/>
                  </a:lnTo>
                  <a:lnTo>
                    <a:pt x="169483" y="287"/>
                  </a:lnTo>
                  <a:lnTo>
                    <a:pt x="169137" y="235"/>
                  </a:lnTo>
                  <a:lnTo>
                    <a:pt x="168792" y="184"/>
                  </a:lnTo>
                  <a:lnTo>
                    <a:pt x="168446" y="140"/>
                  </a:lnTo>
                  <a:lnTo>
                    <a:pt x="168100" y="103"/>
                  </a:lnTo>
                  <a:lnTo>
                    <a:pt x="167754" y="74"/>
                  </a:lnTo>
                  <a:lnTo>
                    <a:pt x="167401" y="44"/>
                  </a:lnTo>
                  <a:lnTo>
                    <a:pt x="167055" y="29"/>
                  </a:lnTo>
                  <a:lnTo>
                    <a:pt x="166702" y="15"/>
                  </a:lnTo>
                  <a:lnTo>
                    <a:pt x="166349" y="0"/>
                  </a:lnTo>
                  <a:close/>
                </a:path>
              </a:pathLst>
            </a:custGeom>
            <a:solidFill>
              <a:srgbClr val="4387FD"/>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sz="1200"/>
            </a:p>
          </p:txBody>
        </p:sp>
        <p:sp>
          <p:nvSpPr>
            <p:cNvPr id="337" name="Google Shape;337;p24"/>
            <p:cNvSpPr/>
            <p:nvPr/>
          </p:nvSpPr>
          <p:spPr>
            <a:xfrm>
              <a:off x="2604725" y="1494500"/>
              <a:ext cx="3820875" cy="3982375"/>
            </a:xfrm>
            <a:custGeom>
              <a:rect b="b" l="l" r="r" t="t"/>
              <a:pathLst>
                <a:path extrusionOk="0" h="159295" w="152835">
                  <a:moveTo>
                    <a:pt x="56958" y="1"/>
                  </a:moveTo>
                  <a:lnTo>
                    <a:pt x="48366" y="16076"/>
                  </a:lnTo>
                  <a:lnTo>
                    <a:pt x="43701" y="34667"/>
                  </a:lnTo>
                  <a:lnTo>
                    <a:pt x="51595" y="42554"/>
                  </a:lnTo>
                  <a:lnTo>
                    <a:pt x="36440" y="45651"/>
                  </a:lnTo>
                  <a:lnTo>
                    <a:pt x="15664" y="24875"/>
                  </a:lnTo>
                  <a:lnTo>
                    <a:pt x="1560" y="38434"/>
                  </a:lnTo>
                  <a:lnTo>
                    <a:pt x="27538" y="64412"/>
                  </a:lnTo>
                  <a:lnTo>
                    <a:pt x="1" y="86299"/>
                  </a:lnTo>
                  <a:lnTo>
                    <a:pt x="72997" y="159295"/>
                  </a:lnTo>
                  <a:lnTo>
                    <a:pt x="96848" y="159295"/>
                  </a:lnTo>
                  <a:lnTo>
                    <a:pt x="97201" y="159288"/>
                  </a:lnTo>
                  <a:lnTo>
                    <a:pt x="97547" y="159273"/>
                  </a:lnTo>
                  <a:lnTo>
                    <a:pt x="97900" y="159251"/>
                  </a:lnTo>
                  <a:lnTo>
                    <a:pt x="98253" y="159221"/>
                  </a:lnTo>
                  <a:lnTo>
                    <a:pt x="98599" y="159192"/>
                  </a:lnTo>
                  <a:lnTo>
                    <a:pt x="98945" y="159155"/>
                  </a:lnTo>
                  <a:lnTo>
                    <a:pt x="99291" y="159111"/>
                  </a:lnTo>
                  <a:lnTo>
                    <a:pt x="99636" y="159060"/>
                  </a:lnTo>
                  <a:lnTo>
                    <a:pt x="99982" y="159008"/>
                  </a:lnTo>
                  <a:lnTo>
                    <a:pt x="100321" y="158949"/>
                  </a:lnTo>
                  <a:lnTo>
                    <a:pt x="100666" y="158883"/>
                  </a:lnTo>
                  <a:lnTo>
                    <a:pt x="101005" y="158809"/>
                  </a:lnTo>
                  <a:lnTo>
                    <a:pt x="101343" y="158736"/>
                  </a:lnTo>
                  <a:lnTo>
                    <a:pt x="101674" y="158648"/>
                  </a:lnTo>
                  <a:lnTo>
                    <a:pt x="102013" y="158567"/>
                  </a:lnTo>
                  <a:lnTo>
                    <a:pt x="102344" y="158471"/>
                  </a:lnTo>
                  <a:lnTo>
                    <a:pt x="102675" y="158375"/>
                  </a:lnTo>
                  <a:lnTo>
                    <a:pt x="102999" y="158272"/>
                  </a:lnTo>
                  <a:lnTo>
                    <a:pt x="103330" y="158162"/>
                  </a:lnTo>
                  <a:lnTo>
                    <a:pt x="103653" y="158044"/>
                  </a:lnTo>
                  <a:lnTo>
                    <a:pt x="103977" y="157927"/>
                  </a:lnTo>
                  <a:lnTo>
                    <a:pt x="104293" y="157802"/>
                  </a:lnTo>
                  <a:lnTo>
                    <a:pt x="104610" y="157676"/>
                  </a:lnTo>
                  <a:lnTo>
                    <a:pt x="104926" y="157544"/>
                  </a:lnTo>
                  <a:lnTo>
                    <a:pt x="105242" y="157404"/>
                  </a:lnTo>
                  <a:lnTo>
                    <a:pt x="105551" y="157257"/>
                  </a:lnTo>
                  <a:lnTo>
                    <a:pt x="105860" y="157110"/>
                  </a:lnTo>
                  <a:lnTo>
                    <a:pt x="106162" y="156955"/>
                  </a:lnTo>
                  <a:lnTo>
                    <a:pt x="106471" y="156794"/>
                  </a:lnTo>
                  <a:lnTo>
                    <a:pt x="106773" y="156632"/>
                  </a:lnTo>
                  <a:lnTo>
                    <a:pt x="107067" y="156463"/>
                  </a:lnTo>
                  <a:lnTo>
                    <a:pt x="107361" y="156286"/>
                  </a:lnTo>
                  <a:lnTo>
                    <a:pt x="107656" y="156109"/>
                  </a:lnTo>
                  <a:lnTo>
                    <a:pt x="107942" y="155925"/>
                  </a:lnTo>
                  <a:lnTo>
                    <a:pt x="108229" y="155742"/>
                  </a:lnTo>
                  <a:lnTo>
                    <a:pt x="108516" y="155550"/>
                  </a:lnTo>
                  <a:lnTo>
                    <a:pt x="108796" y="155352"/>
                  </a:lnTo>
                  <a:lnTo>
                    <a:pt x="109068" y="155146"/>
                  </a:lnTo>
                  <a:lnTo>
                    <a:pt x="109348" y="154940"/>
                  </a:lnTo>
                  <a:lnTo>
                    <a:pt x="109613" y="154734"/>
                  </a:lnTo>
                  <a:lnTo>
                    <a:pt x="109885" y="154520"/>
                  </a:lnTo>
                  <a:lnTo>
                    <a:pt x="110150" y="154300"/>
                  </a:lnTo>
                  <a:lnTo>
                    <a:pt x="110407" y="154072"/>
                  </a:lnTo>
                  <a:lnTo>
                    <a:pt x="110665" y="153843"/>
                  </a:lnTo>
                  <a:lnTo>
                    <a:pt x="110922" y="153615"/>
                  </a:lnTo>
                  <a:lnTo>
                    <a:pt x="111172" y="153373"/>
                  </a:lnTo>
                  <a:lnTo>
                    <a:pt x="111415" y="153137"/>
                  </a:lnTo>
                  <a:lnTo>
                    <a:pt x="111658" y="152887"/>
                  </a:lnTo>
                  <a:lnTo>
                    <a:pt x="111893" y="152637"/>
                  </a:lnTo>
                  <a:lnTo>
                    <a:pt x="112129" y="152387"/>
                  </a:lnTo>
                  <a:lnTo>
                    <a:pt x="112364" y="152129"/>
                  </a:lnTo>
                  <a:lnTo>
                    <a:pt x="112592" y="151864"/>
                  </a:lnTo>
                  <a:lnTo>
                    <a:pt x="112813" y="151600"/>
                  </a:lnTo>
                  <a:lnTo>
                    <a:pt x="113034" y="151327"/>
                  </a:lnTo>
                  <a:lnTo>
                    <a:pt x="113247" y="151055"/>
                  </a:lnTo>
                  <a:lnTo>
                    <a:pt x="113460" y="150776"/>
                  </a:lnTo>
                  <a:lnTo>
                    <a:pt x="113666" y="150496"/>
                  </a:lnTo>
                  <a:lnTo>
                    <a:pt x="113865" y="150209"/>
                  </a:lnTo>
                  <a:lnTo>
                    <a:pt x="114064" y="149915"/>
                  </a:lnTo>
                  <a:lnTo>
                    <a:pt x="114255" y="149628"/>
                  </a:lnTo>
                  <a:lnTo>
                    <a:pt x="114446" y="149326"/>
                  </a:lnTo>
                  <a:lnTo>
                    <a:pt x="114630" y="149025"/>
                  </a:lnTo>
                  <a:lnTo>
                    <a:pt x="114807" y="148723"/>
                  </a:lnTo>
                  <a:lnTo>
                    <a:pt x="152835" y="82863"/>
                  </a:lnTo>
                  <a:lnTo>
                    <a:pt x="94590" y="24625"/>
                  </a:lnTo>
                  <a:lnTo>
                    <a:pt x="83819" y="26861"/>
                  </a:lnTo>
                  <a:lnTo>
                    <a:pt x="56958" y="1"/>
                  </a:lnTo>
                  <a:close/>
                </a:path>
              </a:pathLst>
            </a:custGeom>
            <a:solidFill>
              <a:srgbClr val="4280E8"/>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sz="1200"/>
            </a:p>
          </p:txBody>
        </p:sp>
        <p:sp>
          <p:nvSpPr>
            <p:cNvPr id="338" name="Google Shape;338;p24"/>
            <p:cNvSpPr/>
            <p:nvPr/>
          </p:nvSpPr>
          <p:spPr>
            <a:xfrm>
              <a:off x="4554700" y="2041325"/>
              <a:ext cx="489625" cy="489800"/>
            </a:xfrm>
            <a:custGeom>
              <a:rect b="b" l="l" r="r" t="t"/>
              <a:pathLst>
                <a:path extrusionOk="0" h="19592" w="19585">
                  <a:moveTo>
                    <a:pt x="9763" y="0"/>
                  </a:moveTo>
                  <a:lnTo>
                    <a:pt x="9528" y="8"/>
                  </a:lnTo>
                  <a:lnTo>
                    <a:pt x="9292" y="15"/>
                  </a:lnTo>
                  <a:lnTo>
                    <a:pt x="9057" y="30"/>
                  </a:lnTo>
                  <a:lnTo>
                    <a:pt x="8822" y="52"/>
                  </a:lnTo>
                  <a:lnTo>
                    <a:pt x="8579" y="74"/>
                  </a:lnTo>
                  <a:lnTo>
                    <a:pt x="8343" y="111"/>
                  </a:lnTo>
                  <a:lnTo>
                    <a:pt x="8108" y="147"/>
                  </a:lnTo>
                  <a:lnTo>
                    <a:pt x="7872" y="192"/>
                  </a:lnTo>
                  <a:lnTo>
                    <a:pt x="7637" y="243"/>
                  </a:lnTo>
                  <a:lnTo>
                    <a:pt x="7402" y="295"/>
                  </a:lnTo>
                  <a:lnTo>
                    <a:pt x="7166" y="361"/>
                  </a:lnTo>
                  <a:lnTo>
                    <a:pt x="6938" y="427"/>
                  </a:lnTo>
                  <a:lnTo>
                    <a:pt x="6703" y="501"/>
                  </a:lnTo>
                  <a:lnTo>
                    <a:pt x="6475" y="581"/>
                  </a:lnTo>
                  <a:lnTo>
                    <a:pt x="6247" y="670"/>
                  </a:lnTo>
                  <a:lnTo>
                    <a:pt x="6019" y="758"/>
                  </a:lnTo>
                  <a:lnTo>
                    <a:pt x="5790" y="861"/>
                  </a:lnTo>
                  <a:lnTo>
                    <a:pt x="5562" y="964"/>
                  </a:lnTo>
                  <a:lnTo>
                    <a:pt x="5342" y="1074"/>
                  </a:lnTo>
                  <a:lnTo>
                    <a:pt x="5114" y="1192"/>
                  </a:lnTo>
                  <a:lnTo>
                    <a:pt x="4893" y="1317"/>
                  </a:lnTo>
                  <a:lnTo>
                    <a:pt x="4680" y="1442"/>
                  </a:lnTo>
                  <a:lnTo>
                    <a:pt x="4466" y="1582"/>
                  </a:lnTo>
                  <a:lnTo>
                    <a:pt x="4260" y="1714"/>
                  </a:lnTo>
                  <a:lnTo>
                    <a:pt x="4054" y="1862"/>
                  </a:lnTo>
                  <a:lnTo>
                    <a:pt x="3856" y="2009"/>
                  </a:lnTo>
                  <a:lnTo>
                    <a:pt x="3664" y="2156"/>
                  </a:lnTo>
                  <a:lnTo>
                    <a:pt x="3473" y="2318"/>
                  </a:lnTo>
                  <a:lnTo>
                    <a:pt x="3289" y="2472"/>
                  </a:lnTo>
                  <a:lnTo>
                    <a:pt x="3105" y="2641"/>
                  </a:lnTo>
                  <a:lnTo>
                    <a:pt x="2929" y="2803"/>
                  </a:lnTo>
                  <a:lnTo>
                    <a:pt x="2759" y="2980"/>
                  </a:lnTo>
                  <a:lnTo>
                    <a:pt x="2598" y="3156"/>
                  </a:lnTo>
                  <a:lnTo>
                    <a:pt x="2436" y="3333"/>
                  </a:lnTo>
                  <a:lnTo>
                    <a:pt x="2274" y="3517"/>
                  </a:lnTo>
                  <a:lnTo>
                    <a:pt x="2127" y="3701"/>
                  </a:lnTo>
                  <a:lnTo>
                    <a:pt x="1980" y="3885"/>
                  </a:lnTo>
                  <a:lnTo>
                    <a:pt x="1840" y="4083"/>
                  </a:lnTo>
                  <a:lnTo>
                    <a:pt x="1700" y="4275"/>
                  </a:lnTo>
                  <a:lnTo>
                    <a:pt x="1568" y="4473"/>
                  </a:lnTo>
                  <a:lnTo>
                    <a:pt x="1442" y="4672"/>
                  </a:lnTo>
                  <a:lnTo>
                    <a:pt x="1325" y="4878"/>
                  </a:lnTo>
                  <a:lnTo>
                    <a:pt x="1207" y="5084"/>
                  </a:lnTo>
                  <a:lnTo>
                    <a:pt x="1097" y="5290"/>
                  </a:lnTo>
                  <a:lnTo>
                    <a:pt x="994" y="5503"/>
                  </a:lnTo>
                  <a:lnTo>
                    <a:pt x="891" y="5717"/>
                  </a:lnTo>
                  <a:lnTo>
                    <a:pt x="795" y="5930"/>
                  </a:lnTo>
                  <a:lnTo>
                    <a:pt x="707" y="6151"/>
                  </a:lnTo>
                  <a:lnTo>
                    <a:pt x="618" y="6364"/>
                  </a:lnTo>
                  <a:lnTo>
                    <a:pt x="538" y="6585"/>
                  </a:lnTo>
                  <a:lnTo>
                    <a:pt x="464" y="6813"/>
                  </a:lnTo>
                  <a:lnTo>
                    <a:pt x="398" y="7034"/>
                  </a:lnTo>
                  <a:lnTo>
                    <a:pt x="332" y="7262"/>
                  </a:lnTo>
                  <a:lnTo>
                    <a:pt x="273" y="7490"/>
                  </a:lnTo>
                  <a:lnTo>
                    <a:pt x="221" y="7718"/>
                  </a:lnTo>
                  <a:lnTo>
                    <a:pt x="177" y="7946"/>
                  </a:lnTo>
                  <a:lnTo>
                    <a:pt x="133" y="8181"/>
                  </a:lnTo>
                  <a:lnTo>
                    <a:pt x="96" y="8409"/>
                  </a:lnTo>
                  <a:lnTo>
                    <a:pt x="67" y="8645"/>
                  </a:lnTo>
                  <a:lnTo>
                    <a:pt x="45" y="8880"/>
                  </a:lnTo>
                  <a:lnTo>
                    <a:pt x="23" y="9116"/>
                  </a:lnTo>
                  <a:lnTo>
                    <a:pt x="8" y="9351"/>
                  </a:lnTo>
                  <a:lnTo>
                    <a:pt x="1" y="9586"/>
                  </a:lnTo>
                  <a:lnTo>
                    <a:pt x="1" y="9822"/>
                  </a:lnTo>
                  <a:lnTo>
                    <a:pt x="1" y="10057"/>
                  </a:lnTo>
                  <a:lnTo>
                    <a:pt x="8" y="10293"/>
                  </a:lnTo>
                  <a:lnTo>
                    <a:pt x="23" y="10535"/>
                  </a:lnTo>
                  <a:lnTo>
                    <a:pt x="45" y="10771"/>
                  </a:lnTo>
                  <a:lnTo>
                    <a:pt x="74" y="11006"/>
                  </a:lnTo>
                  <a:lnTo>
                    <a:pt x="103" y="11242"/>
                  </a:lnTo>
                  <a:lnTo>
                    <a:pt x="140" y="11477"/>
                  </a:lnTo>
                  <a:lnTo>
                    <a:pt x="184" y="11713"/>
                  </a:lnTo>
                  <a:lnTo>
                    <a:pt x="236" y="11948"/>
                  </a:lnTo>
                  <a:lnTo>
                    <a:pt x="295" y="12183"/>
                  </a:lnTo>
                  <a:lnTo>
                    <a:pt x="354" y="12419"/>
                  </a:lnTo>
                  <a:lnTo>
                    <a:pt x="420" y="12654"/>
                  </a:lnTo>
                  <a:lnTo>
                    <a:pt x="501" y="12882"/>
                  </a:lnTo>
                  <a:lnTo>
                    <a:pt x="574" y="13118"/>
                  </a:lnTo>
                  <a:lnTo>
                    <a:pt x="663" y="13346"/>
                  </a:lnTo>
                  <a:lnTo>
                    <a:pt x="758" y="13574"/>
                  </a:lnTo>
                  <a:lnTo>
                    <a:pt x="854" y="13802"/>
                  </a:lnTo>
                  <a:lnTo>
                    <a:pt x="957" y="14023"/>
                  </a:lnTo>
                  <a:lnTo>
                    <a:pt x="1067" y="14251"/>
                  </a:lnTo>
                  <a:lnTo>
                    <a:pt x="1185" y="14471"/>
                  </a:lnTo>
                  <a:lnTo>
                    <a:pt x="1310" y="14692"/>
                  </a:lnTo>
                  <a:lnTo>
                    <a:pt x="1442" y="14913"/>
                  </a:lnTo>
                  <a:lnTo>
                    <a:pt x="1575" y="15119"/>
                  </a:lnTo>
                  <a:lnTo>
                    <a:pt x="1715" y="15332"/>
                  </a:lnTo>
                  <a:lnTo>
                    <a:pt x="1854" y="15531"/>
                  </a:lnTo>
                  <a:lnTo>
                    <a:pt x="2002" y="15730"/>
                  </a:lnTo>
                  <a:lnTo>
                    <a:pt x="2156" y="15928"/>
                  </a:lnTo>
                  <a:lnTo>
                    <a:pt x="2311" y="16119"/>
                  </a:lnTo>
                  <a:lnTo>
                    <a:pt x="2472" y="16303"/>
                  </a:lnTo>
                  <a:lnTo>
                    <a:pt x="2634" y="16480"/>
                  </a:lnTo>
                  <a:lnTo>
                    <a:pt x="2804" y="16657"/>
                  </a:lnTo>
                  <a:lnTo>
                    <a:pt x="2973" y="16826"/>
                  </a:lnTo>
                  <a:lnTo>
                    <a:pt x="3149" y="16995"/>
                  </a:lnTo>
                  <a:lnTo>
                    <a:pt x="3326" y="17157"/>
                  </a:lnTo>
                  <a:lnTo>
                    <a:pt x="3510" y="17311"/>
                  </a:lnTo>
                  <a:lnTo>
                    <a:pt x="3694" y="17458"/>
                  </a:lnTo>
                  <a:lnTo>
                    <a:pt x="3885" y="17606"/>
                  </a:lnTo>
                  <a:lnTo>
                    <a:pt x="4076" y="17753"/>
                  </a:lnTo>
                  <a:lnTo>
                    <a:pt x="4268" y="17885"/>
                  </a:lnTo>
                  <a:lnTo>
                    <a:pt x="4466" y="18018"/>
                  </a:lnTo>
                  <a:lnTo>
                    <a:pt x="4672" y="18143"/>
                  </a:lnTo>
                  <a:lnTo>
                    <a:pt x="4871" y="18268"/>
                  </a:lnTo>
                  <a:lnTo>
                    <a:pt x="5077" y="18378"/>
                  </a:lnTo>
                  <a:lnTo>
                    <a:pt x="5290" y="18488"/>
                  </a:lnTo>
                  <a:lnTo>
                    <a:pt x="5496" y="18599"/>
                  </a:lnTo>
                  <a:lnTo>
                    <a:pt x="5710" y="18694"/>
                  </a:lnTo>
                  <a:lnTo>
                    <a:pt x="5923" y="18790"/>
                  </a:lnTo>
                  <a:lnTo>
                    <a:pt x="6144" y="18886"/>
                  </a:lnTo>
                  <a:lnTo>
                    <a:pt x="6364" y="18967"/>
                  </a:lnTo>
                  <a:lnTo>
                    <a:pt x="6585" y="19048"/>
                  </a:lnTo>
                  <a:lnTo>
                    <a:pt x="6806" y="19121"/>
                  </a:lnTo>
                  <a:lnTo>
                    <a:pt x="7034" y="19187"/>
                  </a:lnTo>
                  <a:lnTo>
                    <a:pt x="7255" y="19254"/>
                  </a:lnTo>
                  <a:lnTo>
                    <a:pt x="7483" y="19312"/>
                  </a:lnTo>
                  <a:lnTo>
                    <a:pt x="7711" y="19364"/>
                  </a:lnTo>
                  <a:lnTo>
                    <a:pt x="7946" y="19415"/>
                  </a:lnTo>
                  <a:lnTo>
                    <a:pt x="8174" y="19452"/>
                  </a:lnTo>
                  <a:lnTo>
                    <a:pt x="8410" y="19489"/>
                  </a:lnTo>
                  <a:lnTo>
                    <a:pt x="8645" y="19518"/>
                  </a:lnTo>
                  <a:lnTo>
                    <a:pt x="8873" y="19548"/>
                  </a:lnTo>
                  <a:lnTo>
                    <a:pt x="9108" y="19563"/>
                  </a:lnTo>
                  <a:lnTo>
                    <a:pt x="9344" y="19577"/>
                  </a:lnTo>
                  <a:lnTo>
                    <a:pt x="9579" y="19585"/>
                  </a:lnTo>
                  <a:lnTo>
                    <a:pt x="9815" y="19592"/>
                  </a:lnTo>
                  <a:lnTo>
                    <a:pt x="10058" y="19585"/>
                  </a:lnTo>
                  <a:lnTo>
                    <a:pt x="10293" y="19577"/>
                  </a:lnTo>
                  <a:lnTo>
                    <a:pt x="10528" y="19563"/>
                  </a:lnTo>
                  <a:lnTo>
                    <a:pt x="10764" y="19540"/>
                  </a:lnTo>
                  <a:lnTo>
                    <a:pt x="10999" y="19518"/>
                  </a:lnTo>
                  <a:lnTo>
                    <a:pt x="11242" y="19482"/>
                  </a:lnTo>
                  <a:lnTo>
                    <a:pt x="11477" y="19445"/>
                  </a:lnTo>
                  <a:lnTo>
                    <a:pt x="11713" y="19401"/>
                  </a:lnTo>
                  <a:lnTo>
                    <a:pt x="11948" y="19349"/>
                  </a:lnTo>
                  <a:lnTo>
                    <a:pt x="12184" y="19298"/>
                  </a:lnTo>
                  <a:lnTo>
                    <a:pt x="12412" y="19231"/>
                  </a:lnTo>
                  <a:lnTo>
                    <a:pt x="12647" y="19165"/>
                  </a:lnTo>
                  <a:lnTo>
                    <a:pt x="12883" y="19092"/>
                  </a:lnTo>
                  <a:lnTo>
                    <a:pt x="13111" y="19011"/>
                  </a:lnTo>
                  <a:lnTo>
                    <a:pt x="13339" y="18922"/>
                  </a:lnTo>
                  <a:lnTo>
                    <a:pt x="13567" y="18834"/>
                  </a:lnTo>
                  <a:lnTo>
                    <a:pt x="13795" y="18731"/>
                  </a:lnTo>
                  <a:lnTo>
                    <a:pt x="14023" y="18628"/>
                  </a:lnTo>
                  <a:lnTo>
                    <a:pt x="14244" y="18518"/>
                  </a:lnTo>
                  <a:lnTo>
                    <a:pt x="14464" y="18400"/>
                  </a:lnTo>
                  <a:lnTo>
                    <a:pt x="14685" y="18275"/>
                  </a:lnTo>
                  <a:lnTo>
                    <a:pt x="14906" y="18150"/>
                  </a:lnTo>
                  <a:lnTo>
                    <a:pt x="15119" y="18010"/>
                  </a:lnTo>
                  <a:lnTo>
                    <a:pt x="15325" y="17878"/>
                  </a:lnTo>
                  <a:lnTo>
                    <a:pt x="15531" y="17731"/>
                  </a:lnTo>
                  <a:lnTo>
                    <a:pt x="15730" y="17584"/>
                  </a:lnTo>
                  <a:lnTo>
                    <a:pt x="15921" y="17436"/>
                  </a:lnTo>
                  <a:lnTo>
                    <a:pt x="16112" y="17275"/>
                  </a:lnTo>
                  <a:lnTo>
                    <a:pt x="16296" y="17120"/>
                  </a:lnTo>
                  <a:lnTo>
                    <a:pt x="16480" y="16951"/>
                  </a:lnTo>
                  <a:lnTo>
                    <a:pt x="16649" y="16789"/>
                  </a:lnTo>
                  <a:lnTo>
                    <a:pt x="16826" y="16612"/>
                  </a:lnTo>
                  <a:lnTo>
                    <a:pt x="16988" y="16436"/>
                  </a:lnTo>
                  <a:lnTo>
                    <a:pt x="17150" y="16259"/>
                  </a:lnTo>
                  <a:lnTo>
                    <a:pt x="17304" y="16075"/>
                  </a:lnTo>
                  <a:lnTo>
                    <a:pt x="17459" y="15891"/>
                  </a:lnTo>
                  <a:lnTo>
                    <a:pt x="17606" y="15707"/>
                  </a:lnTo>
                  <a:lnTo>
                    <a:pt x="17746" y="15509"/>
                  </a:lnTo>
                  <a:lnTo>
                    <a:pt x="17878" y="15318"/>
                  </a:lnTo>
                  <a:lnTo>
                    <a:pt x="18010" y="15119"/>
                  </a:lnTo>
                  <a:lnTo>
                    <a:pt x="18136" y="14920"/>
                  </a:lnTo>
                  <a:lnTo>
                    <a:pt x="18261" y="14714"/>
                  </a:lnTo>
                  <a:lnTo>
                    <a:pt x="18378" y="14508"/>
                  </a:lnTo>
                  <a:lnTo>
                    <a:pt x="18489" y="14302"/>
                  </a:lnTo>
                  <a:lnTo>
                    <a:pt x="18592" y="14089"/>
                  </a:lnTo>
                  <a:lnTo>
                    <a:pt x="18695" y="13876"/>
                  </a:lnTo>
                  <a:lnTo>
                    <a:pt x="18790" y="13662"/>
                  </a:lnTo>
                  <a:lnTo>
                    <a:pt x="18879" y="13442"/>
                  </a:lnTo>
                  <a:lnTo>
                    <a:pt x="18967" y="13228"/>
                  </a:lnTo>
                  <a:lnTo>
                    <a:pt x="19040" y="13007"/>
                  </a:lnTo>
                  <a:lnTo>
                    <a:pt x="19114" y="12779"/>
                  </a:lnTo>
                  <a:lnTo>
                    <a:pt x="19188" y="12559"/>
                  </a:lnTo>
                  <a:lnTo>
                    <a:pt x="19246" y="12331"/>
                  </a:lnTo>
                  <a:lnTo>
                    <a:pt x="19305" y="12103"/>
                  </a:lnTo>
                  <a:lnTo>
                    <a:pt x="19364" y="11874"/>
                  </a:lnTo>
                  <a:lnTo>
                    <a:pt x="19408" y="11646"/>
                  </a:lnTo>
                  <a:lnTo>
                    <a:pt x="19452" y="11411"/>
                  </a:lnTo>
                  <a:lnTo>
                    <a:pt x="19489" y="11183"/>
                  </a:lnTo>
                  <a:lnTo>
                    <a:pt x="19519" y="10947"/>
                  </a:lnTo>
                  <a:lnTo>
                    <a:pt x="19541" y="10712"/>
                  </a:lnTo>
                  <a:lnTo>
                    <a:pt x="19563" y="10477"/>
                  </a:lnTo>
                  <a:lnTo>
                    <a:pt x="19577" y="10241"/>
                  </a:lnTo>
                  <a:lnTo>
                    <a:pt x="19585" y="10006"/>
                  </a:lnTo>
                  <a:lnTo>
                    <a:pt x="19585" y="9770"/>
                  </a:lnTo>
                  <a:lnTo>
                    <a:pt x="19585" y="9535"/>
                  </a:lnTo>
                  <a:lnTo>
                    <a:pt x="19570" y="9300"/>
                  </a:lnTo>
                  <a:lnTo>
                    <a:pt x="19555" y="9057"/>
                  </a:lnTo>
                  <a:lnTo>
                    <a:pt x="19541" y="8821"/>
                  </a:lnTo>
                  <a:lnTo>
                    <a:pt x="19511" y="8586"/>
                  </a:lnTo>
                  <a:lnTo>
                    <a:pt x="19482" y="8350"/>
                  </a:lnTo>
                  <a:lnTo>
                    <a:pt x="19438" y="8115"/>
                  </a:lnTo>
                  <a:lnTo>
                    <a:pt x="19394" y="7880"/>
                  </a:lnTo>
                  <a:lnTo>
                    <a:pt x="19349" y="7644"/>
                  </a:lnTo>
                  <a:lnTo>
                    <a:pt x="19291" y="7409"/>
                  </a:lnTo>
                  <a:lnTo>
                    <a:pt x="19232" y="7173"/>
                  </a:lnTo>
                  <a:lnTo>
                    <a:pt x="19158" y="6938"/>
                  </a:lnTo>
                  <a:lnTo>
                    <a:pt x="19085" y="6710"/>
                  </a:lnTo>
                  <a:lnTo>
                    <a:pt x="19004" y="6474"/>
                  </a:lnTo>
                  <a:lnTo>
                    <a:pt x="18923" y="6246"/>
                  </a:lnTo>
                  <a:lnTo>
                    <a:pt x="18827" y="6018"/>
                  </a:lnTo>
                  <a:lnTo>
                    <a:pt x="18731" y="5790"/>
                  </a:lnTo>
                  <a:lnTo>
                    <a:pt x="18621" y="5569"/>
                  </a:lnTo>
                  <a:lnTo>
                    <a:pt x="18511" y="5341"/>
                  </a:lnTo>
                  <a:lnTo>
                    <a:pt x="18393" y="5121"/>
                  </a:lnTo>
                  <a:lnTo>
                    <a:pt x="18275" y="4900"/>
                  </a:lnTo>
                  <a:lnTo>
                    <a:pt x="18143" y="4679"/>
                  </a:lnTo>
                  <a:lnTo>
                    <a:pt x="18010" y="4473"/>
                  </a:lnTo>
                  <a:lnTo>
                    <a:pt x="17871" y="4260"/>
                  </a:lnTo>
                  <a:lnTo>
                    <a:pt x="17731" y="4061"/>
                  </a:lnTo>
                  <a:lnTo>
                    <a:pt x="17584" y="3863"/>
                  </a:lnTo>
                  <a:lnTo>
                    <a:pt x="17429" y="3664"/>
                  </a:lnTo>
                  <a:lnTo>
                    <a:pt x="17275" y="3473"/>
                  </a:lnTo>
                  <a:lnTo>
                    <a:pt x="17113" y="3289"/>
                  </a:lnTo>
                  <a:lnTo>
                    <a:pt x="16951" y="3112"/>
                  </a:lnTo>
                  <a:lnTo>
                    <a:pt x="16782" y="2936"/>
                  </a:lnTo>
                  <a:lnTo>
                    <a:pt x="16613" y="2766"/>
                  </a:lnTo>
                  <a:lnTo>
                    <a:pt x="16436" y="2597"/>
                  </a:lnTo>
                  <a:lnTo>
                    <a:pt x="16259" y="2435"/>
                  </a:lnTo>
                  <a:lnTo>
                    <a:pt x="16076" y="2281"/>
                  </a:lnTo>
                  <a:lnTo>
                    <a:pt x="15892" y="2134"/>
                  </a:lnTo>
                  <a:lnTo>
                    <a:pt x="15700" y="1987"/>
                  </a:lnTo>
                  <a:lnTo>
                    <a:pt x="15509" y="1839"/>
                  </a:lnTo>
                  <a:lnTo>
                    <a:pt x="15310" y="1707"/>
                  </a:lnTo>
                  <a:lnTo>
                    <a:pt x="15112" y="1575"/>
                  </a:lnTo>
                  <a:lnTo>
                    <a:pt x="14913" y="1450"/>
                  </a:lnTo>
                  <a:lnTo>
                    <a:pt x="14715" y="1324"/>
                  </a:lnTo>
                  <a:lnTo>
                    <a:pt x="14509" y="1214"/>
                  </a:lnTo>
                  <a:lnTo>
                    <a:pt x="14295" y="1104"/>
                  </a:lnTo>
                  <a:lnTo>
                    <a:pt x="14089" y="993"/>
                  </a:lnTo>
                  <a:lnTo>
                    <a:pt x="13876" y="898"/>
                  </a:lnTo>
                  <a:lnTo>
                    <a:pt x="13655" y="802"/>
                  </a:lnTo>
                  <a:lnTo>
                    <a:pt x="13442" y="707"/>
                  </a:lnTo>
                  <a:lnTo>
                    <a:pt x="13221" y="626"/>
                  </a:lnTo>
                  <a:lnTo>
                    <a:pt x="13000" y="545"/>
                  </a:lnTo>
                  <a:lnTo>
                    <a:pt x="12780" y="471"/>
                  </a:lnTo>
                  <a:lnTo>
                    <a:pt x="12552" y="405"/>
                  </a:lnTo>
                  <a:lnTo>
                    <a:pt x="12323" y="339"/>
                  </a:lnTo>
                  <a:lnTo>
                    <a:pt x="12095" y="280"/>
                  </a:lnTo>
                  <a:lnTo>
                    <a:pt x="11867" y="228"/>
                  </a:lnTo>
                  <a:lnTo>
                    <a:pt x="11639" y="177"/>
                  </a:lnTo>
                  <a:lnTo>
                    <a:pt x="11411" y="140"/>
                  </a:lnTo>
                  <a:lnTo>
                    <a:pt x="11176" y="103"/>
                  </a:lnTo>
                  <a:lnTo>
                    <a:pt x="10940" y="74"/>
                  </a:lnTo>
                  <a:lnTo>
                    <a:pt x="10705" y="44"/>
                  </a:lnTo>
                  <a:lnTo>
                    <a:pt x="10477" y="30"/>
                  </a:lnTo>
                  <a:lnTo>
                    <a:pt x="10241" y="15"/>
                  </a:lnTo>
                  <a:lnTo>
                    <a:pt x="9999" y="8"/>
                  </a:lnTo>
                  <a:lnTo>
                    <a:pt x="9763" y="0"/>
                  </a:lnTo>
                  <a:close/>
                </a:path>
              </a:pathLst>
            </a:cu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sz="1200"/>
            </a:p>
          </p:txBody>
        </p:sp>
        <p:sp>
          <p:nvSpPr>
            <p:cNvPr id="339" name="Google Shape;339;p24"/>
            <p:cNvSpPr/>
            <p:nvPr/>
          </p:nvSpPr>
          <p:spPr>
            <a:xfrm>
              <a:off x="2575675" y="2041325"/>
              <a:ext cx="489625" cy="489800"/>
            </a:xfrm>
            <a:custGeom>
              <a:rect b="b" l="l" r="r" t="t"/>
              <a:pathLst>
                <a:path extrusionOk="0" h="19592" w="19585">
                  <a:moveTo>
                    <a:pt x="9822" y="0"/>
                  </a:moveTo>
                  <a:lnTo>
                    <a:pt x="9586" y="8"/>
                  </a:lnTo>
                  <a:lnTo>
                    <a:pt x="9344" y="15"/>
                  </a:lnTo>
                  <a:lnTo>
                    <a:pt x="9108" y="30"/>
                  </a:lnTo>
                  <a:lnTo>
                    <a:pt x="8880" y="44"/>
                  </a:lnTo>
                  <a:lnTo>
                    <a:pt x="8645" y="74"/>
                  </a:lnTo>
                  <a:lnTo>
                    <a:pt x="8409" y="103"/>
                  </a:lnTo>
                  <a:lnTo>
                    <a:pt x="8174" y="140"/>
                  </a:lnTo>
                  <a:lnTo>
                    <a:pt x="7946" y="177"/>
                  </a:lnTo>
                  <a:lnTo>
                    <a:pt x="7718" y="228"/>
                  </a:lnTo>
                  <a:lnTo>
                    <a:pt x="7490" y="280"/>
                  </a:lnTo>
                  <a:lnTo>
                    <a:pt x="7262" y="339"/>
                  </a:lnTo>
                  <a:lnTo>
                    <a:pt x="7033" y="405"/>
                  </a:lnTo>
                  <a:lnTo>
                    <a:pt x="6805" y="471"/>
                  </a:lnTo>
                  <a:lnTo>
                    <a:pt x="6585" y="545"/>
                  </a:lnTo>
                  <a:lnTo>
                    <a:pt x="6364" y="626"/>
                  </a:lnTo>
                  <a:lnTo>
                    <a:pt x="6143" y="707"/>
                  </a:lnTo>
                  <a:lnTo>
                    <a:pt x="5930" y="802"/>
                  </a:lnTo>
                  <a:lnTo>
                    <a:pt x="5709" y="898"/>
                  </a:lnTo>
                  <a:lnTo>
                    <a:pt x="5496" y="993"/>
                  </a:lnTo>
                  <a:lnTo>
                    <a:pt x="5290" y="1104"/>
                  </a:lnTo>
                  <a:lnTo>
                    <a:pt x="5077" y="1214"/>
                  </a:lnTo>
                  <a:lnTo>
                    <a:pt x="4871" y="1324"/>
                  </a:lnTo>
                  <a:lnTo>
                    <a:pt x="4672" y="1450"/>
                  </a:lnTo>
                  <a:lnTo>
                    <a:pt x="4473" y="1575"/>
                  </a:lnTo>
                  <a:lnTo>
                    <a:pt x="4275" y="1707"/>
                  </a:lnTo>
                  <a:lnTo>
                    <a:pt x="4076" y="1839"/>
                  </a:lnTo>
                  <a:lnTo>
                    <a:pt x="3885" y="1987"/>
                  </a:lnTo>
                  <a:lnTo>
                    <a:pt x="3693" y="2134"/>
                  </a:lnTo>
                  <a:lnTo>
                    <a:pt x="3509" y="2281"/>
                  </a:lnTo>
                  <a:lnTo>
                    <a:pt x="3326" y="2435"/>
                  </a:lnTo>
                  <a:lnTo>
                    <a:pt x="3149" y="2597"/>
                  </a:lnTo>
                  <a:lnTo>
                    <a:pt x="2972" y="2766"/>
                  </a:lnTo>
                  <a:lnTo>
                    <a:pt x="2803" y="2936"/>
                  </a:lnTo>
                  <a:lnTo>
                    <a:pt x="2634" y="3112"/>
                  </a:lnTo>
                  <a:lnTo>
                    <a:pt x="2472" y="3289"/>
                  </a:lnTo>
                  <a:lnTo>
                    <a:pt x="2310" y="3473"/>
                  </a:lnTo>
                  <a:lnTo>
                    <a:pt x="2156" y="3664"/>
                  </a:lnTo>
                  <a:lnTo>
                    <a:pt x="2001" y="3863"/>
                  </a:lnTo>
                  <a:lnTo>
                    <a:pt x="1854" y="4061"/>
                  </a:lnTo>
                  <a:lnTo>
                    <a:pt x="1714" y="4260"/>
                  </a:lnTo>
                  <a:lnTo>
                    <a:pt x="1575" y="4473"/>
                  </a:lnTo>
                  <a:lnTo>
                    <a:pt x="1442" y="4679"/>
                  </a:lnTo>
                  <a:lnTo>
                    <a:pt x="1310" y="4900"/>
                  </a:lnTo>
                  <a:lnTo>
                    <a:pt x="1192" y="5121"/>
                  </a:lnTo>
                  <a:lnTo>
                    <a:pt x="1074" y="5341"/>
                  </a:lnTo>
                  <a:lnTo>
                    <a:pt x="964" y="5569"/>
                  </a:lnTo>
                  <a:lnTo>
                    <a:pt x="854" y="5790"/>
                  </a:lnTo>
                  <a:lnTo>
                    <a:pt x="758" y="6018"/>
                  </a:lnTo>
                  <a:lnTo>
                    <a:pt x="662" y="6246"/>
                  </a:lnTo>
                  <a:lnTo>
                    <a:pt x="581" y="6474"/>
                  </a:lnTo>
                  <a:lnTo>
                    <a:pt x="500" y="6710"/>
                  </a:lnTo>
                  <a:lnTo>
                    <a:pt x="427" y="6938"/>
                  </a:lnTo>
                  <a:lnTo>
                    <a:pt x="353" y="7173"/>
                  </a:lnTo>
                  <a:lnTo>
                    <a:pt x="294" y="7409"/>
                  </a:lnTo>
                  <a:lnTo>
                    <a:pt x="236" y="7644"/>
                  </a:lnTo>
                  <a:lnTo>
                    <a:pt x="191" y="7880"/>
                  </a:lnTo>
                  <a:lnTo>
                    <a:pt x="147" y="8115"/>
                  </a:lnTo>
                  <a:lnTo>
                    <a:pt x="103" y="8350"/>
                  </a:lnTo>
                  <a:lnTo>
                    <a:pt x="74" y="8586"/>
                  </a:lnTo>
                  <a:lnTo>
                    <a:pt x="44" y="8821"/>
                  </a:lnTo>
                  <a:lnTo>
                    <a:pt x="30" y="9057"/>
                  </a:lnTo>
                  <a:lnTo>
                    <a:pt x="15" y="9300"/>
                  </a:lnTo>
                  <a:lnTo>
                    <a:pt x="0" y="9535"/>
                  </a:lnTo>
                  <a:lnTo>
                    <a:pt x="0" y="9770"/>
                  </a:lnTo>
                  <a:lnTo>
                    <a:pt x="0" y="10006"/>
                  </a:lnTo>
                  <a:lnTo>
                    <a:pt x="8" y="10241"/>
                  </a:lnTo>
                  <a:lnTo>
                    <a:pt x="22" y="10477"/>
                  </a:lnTo>
                  <a:lnTo>
                    <a:pt x="44" y="10712"/>
                  </a:lnTo>
                  <a:lnTo>
                    <a:pt x="66" y="10947"/>
                  </a:lnTo>
                  <a:lnTo>
                    <a:pt x="96" y="11183"/>
                  </a:lnTo>
                  <a:lnTo>
                    <a:pt x="133" y="11411"/>
                  </a:lnTo>
                  <a:lnTo>
                    <a:pt x="177" y="11646"/>
                  </a:lnTo>
                  <a:lnTo>
                    <a:pt x="221" y="11874"/>
                  </a:lnTo>
                  <a:lnTo>
                    <a:pt x="280" y="12103"/>
                  </a:lnTo>
                  <a:lnTo>
                    <a:pt x="339" y="12331"/>
                  </a:lnTo>
                  <a:lnTo>
                    <a:pt x="397" y="12559"/>
                  </a:lnTo>
                  <a:lnTo>
                    <a:pt x="471" y="12779"/>
                  </a:lnTo>
                  <a:lnTo>
                    <a:pt x="545" y="13007"/>
                  </a:lnTo>
                  <a:lnTo>
                    <a:pt x="618" y="13228"/>
                  </a:lnTo>
                  <a:lnTo>
                    <a:pt x="706" y="13442"/>
                  </a:lnTo>
                  <a:lnTo>
                    <a:pt x="795" y="13662"/>
                  </a:lnTo>
                  <a:lnTo>
                    <a:pt x="890" y="13876"/>
                  </a:lnTo>
                  <a:lnTo>
                    <a:pt x="993" y="14089"/>
                  </a:lnTo>
                  <a:lnTo>
                    <a:pt x="1096" y="14302"/>
                  </a:lnTo>
                  <a:lnTo>
                    <a:pt x="1207" y="14508"/>
                  </a:lnTo>
                  <a:lnTo>
                    <a:pt x="1324" y="14714"/>
                  </a:lnTo>
                  <a:lnTo>
                    <a:pt x="1450" y="14920"/>
                  </a:lnTo>
                  <a:lnTo>
                    <a:pt x="1575" y="15119"/>
                  </a:lnTo>
                  <a:lnTo>
                    <a:pt x="1707" y="15318"/>
                  </a:lnTo>
                  <a:lnTo>
                    <a:pt x="1839" y="15509"/>
                  </a:lnTo>
                  <a:lnTo>
                    <a:pt x="1979" y="15707"/>
                  </a:lnTo>
                  <a:lnTo>
                    <a:pt x="2126" y="15891"/>
                  </a:lnTo>
                  <a:lnTo>
                    <a:pt x="2281" y="16075"/>
                  </a:lnTo>
                  <a:lnTo>
                    <a:pt x="2435" y="16259"/>
                  </a:lnTo>
                  <a:lnTo>
                    <a:pt x="2597" y="16436"/>
                  </a:lnTo>
                  <a:lnTo>
                    <a:pt x="2759" y="16612"/>
                  </a:lnTo>
                  <a:lnTo>
                    <a:pt x="2936" y="16789"/>
                  </a:lnTo>
                  <a:lnTo>
                    <a:pt x="3105" y="16951"/>
                  </a:lnTo>
                  <a:lnTo>
                    <a:pt x="3289" y="17120"/>
                  </a:lnTo>
                  <a:lnTo>
                    <a:pt x="3473" y="17275"/>
                  </a:lnTo>
                  <a:lnTo>
                    <a:pt x="3664" y="17436"/>
                  </a:lnTo>
                  <a:lnTo>
                    <a:pt x="3855" y="17584"/>
                  </a:lnTo>
                  <a:lnTo>
                    <a:pt x="4054" y="17731"/>
                  </a:lnTo>
                  <a:lnTo>
                    <a:pt x="4260" y="17878"/>
                  </a:lnTo>
                  <a:lnTo>
                    <a:pt x="4466" y="18010"/>
                  </a:lnTo>
                  <a:lnTo>
                    <a:pt x="4679" y="18150"/>
                  </a:lnTo>
                  <a:lnTo>
                    <a:pt x="4900" y="18275"/>
                  </a:lnTo>
                  <a:lnTo>
                    <a:pt x="5121" y="18400"/>
                  </a:lnTo>
                  <a:lnTo>
                    <a:pt x="5341" y="18518"/>
                  </a:lnTo>
                  <a:lnTo>
                    <a:pt x="5562" y="18628"/>
                  </a:lnTo>
                  <a:lnTo>
                    <a:pt x="5790" y="18731"/>
                  </a:lnTo>
                  <a:lnTo>
                    <a:pt x="6018" y="18834"/>
                  </a:lnTo>
                  <a:lnTo>
                    <a:pt x="6246" y="18922"/>
                  </a:lnTo>
                  <a:lnTo>
                    <a:pt x="6474" y="19011"/>
                  </a:lnTo>
                  <a:lnTo>
                    <a:pt x="6702" y="19092"/>
                  </a:lnTo>
                  <a:lnTo>
                    <a:pt x="6938" y="19165"/>
                  </a:lnTo>
                  <a:lnTo>
                    <a:pt x="7173" y="19231"/>
                  </a:lnTo>
                  <a:lnTo>
                    <a:pt x="7401" y="19298"/>
                  </a:lnTo>
                  <a:lnTo>
                    <a:pt x="7637" y="19349"/>
                  </a:lnTo>
                  <a:lnTo>
                    <a:pt x="7872" y="19401"/>
                  </a:lnTo>
                  <a:lnTo>
                    <a:pt x="8108" y="19445"/>
                  </a:lnTo>
                  <a:lnTo>
                    <a:pt x="8343" y="19482"/>
                  </a:lnTo>
                  <a:lnTo>
                    <a:pt x="8586" y="19518"/>
                  </a:lnTo>
                  <a:lnTo>
                    <a:pt x="8821" y="19540"/>
                  </a:lnTo>
                  <a:lnTo>
                    <a:pt x="9057" y="19563"/>
                  </a:lnTo>
                  <a:lnTo>
                    <a:pt x="9292" y="19577"/>
                  </a:lnTo>
                  <a:lnTo>
                    <a:pt x="9527" y="19585"/>
                  </a:lnTo>
                  <a:lnTo>
                    <a:pt x="9770" y="19592"/>
                  </a:lnTo>
                  <a:lnTo>
                    <a:pt x="10006" y="19585"/>
                  </a:lnTo>
                  <a:lnTo>
                    <a:pt x="10241" y="19577"/>
                  </a:lnTo>
                  <a:lnTo>
                    <a:pt x="10477" y="19563"/>
                  </a:lnTo>
                  <a:lnTo>
                    <a:pt x="10712" y="19548"/>
                  </a:lnTo>
                  <a:lnTo>
                    <a:pt x="10940" y="19518"/>
                  </a:lnTo>
                  <a:lnTo>
                    <a:pt x="11175" y="19489"/>
                  </a:lnTo>
                  <a:lnTo>
                    <a:pt x="11411" y="19452"/>
                  </a:lnTo>
                  <a:lnTo>
                    <a:pt x="11639" y="19415"/>
                  </a:lnTo>
                  <a:lnTo>
                    <a:pt x="11874" y="19364"/>
                  </a:lnTo>
                  <a:lnTo>
                    <a:pt x="12102" y="19312"/>
                  </a:lnTo>
                  <a:lnTo>
                    <a:pt x="12331" y="19254"/>
                  </a:lnTo>
                  <a:lnTo>
                    <a:pt x="12551" y="19187"/>
                  </a:lnTo>
                  <a:lnTo>
                    <a:pt x="12779" y="19121"/>
                  </a:lnTo>
                  <a:lnTo>
                    <a:pt x="13000" y="19048"/>
                  </a:lnTo>
                  <a:lnTo>
                    <a:pt x="13221" y="18967"/>
                  </a:lnTo>
                  <a:lnTo>
                    <a:pt x="13441" y="18886"/>
                  </a:lnTo>
                  <a:lnTo>
                    <a:pt x="13662" y="18790"/>
                  </a:lnTo>
                  <a:lnTo>
                    <a:pt x="13875" y="18694"/>
                  </a:lnTo>
                  <a:lnTo>
                    <a:pt x="14089" y="18599"/>
                  </a:lnTo>
                  <a:lnTo>
                    <a:pt x="14295" y="18488"/>
                  </a:lnTo>
                  <a:lnTo>
                    <a:pt x="14508" y="18378"/>
                  </a:lnTo>
                  <a:lnTo>
                    <a:pt x="14714" y="18268"/>
                  </a:lnTo>
                  <a:lnTo>
                    <a:pt x="14913" y="18143"/>
                  </a:lnTo>
                  <a:lnTo>
                    <a:pt x="15119" y="18018"/>
                  </a:lnTo>
                  <a:lnTo>
                    <a:pt x="15317" y="17885"/>
                  </a:lnTo>
                  <a:lnTo>
                    <a:pt x="15509" y="17753"/>
                  </a:lnTo>
                  <a:lnTo>
                    <a:pt x="15700" y="17606"/>
                  </a:lnTo>
                  <a:lnTo>
                    <a:pt x="15891" y="17458"/>
                  </a:lnTo>
                  <a:lnTo>
                    <a:pt x="16075" y="17311"/>
                  </a:lnTo>
                  <a:lnTo>
                    <a:pt x="16259" y="17157"/>
                  </a:lnTo>
                  <a:lnTo>
                    <a:pt x="16436" y="16995"/>
                  </a:lnTo>
                  <a:lnTo>
                    <a:pt x="16612" y="16826"/>
                  </a:lnTo>
                  <a:lnTo>
                    <a:pt x="16781" y="16657"/>
                  </a:lnTo>
                  <a:lnTo>
                    <a:pt x="16951" y="16480"/>
                  </a:lnTo>
                  <a:lnTo>
                    <a:pt x="17113" y="16303"/>
                  </a:lnTo>
                  <a:lnTo>
                    <a:pt x="17274" y="16119"/>
                  </a:lnTo>
                  <a:lnTo>
                    <a:pt x="17429" y="15928"/>
                  </a:lnTo>
                  <a:lnTo>
                    <a:pt x="17583" y="15730"/>
                  </a:lnTo>
                  <a:lnTo>
                    <a:pt x="17731" y="15531"/>
                  </a:lnTo>
                  <a:lnTo>
                    <a:pt x="17870" y="15332"/>
                  </a:lnTo>
                  <a:lnTo>
                    <a:pt x="18010" y="15119"/>
                  </a:lnTo>
                  <a:lnTo>
                    <a:pt x="18143" y="14913"/>
                  </a:lnTo>
                  <a:lnTo>
                    <a:pt x="18275" y="14692"/>
                  </a:lnTo>
                  <a:lnTo>
                    <a:pt x="18400" y="14471"/>
                  </a:lnTo>
                  <a:lnTo>
                    <a:pt x="18518" y="14251"/>
                  </a:lnTo>
                  <a:lnTo>
                    <a:pt x="18628" y="14023"/>
                  </a:lnTo>
                  <a:lnTo>
                    <a:pt x="18731" y="13802"/>
                  </a:lnTo>
                  <a:lnTo>
                    <a:pt x="18827" y="13574"/>
                  </a:lnTo>
                  <a:lnTo>
                    <a:pt x="18922" y="13346"/>
                  </a:lnTo>
                  <a:lnTo>
                    <a:pt x="19011" y="13118"/>
                  </a:lnTo>
                  <a:lnTo>
                    <a:pt x="19084" y="12882"/>
                  </a:lnTo>
                  <a:lnTo>
                    <a:pt x="19165" y="12654"/>
                  </a:lnTo>
                  <a:lnTo>
                    <a:pt x="19231" y="12419"/>
                  </a:lnTo>
                  <a:lnTo>
                    <a:pt x="19290" y="12183"/>
                  </a:lnTo>
                  <a:lnTo>
                    <a:pt x="19349" y="11948"/>
                  </a:lnTo>
                  <a:lnTo>
                    <a:pt x="19401" y="11713"/>
                  </a:lnTo>
                  <a:lnTo>
                    <a:pt x="19445" y="11477"/>
                  </a:lnTo>
                  <a:lnTo>
                    <a:pt x="19482" y="11242"/>
                  </a:lnTo>
                  <a:lnTo>
                    <a:pt x="19511" y="11006"/>
                  </a:lnTo>
                  <a:lnTo>
                    <a:pt x="19540" y="10771"/>
                  </a:lnTo>
                  <a:lnTo>
                    <a:pt x="19562" y="10535"/>
                  </a:lnTo>
                  <a:lnTo>
                    <a:pt x="19577" y="10293"/>
                  </a:lnTo>
                  <a:lnTo>
                    <a:pt x="19585" y="10057"/>
                  </a:lnTo>
                  <a:lnTo>
                    <a:pt x="19585" y="9822"/>
                  </a:lnTo>
                  <a:lnTo>
                    <a:pt x="19585" y="9586"/>
                  </a:lnTo>
                  <a:lnTo>
                    <a:pt x="19577" y="9351"/>
                  </a:lnTo>
                  <a:lnTo>
                    <a:pt x="19562" y="9116"/>
                  </a:lnTo>
                  <a:lnTo>
                    <a:pt x="19540" y="8880"/>
                  </a:lnTo>
                  <a:lnTo>
                    <a:pt x="19518" y="8645"/>
                  </a:lnTo>
                  <a:lnTo>
                    <a:pt x="19489" y="8409"/>
                  </a:lnTo>
                  <a:lnTo>
                    <a:pt x="19452" y="8181"/>
                  </a:lnTo>
                  <a:lnTo>
                    <a:pt x="19408" y="7946"/>
                  </a:lnTo>
                  <a:lnTo>
                    <a:pt x="19364" y="7718"/>
                  </a:lnTo>
                  <a:lnTo>
                    <a:pt x="19312" y="7490"/>
                  </a:lnTo>
                  <a:lnTo>
                    <a:pt x="19253" y="7262"/>
                  </a:lnTo>
                  <a:lnTo>
                    <a:pt x="19187" y="7034"/>
                  </a:lnTo>
                  <a:lnTo>
                    <a:pt x="19121" y="6813"/>
                  </a:lnTo>
                  <a:lnTo>
                    <a:pt x="19047" y="6585"/>
                  </a:lnTo>
                  <a:lnTo>
                    <a:pt x="18967" y="6364"/>
                  </a:lnTo>
                  <a:lnTo>
                    <a:pt x="18878" y="6151"/>
                  </a:lnTo>
                  <a:lnTo>
                    <a:pt x="18790" y="5930"/>
                  </a:lnTo>
                  <a:lnTo>
                    <a:pt x="18694" y="5717"/>
                  </a:lnTo>
                  <a:lnTo>
                    <a:pt x="18591" y="5503"/>
                  </a:lnTo>
                  <a:lnTo>
                    <a:pt x="18488" y="5290"/>
                  </a:lnTo>
                  <a:lnTo>
                    <a:pt x="18378" y="5084"/>
                  </a:lnTo>
                  <a:lnTo>
                    <a:pt x="18260" y="4878"/>
                  </a:lnTo>
                  <a:lnTo>
                    <a:pt x="18143" y="4672"/>
                  </a:lnTo>
                  <a:lnTo>
                    <a:pt x="18017" y="4473"/>
                  </a:lnTo>
                  <a:lnTo>
                    <a:pt x="17885" y="4275"/>
                  </a:lnTo>
                  <a:lnTo>
                    <a:pt x="17745" y="4083"/>
                  </a:lnTo>
                  <a:lnTo>
                    <a:pt x="17605" y="3885"/>
                  </a:lnTo>
                  <a:lnTo>
                    <a:pt x="17458" y="3701"/>
                  </a:lnTo>
                  <a:lnTo>
                    <a:pt x="17311" y="3517"/>
                  </a:lnTo>
                  <a:lnTo>
                    <a:pt x="17149" y="3333"/>
                  </a:lnTo>
                  <a:lnTo>
                    <a:pt x="16987" y="3156"/>
                  </a:lnTo>
                  <a:lnTo>
                    <a:pt x="16826" y="2980"/>
                  </a:lnTo>
                  <a:lnTo>
                    <a:pt x="16656" y="2803"/>
                  </a:lnTo>
                  <a:lnTo>
                    <a:pt x="16480" y="2641"/>
                  </a:lnTo>
                  <a:lnTo>
                    <a:pt x="16296" y="2472"/>
                  </a:lnTo>
                  <a:lnTo>
                    <a:pt x="16112" y="2318"/>
                  </a:lnTo>
                  <a:lnTo>
                    <a:pt x="15921" y="2156"/>
                  </a:lnTo>
                  <a:lnTo>
                    <a:pt x="15729" y="2009"/>
                  </a:lnTo>
                  <a:lnTo>
                    <a:pt x="15531" y="1862"/>
                  </a:lnTo>
                  <a:lnTo>
                    <a:pt x="15325" y="1714"/>
                  </a:lnTo>
                  <a:lnTo>
                    <a:pt x="15119" y="1582"/>
                  </a:lnTo>
                  <a:lnTo>
                    <a:pt x="14905" y="1442"/>
                  </a:lnTo>
                  <a:lnTo>
                    <a:pt x="14692" y="1317"/>
                  </a:lnTo>
                  <a:lnTo>
                    <a:pt x="14471" y="1192"/>
                  </a:lnTo>
                  <a:lnTo>
                    <a:pt x="14243" y="1074"/>
                  </a:lnTo>
                  <a:lnTo>
                    <a:pt x="14023" y="964"/>
                  </a:lnTo>
                  <a:lnTo>
                    <a:pt x="13795" y="861"/>
                  </a:lnTo>
                  <a:lnTo>
                    <a:pt x="13566" y="758"/>
                  </a:lnTo>
                  <a:lnTo>
                    <a:pt x="13338" y="670"/>
                  </a:lnTo>
                  <a:lnTo>
                    <a:pt x="13110" y="581"/>
                  </a:lnTo>
                  <a:lnTo>
                    <a:pt x="12882" y="501"/>
                  </a:lnTo>
                  <a:lnTo>
                    <a:pt x="12647" y="427"/>
                  </a:lnTo>
                  <a:lnTo>
                    <a:pt x="12419" y="361"/>
                  </a:lnTo>
                  <a:lnTo>
                    <a:pt x="12183" y="295"/>
                  </a:lnTo>
                  <a:lnTo>
                    <a:pt x="11948" y="243"/>
                  </a:lnTo>
                  <a:lnTo>
                    <a:pt x="11713" y="192"/>
                  </a:lnTo>
                  <a:lnTo>
                    <a:pt x="11477" y="147"/>
                  </a:lnTo>
                  <a:lnTo>
                    <a:pt x="11242" y="111"/>
                  </a:lnTo>
                  <a:lnTo>
                    <a:pt x="11006" y="74"/>
                  </a:lnTo>
                  <a:lnTo>
                    <a:pt x="10763" y="52"/>
                  </a:lnTo>
                  <a:lnTo>
                    <a:pt x="10528" y="30"/>
                  </a:lnTo>
                  <a:lnTo>
                    <a:pt x="10293" y="15"/>
                  </a:lnTo>
                  <a:lnTo>
                    <a:pt x="10057" y="8"/>
                  </a:lnTo>
                  <a:lnTo>
                    <a:pt x="9822" y="0"/>
                  </a:lnTo>
                  <a:close/>
                </a:path>
              </a:pathLst>
            </a:cu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sz="1200"/>
            </a:p>
          </p:txBody>
        </p:sp>
        <p:sp>
          <p:nvSpPr>
            <p:cNvPr id="340" name="Google Shape;340;p24"/>
            <p:cNvSpPr/>
            <p:nvPr/>
          </p:nvSpPr>
          <p:spPr>
            <a:xfrm>
              <a:off x="3565175" y="3755325"/>
              <a:ext cx="489650" cy="489625"/>
            </a:xfrm>
            <a:custGeom>
              <a:rect b="b" l="l" r="r" t="t"/>
              <a:pathLst>
                <a:path extrusionOk="0" h="19585" w="19586">
                  <a:moveTo>
                    <a:pt x="9543" y="0"/>
                  </a:moveTo>
                  <a:lnTo>
                    <a:pt x="9285" y="8"/>
                  </a:lnTo>
                  <a:lnTo>
                    <a:pt x="9043" y="22"/>
                  </a:lnTo>
                  <a:lnTo>
                    <a:pt x="8792" y="44"/>
                  </a:lnTo>
                  <a:lnTo>
                    <a:pt x="8542" y="74"/>
                  </a:lnTo>
                  <a:lnTo>
                    <a:pt x="8300" y="111"/>
                  </a:lnTo>
                  <a:lnTo>
                    <a:pt x="8057" y="147"/>
                  </a:lnTo>
                  <a:lnTo>
                    <a:pt x="7821" y="199"/>
                  </a:lnTo>
                  <a:lnTo>
                    <a:pt x="7579" y="250"/>
                  </a:lnTo>
                  <a:lnTo>
                    <a:pt x="7343" y="302"/>
                  </a:lnTo>
                  <a:lnTo>
                    <a:pt x="7115" y="368"/>
                  </a:lnTo>
                  <a:lnTo>
                    <a:pt x="6880" y="434"/>
                  </a:lnTo>
                  <a:lnTo>
                    <a:pt x="6652" y="508"/>
                  </a:lnTo>
                  <a:lnTo>
                    <a:pt x="6424" y="589"/>
                  </a:lnTo>
                  <a:lnTo>
                    <a:pt x="6203" y="677"/>
                  </a:lnTo>
                  <a:lnTo>
                    <a:pt x="5982" y="765"/>
                  </a:lnTo>
                  <a:lnTo>
                    <a:pt x="5761" y="861"/>
                  </a:lnTo>
                  <a:lnTo>
                    <a:pt x="5548" y="964"/>
                  </a:lnTo>
                  <a:lnTo>
                    <a:pt x="5335" y="1067"/>
                  </a:lnTo>
                  <a:lnTo>
                    <a:pt x="5121" y="1177"/>
                  </a:lnTo>
                  <a:lnTo>
                    <a:pt x="4915" y="1295"/>
                  </a:lnTo>
                  <a:lnTo>
                    <a:pt x="4717" y="1413"/>
                  </a:lnTo>
                  <a:lnTo>
                    <a:pt x="4518" y="1538"/>
                  </a:lnTo>
                  <a:lnTo>
                    <a:pt x="4319" y="1670"/>
                  </a:lnTo>
                  <a:lnTo>
                    <a:pt x="4121" y="1803"/>
                  </a:lnTo>
                  <a:lnTo>
                    <a:pt x="3937" y="1943"/>
                  </a:lnTo>
                  <a:lnTo>
                    <a:pt x="3746" y="2082"/>
                  </a:lnTo>
                  <a:lnTo>
                    <a:pt x="3562" y="2237"/>
                  </a:lnTo>
                  <a:lnTo>
                    <a:pt x="3385" y="2384"/>
                  </a:lnTo>
                  <a:lnTo>
                    <a:pt x="3208" y="2538"/>
                  </a:lnTo>
                  <a:lnTo>
                    <a:pt x="3039" y="2700"/>
                  </a:lnTo>
                  <a:lnTo>
                    <a:pt x="2870" y="2862"/>
                  </a:lnTo>
                  <a:lnTo>
                    <a:pt x="2701" y="3031"/>
                  </a:lnTo>
                  <a:lnTo>
                    <a:pt x="2546" y="3208"/>
                  </a:lnTo>
                  <a:lnTo>
                    <a:pt x="2385" y="3385"/>
                  </a:lnTo>
                  <a:lnTo>
                    <a:pt x="2237" y="3561"/>
                  </a:lnTo>
                  <a:lnTo>
                    <a:pt x="2090" y="3745"/>
                  </a:lnTo>
                  <a:lnTo>
                    <a:pt x="1943" y="3929"/>
                  </a:lnTo>
                  <a:lnTo>
                    <a:pt x="1803" y="4120"/>
                  </a:lnTo>
                  <a:lnTo>
                    <a:pt x="1671" y="4312"/>
                  </a:lnTo>
                  <a:lnTo>
                    <a:pt x="1546" y="4510"/>
                  </a:lnTo>
                  <a:lnTo>
                    <a:pt x="1421" y="4709"/>
                  </a:lnTo>
                  <a:lnTo>
                    <a:pt x="1296" y="4915"/>
                  </a:lnTo>
                  <a:lnTo>
                    <a:pt x="1178" y="5121"/>
                  </a:lnTo>
                  <a:lnTo>
                    <a:pt x="1068" y="5334"/>
                  </a:lnTo>
                  <a:lnTo>
                    <a:pt x="965" y="5547"/>
                  </a:lnTo>
                  <a:lnTo>
                    <a:pt x="862" y="5761"/>
                  </a:lnTo>
                  <a:lnTo>
                    <a:pt x="766" y="5982"/>
                  </a:lnTo>
                  <a:lnTo>
                    <a:pt x="678" y="6202"/>
                  </a:lnTo>
                  <a:lnTo>
                    <a:pt x="597" y="6423"/>
                  </a:lnTo>
                  <a:lnTo>
                    <a:pt x="516" y="6651"/>
                  </a:lnTo>
                  <a:lnTo>
                    <a:pt x="442" y="6879"/>
                  </a:lnTo>
                  <a:lnTo>
                    <a:pt x="369" y="7107"/>
                  </a:lnTo>
                  <a:lnTo>
                    <a:pt x="310" y="7343"/>
                  </a:lnTo>
                  <a:lnTo>
                    <a:pt x="251" y="7578"/>
                  </a:lnTo>
                  <a:lnTo>
                    <a:pt x="199" y="7813"/>
                  </a:lnTo>
                  <a:lnTo>
                    <a:pt x="155" y="8056"/>
                  </a:lnTo>
                  <a:lnTo>
                    <a:pt x="111" y="8299"/>
                  </a:lnTo>
                  <a:lnTo>
                    <a:pt x="82" y="8542"/>
                  </a:lnTo>
                  <a:lnTo>
                    <a:pt x="52" y="8792"/>
                  </a:lnTo>
                  <a:lnTo>
                    <a:pt x="30" y="9035"/>
                  </a:lnTo>
                  <a:lnTo>
                    <a:pt x="16" y="9285"/>
                  </a:lnTo>
                  <a:lnTo>
                    <a:pt x="1" y="9535"/>
                  </a:lnTo>
                  <a:lnTo>
                    <a:pt x="1" y="9792"/>
                  </a:lnTo>
                  <a:lnTo>
                    <a:pt x="1" y="10043"/>
                  </a:lnTo>
                  <a:lnTo>
                    <a:pt x="16" y="10293"/>
                  </a:lnTo>
                  <a:lnTo>
                    <a:pt x="30" y="10543"/>
                  </a:lnTo>
                  <a:lnTo>
                    <a:pt x="52" y="10793"/>
                  </a:lnTo>
                  <a:lnTo>
                    <a:pt x="82" y="11036"/>
                  </a:lnTo>
                  <a:lnTo>
                    <a:pt x="111" y="11279"/>
                  </a:lnTo>
                  <a:lnTo>
                    <a:pt x="155" y="11521"/>
                  </a:lnTo>
                  <a:lnTo>
                    <a:pt x="199" y="11764"/>
                  </a:lnTo>
                  <a:lnTo>
                    <a:pt x="251" y="12000"/>
                  </a:lnTo>
                  <a:lnTo>
                    <a:pt x="310" y="12235"/>
                  </a:lnTo>
                  <a:lnTo>
                    <a:pt x="369" y="12470"/>
                  </a:lnTo>
                  <a:lnTo>
                    <a:pt x="442" y="12706"/>
                  </a:lnTo>
                  <a:lnTo>
                    <a:pt x="516" y="12934"/>
                  </a:lnTo>
                  <a:lnTo>
                    <a:pt x="597" y="13155"/>
                  </a:lnTo>
                  <a:lnTo>
                    <a:pt x="678" y="13383"/>
                  </a:lnTo>
                  <a:lnTo>
                    <a:pt x="766" y="13603"/>
                  </a:lnTo>
                  <a:lnTo>
                    <a:pt x="862" y="13824"/>
                  </a:lnTo>
                  <a:lnTo>
                    <a:pt x="965" y="14037"/>
                  </a:lnTo>
                  <a:lnTo>
                    <a:pt x="1068" y="14251"/>
                  </a:lnTo>
                  <a:lnTo>
                    <a:pt x="1178" y="14457"/>
                  </a:lnTo>
                  <a:lnTo>
                    <a:pt x="1296" y="14663"/>
                  </a:lnTo>
                  <a:lnTo>
                    <a:pt x="1421" y="14869"/>
                  </a:lnTo>
                  <a:lnTo>
                    <a:pt x="1546" y="15067"/>
                  </a:lnTo>
                  <a:lnTo>
                    <a:pt x="1671" y="15266"/>
                  </a:lnTo>
                  <a:lnTo>
                    <a:pt x="1803" y="15457"/>
                  </a:lnTo>
                  <a:lnTo>
                    <a:pt x="1943" y="15649"/>
                  </a:lnTo>
                  <a:lnTo>
                    <a:pt x="2090" y="15840"/>
                  </a:lnTo>
                  <a:lnTo>
                    <a:pt x="2237" y="16017"/>
                  </a:lnTo>
                  <a:lnTo>
                    <a:pt x="2385" y="16200"/>
                  </a:lnTo>
                  <a:lnTo>
                    <a:pt x="2546" y="16377"/>
                  </a:lnTo>
                  <a:lnTo>
                    <a:pt x="2701" y="16546"/>
                  </a:lnTo>
                  <a:lnTo>
                    <a:pt x="2870" y="16715"/>
                  </a:lnTo>
                  <a:lnTo>
                    <a:pt x="3039" y="16877"/>
                  </a:lnTo>
                  <a:lnTo>
                    <a:pt x="3208" y="17039"/>
                  </a:lnTo>
                  <a:lnTo>
                    <a:pt x="3385" y="17194"/>
                  </a:lnTo>
                  <a:lnTo>
                    <a:pt x="3562" y="17348"/>
                  </a:lnTo>
                  <a:lnTo>
                    <a:pt x="3746" y="17495"/>
                  </a:lnTo>
                  <a:lnTo>
                    <a:pt x="3937" y="17635"/>
                  </a:lnTo>
                  <a:lnTo>
                    <a:pt x="4121" y="17775"/>
                  </a:lnTo>
                  <a:lnTo>
                    <a:pt x="4319" y="17915"/>
                  </a:lnTo>
                  <a:lnTo>
                    <a:pt x="4518" y="18040"/>
                  </a:lnTo>
                  <a:lnTo>
                    <a:pt x="4717" y="18165"/>
                  </a:lnTo>
                  <a:lnTo>
                    <a:pt x="4915" y="18290"/>
                  </a:lnTo>
                  <a:lnTo>
                    <a:pt x="5121" y="18400"/>
                  </a:lnTo>
                  <a:lnTo>
                    <a:pt x="5335" y="18511"/>
                  </a:lnTo>
                  <a:lnTo>
                    <a:pt x="5548" y="18621"/>
                  </a:lnTo>
                  <a:lnTo>
                    <a:pt x="5761" y="18717"/>
                  </a:lnTo>
                  <a:lnTo>
                    <a:pt x="5982" y="18812"/>
                  </a:lnTo>
                  <a:lnTo>
                    <a:pt x="6203" y="18908"/>
                  </a:lnTo>
                  <a:lnTo>
                    <a:pt x="6424" y="18989"/>
                  </a:lnTo>
                  <a:lnTo>
                    <a:pt x="6652" y="19070"/>
                  </a:lnTo>
                  <a:lnTo>
                    <a:pt x="6880" y="19143"/>
                  </a:lnTo>
                  <a:lnTo>
                    <a:pt x="7115" y="19209"/>
                  </a:lnTo>
                  <a:lnTo>
                    <a:pt x="7343" y="19276"/>
                  </a:lnTo>
                  <a:lnTo>
                    <a:pt x="7579" y="19335"/>
                  </a:lnTo>
                  <a:lnTo>
                    <a:pt x="7821" y="19386"/>
                  </a:lnTo>
                  <a:lnTo>
                    <a:pt x="8057" y="19430"/>
                  </a:lnTo>
                  <a:lnTo>
                    <a:pt x="8300" y="19474"/>
                  </a:lnTo>
                  <a:lnTo>
                    <a:pt x="8542" y="19504"/>
                  </a:lnTo>
                  <a:lnTo>
                    <a:pt x="8792" y="19533"/>
                  </a:lnTo>
                  <a:lnTo>
                    <a:pt x="9043" y="19555"/>
                  </a:lnTo>
                  <a:lnTo>
                    <a:pt x="9285" y="19570"/>
                  </a:lnTo>
                  <a:lnTo>
                    <a:pt x="9543" y="19577"/>
                  </a:lnTo>
                  <a:lnTo>
                    <a:pt x="9793" y="19585"/>
                  </a:lnTo>
                  <a:lnTo>
                    <a:pt x="10043" y="19577"/>
                  </a:lnTo>
                  <a:lnTo>
                    <a:pt x="10301" y="19570"/>
                  </a:lnTo>
                  <a:lnTo>
                    <a:pt x="10543" y="19555"/>
                  </a:lnTo>
                  <a:lnTo>
                    <a:pt x="10794" y="19533"/>
                  </a:lnTo>
                  <a:lnTo>
                    <a:pt x="11044" y="19504"/>
                  </a:lnTo>
                  <a:lnTo>
                    <a:pt x="11286" y="19474"/>
                  </a:lnTo>
                  <a:lnTo>
                    <a:pt x="11529" y="19430"/>
                  </a:lnTo>
                  <a:lnTo>
                    <a:pt x="11765" y="19386"/>
                  </a:lnTo>
                  <a:lnTo>
                    <a:pt x="12007" y="19335"/>
                  </a:lnTo>
                  <a:lnTo>
                    <a:pt x="12243" y="19276"/>
                  </a:lnTo>
                  <a:lnTo>
                    <a:pt x="12471" y="19209"/>
                  </a:lnTo>
                  <a:lnTo>
                    <a:pt x="12706" y="19143"/>
                  </a:lnTo>
                  <a:lnTo>
                    <a:pt x="12934" y="19070"/>
                  </a:lnTo>
                  <a:lnTo>
                    <a:pt x="13163" y="18989"/>
                  </a:lnTo>
                  <a:lnTo>
                    <a:pt x="13383" y="18908"/>
                  </a:lnTo>
                  <a:lnTo>
                    <a:pt x="13604" y="18812"/>
                  </a:lnTo>
                  <a:lnTo>
                    <a:pt x="13825" y="18717"/>
                  </a:lnTo>
                  <a:lnTo>
                    <a:pt x="14038" y="18621"/>
                  </a:lnTo>
                  <a:lnTo>
                    <a:pt x="14251" y="18511"/>
                  </a:lnTo>
                  <a:lnTo>
                    <a:pt x="14465" y="18400"/>
                  </a:lnTo>
                  <a:lnTo>
                    <a:pt x="14671" y="18290"/>
                  </a:lnTo>
                  <a:lnTo>
                    <a:pt x="14869" y="18165"/>
                  </a:lnTo>
                  <a:lnTo>
                    <a:pt x="15068" y="18040"/>
                  </a:lnTo>
                  <a:lnTo>
                    <a:pt x="15267" y="17915"/>
                  </a:lnTo>
                  <a:lnTo>
                    <a:pt x="15465" y="17775"/>
                  </a:lnTo>
                  <a:lnTo>
                    <a:pt x="15649" y="17635"/>
                  </a:lnTo>
                  <a:lnTo>
                    <a:pt x="15840" y="17495"/>
                  </a:lnTo>
                  <a:lnTo>
                    <a:pt x="16024" y="17348"/>
                  </a:lnTo>
                  <a:lnTo>
                    <a:pt x="16201" y="17194"/>
                  </a:lnTo>
                  <a:lnTo>
                    <a:pt x="16378" y="17039"/>
                  </a:lnTo>
                  <a:lnTo>
                    <a:pt x="16547" y="16877"/>
                  </a:lnTo>
                  <a:lnTo>
                    <a:pt x="16716" y="16715"/>
                  </a:lnTo>
                  <a:lnTo>
                    <a:pt x="16885" y="16546"/>
                  </a:lnTo>
                  <a:lnTo>
                    <a:pt x="17040" y="16377"/>
                  </a:lnTo>
                  <a:lnTo>
                    <a:pt x="17202" y="16200"/>
                  </a:lnTo>
                  <a:lnTo>
                    <a:pt x="17349" y="16017"/>
                  </a:lnTo>
                  <a:lnTo>
                    <a:pt x="17496" y="15840"/>
                  </a:lnTo>
                  <a:lnTo>
                    <a:pt x="17643" y="15649"/>
                  </a:lnTo>
                  <a:lnTo>
                    <a:pt x="17783" y="15457"/>
                  </a:lnTo>
                  <a:lnTo>
                    <a:pt x="17915" y="15266"/>
                  </a:lnTo>
                  <a:lnTo>
                    <a:pt x="18040" y="15067"/>
                  </a:lnTo>
                  <a:lnTo>
                    <a:pt x="18165" y="14869"/>
                  </a:lnTo>
                  <a:lnTo>
                    <a:pt x="18290" y="14663"/>
                  </a:lnTo>
                  <a:lnTo>
                    <a:pt x="18408" y="14457"/>
                  </a:lnTo>
                  <a:lnTo>
                    <a:pt x="18518" y="14251"/>
                  </a:lnTo>
                  <a:lnTo>
                    <a:pt x="18621" y="14037"/>
                  </a:lnTo>
                  <a:lnTo>
                    <a:pt x="18724" y="13824"/>
                  </a:lnTo>
                  <a:lnTo>
                    <a:pt x="18820" y="13603"/>
                  </a:lnTo>
                  <a:lnTo>
                    <a:pt x="18908" y="13383"/>
                  </a:lnTo>
                  <a:lnTo>
                    <a:pt x="18989" y="13155"/>
                  </a:lnTo>
                  <a:lnTo>
                    <a:pt x="19070" y="12934"/>
                  </a:lnTo>
                  <a:lnTo>
                    <a:pt x="19144" y="12706"/>
                  </a:lnTo>
                  <a:lnTo>
                    <a:pt x="19217" y="12470"/>
                  </a:lnTo>
                  <a:lnTo>
                    <a:pt x="19276" y="12235"/>
                  </a:lnTo>
                  <a:lnTo>
                    <a:pt x="19335" y="12000"/>
                  </a:lnTo>
                  <a:lnTo>
                    <a:pt x="19387" y="11764"/>
                  </a:lnTo>
                  <a:lnTo>
                    <a:pt x="19431" y="11521"/>
                  </a:lnTo>
                  <a:lnTo>
                    <a:pt x="19475" y="11279"/>
                  </a:lnTo>
                  <a:lnTo>
                    <a:pt x="19504" y="11036"/>
                  </a:lnTo>
                  <a:lnTo>
                    <a:pt x="19534" y="10793"/>
                  </a:lnTo>
                  <a:lnTo>
                    <a:pt x="19556" y="10543"/>
                  </a:lnTo>
                  <a:lnTo>
                    <a:pt x="19570" y="10293"/>
                  </a:lnTo>
                  <a:lnTo>
                    <a:pt x="19585" y="10043"/>
                  </a:lnTo>
                  <a:lnTo>
                    <a:pt x="19585" y="9792"/>
                  </a:lnTo>
                  <a:lnTo>
                    <a:pt x="19585" y="9535"/>
                  </a:lnTo>
                  <a:lnTo>
                    <a:pt x="19570" y="9285"/>
                  </a:lnTo>
                  <a:lnTo>
                    <a:pt x="19556" y="9035"/>
                  </a:lnTo>
                  <a:lnTo>
                    <a:pt x="19534" y="8792"/>
                  </a:lnTo>
                  <a:lnTo>
                    <a:pt x="19504" y="8542"/>
                  </a:lnTo>
                  <a:lnTo>
                    <a:pt x="19475" y="8299"/>
                  </a:lnTo>
                  <a:lnTo>
                    <a:pt x="19431" y="8056"/>
                  </a:lnTo>
                  <a:lnTo>
                    <a:pt x="19387" y="7813"/>
                  </a:lnTo>
                  <a:lnTo>
                    <a:pt x="19335" y="7578"/>
                  </a:lnTo>
                  <a:lnTo>
                    <a:pt x="19276" y="7343"/>
                  </a:lnTo>
                  <a:lnTo>
                    <a:pt x="19217" y="7107"/>
                  </a:lnTo>
                  <a:lnTo>
                    <a:pt x="19144" y="6879"/>
                  </a:lnTo>
                  <a:lnTo>
                    <a:pt x="19070" y="6651"/>
                  </a:lnTo>
                  <a:lnTo>
                    <a:pt x="18989" y="6423"/>
                  </a:lnTo>
                  <a:lnTo>
                    <a:pt x="18908" y="6202"/>
                  </a:lnTo>
                  <a:lnTo>
                    <a:pt x="18820" y="5982"/>
                  </a:lnTo>
                  <a:lnTo>
                    <a:pt x="18724" y="5761"/>
                  </a:lnTo>
                  <a:lnTo>
                    <a:pt x="18621" y="5547"/>
                  </a:lnTo>
                  <a:lnTo>
                    <a:pt x="18518" y="5334"/>
                  </a:lnTo>
                  <a:lnTo>
                    <a:pt x="18408" y="5121"/>
                  </a:lnTo>
                  <a:lnTo>
                    <a:pt x="18290" y="4915"/>
                  </a:lnTo>
                  <a:lnTo>
                    <a:pt x="18165" y="4709"/>
                  </a:lnTo>
                  <a:lnTo>
                    <a:pt x="18040" y="4510"/>
                  </a:lnTo>
                  <a:lnTo>
                    <a:pt x="17915" y="4312"/>
                  </a:lnTo>
                  <a:lnTo>
                    <a:pt x="17783" y="4120"/>
                  </a:lnTo>
                  <a:lnTo>
                    <a:pt x="17643" y="3929"/>
                  </a:lnTo>
                  <a:lnTo>
                    <a:pt x="17496" y="3745"/>
                  </a:lnTo>
                  <a:lnTo>
                    <a:pt x="17349" y="3561"/>
                  </a:lnTo>
                  <a:lnTo>
                    <a:pt x="17202" y="3385"/>
                  </a:lnTo>
                  <a:lnTo>
                    <a:pt x="17040" y="3208"/>
                  </a:lnTo>
                  <a:lnTo>
                    <a:pt x="16885" y="3031"/>
                  </a:lnTo>
                  <a:lnTo>
                    <a:pt x="16716" y="2862"/>
                  </a:lnTo>
                  <a:lnTo>
                    <a:pt x="16547" y="2700"/>
                  </a:lnTo>
                  <a:lnTo>
                    <a:pt x="16378" y="2538"/>
                  </a:lnTo>
                  <a:lnTo>
                    <a:pt x="16201" y="2384"/>
                  </a:lnTo>
                  <a:lnTo>
                    <a:pt x="16024" y="2237"/>
                  </a:lnTo>
                  <a:lnTo>
                    <a:pt x="15840" y="2082"/>
                  </a:lnTo>
                  <a:lnTo>
                    <a:pt x="15649" y="1943"/>
                  </a:lnTo>
                  <a:lnTo>
                    <a:pt x="15465" y="1803"/>
                  </a:lnTo>
                  <a:lnTo>
                    <a:pt x="15267" y="1670"/>
                  </a:lnTo>
                  <a:lnTo>
                    <a:pt x="15068" y="1538"/>
                  </a:lnTo>
                  <a:lnTo>
                    <a:pt x="14869" y="1413"/>
                  </a:lnTo>
                  <a:lnTo>
                    <a:pt x="14671" y="1295"/>
                  </a:lnTo>
                  <a:lnTo>
                    <a:pt x="14465" y="1177"/>
                  </a:lnTo>
                  <a:lnTo>
                    <a:pt x="14251" y="1067"/>
                  </a:lnTo>
                  <a:lnTo>
                    <a:pt x="14038" y="964"/>
                  </a:lnTo>
                  <a:lnTo>
                    <a:pt x="13825" y="861"/>
                  </a:lnTo>
                  <a:lnTo>
                    <a:pt x="13604" y="765"/>
                  </a:lnTo>
                  <a:lnTo>
                    <a:pt x="13383" y="677"/>
                  </a:lnTo>
                  <a:lnTo>
                    <a:pt x="13163" y="589"/>
                  </a:lnTo>
                  <a:lnTo>
                    <a:pt x="12934" y="508"/>
                  </a:lnTo>
                  <a:lnTo>
                    <a:pt x="12706" y="434"/>
                  </a:lnTo>
                  <a:lnTo>
                    <a:pt x="12471" y="368"/>
                  </a:lnTo>
                  <a:lnTo>
                    <a:pt x="12243" y="302"/>
                  </a:lnTo>
                  <a:lnTo>
                    <a:pt x="12007" y="250"/>
                  </a:lnTo>
                  <a:lnTo>
                    <a:pt x="11765" y="199"/>
                  </a:lnTo>
                  <a:lnTo>
                    <a:pt x="11529" y="147"/>
                  </a:lnTo>
                  <a:lnTo>
                    <a:pt x="11286" y="111"/>
                  </a:lnTo>
                  <a:lnTo>
                    <a:pt x="11044" y="74"/>
                  </a:lnTo>
                  <a:lnTo>
                    <a:pt x="10794" y="44"/>
                  </a:lnTo>
                  <a:lnTo>
                    <a:pt x="10543" y="22"/>
                  </a:lnTo>
                  <a:lnTo>
                    <a:pt x="10301" y="8"/>
                  </a:lnTo>
                  <a:lnTo>
                    <a:pt x="10043" y="0"/>
                  </a:lnTo>
                  <a:close/>
                </a:path>
              </a:pathLst>
            </a:cu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sz="1200"/>
            </a:p>
          </p:txBody>
        </p:sp>
        <p:sp>
          <p:nvSpPr>
            <p:cNvPr id="341" name="Google Shape;341;p24"/>
            <p:cNvSpPr/>
            <p:nvPr/>
          </p:nvSpPr>
          <p:spPr>
            <a:xfrm>
              <a:off x="4182800" y="3007675"/>
              <a:ext cx="673200" cy="519050"/>
            </a:xfrm>
            <a:custGeom>
              <a:rect b="b" l="l" r="r" t="t"/>
              <a:pathLst>
                <a:path extrusionOk="0" h="20762" w="26928">
                  <a:moveTo>
                    <a:pt x="4525" y="0"/>
                  </a:moveTo>
                  <a:lnTo>
                    <a:pt x="4349" y="544"/>
                  </a:lnTo>
                  <a:lnTo>
                    <a:pt x="4157" y="1089"/>
                  </a:lnTo>
                  <a:lnTo>
                    <a:pt x="3951" y="1626"/>
                  </a:lnTo>
                  <a:lnTo>
                    <a:pt x="3723" y="2156"/>
                  </a:lnTo>
                  <a:lnTo>
                    <a:pt x="3488" y="2678"/>
                  </a:lnTo>
                  <a:lnTo>
                    <a:pt x="3238" y="3186"/>
                  </a:lnTo>
                  <a:lnTo>
                    <a:pt x="2973" y="3693"/>
                  </a:lnTo>
                  <a:lnTo>
                    <a:pt x="2693" y="4186"/>
                  </a:lnTo>
                  <a:lnTo>
                    <a:pt x="2399" y="4679"/>
                  </a:lnTo>
                  <a:lnTo>
                    <a:pt x="2097" y="5157"/>
                  </a:lnTo>
                  <a:lnTo>
                    <a:pt x="1774" y="5621"/>
                  </a:lnTo>
                  <a:lnTo>
                    <a:pt x="1443" y="6084"/>
                  </a:lnTo>
                  <a:lnTo>
                    <a:pt x="1104" y="6533"/>
                  </a:lnTo>
                  <a:lnTo>
                    <a:pt x="744" y="6974"/>
                  </a:lnTo>
                  <a:lnTo>
                    <a:pt x="383" y="7401"/>
                  </a:lnTo>
                  <a:lnTo>
                    <a:pt x="1" y="7821"/>
                  </a:lnTo>
                  <a:lnTo>
                    <a:pt x="22410" y="20762"/>
                  </a:lnTo>
                  <a:lnTo>
                    <a:pt x="26927" y="12934"/>
                  </a:lnTo>
                  <a:lnTo>
                    <a:pt x="4525" y="0"/>
                  </a:lnTo>
                  <a:close/>
                </a:path>
              </a:pathLst>
            </a:cu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sz="1200"/>
            </a:p>
          </p:txBody>
        </p:sp>
        <p:sp>
          <p:nvSpPr>
            <p:cNvPr id="342" name="Google Shape;342;p24"/>
            <p:cNvSpPr/>
            <p:nvPr/>
          </p:nvSpPr>
          <p:spPr>
            <a:xfrm>
              <a:off x="2764000" y="3007675"/>
              <a:ext cx="673200" cy="519050"/>
            </a:xfrm>
            <a:custGeom>
              <a:rect b="b" l="l" r="r" t="t"/>
              <a:pathLst>
                <a:path extrusionOk="0" h="20762" w="26928">
                  <a:moveTo>
                    <a:pt x="22403" y="0"/>
                  </a:moveTo>
                  <a:lnTo>
                    <a:pt x="1" y="12934"/>
                  </a:lnTo>
                  <a:lnTo>
                    <a:pt x="4518" y="20762"/>
                  </a:lnTo>
                  <a:lnTo>
                    <a:pt x="26927" y="7821"/>
                  </a:lnTo>
                  <a:lnTo>
                    <a:pt x="26545" y="7401"/>
                  </a:lnTo>
                  <a:lnTo>
                    <a:pt x="26184" y="6974"/>
                  </a:lnTo>
                  <a:lnTo>
                    <a:pt x="25824" y="6533"/>
                  </a:lnTo>
                  <a:lnTo>
                    <a:pt x="25485" y="6084"/>
                  </a:lnTo>
                  <a:lnTo>
                    <a:pt x="25154" y="5621"/>
                  </a:lnTo>
                  <a:lnTo>
                    <a:pt x="24831" y="5157"/>
                  </a:lnTo>
                  <a:lnTo>
                    <a:pt x="24529" y="4679"/>
                  </a:lnTo>
                  <a:lnTo>
                    <a:pt x="24235" y="4186"/>
                  </a:lnTo>
                  <a:lnTo>
                    <a:pt x="23955" y="3693"/>
                  </a:lnTo>
                  <a:lnTo>
                    <a:pt x="23690" y="3186"/>
                  </a:lnTo>
                  <a:lnTo>
                    <a:pt x="23440" y="2678"/>
                  </a:lnTo>
                  <a:lnTo>
                    <a:pt x="23205" y="2156"/>
                  </a:lnTo>
                  <a:lnTo>
                    <a:pt x="22977" y="1626"/>
                  </a:lnTo>
                  <a:lnTo>
                    <a:pt x="22771" y="1089"/>
                  </a:lnTo>
                  <a:lnTo>
                    <a:pt x="22579" y="544"/>
                  </a:lnTo>
                  <a:lnTo>
                    <a:pt x="22403" y="0"/>
                  </a:lnTo>
                  <a:close/>
                </a:path>
              </a:pathLst>
            </a:cu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sz="1200"/>
            </a:p>
          </p:txBody>
        </p:sp>
        <p:sp>
          <p:nvSpPr>
            <p:cNvPr id="343" name="Google Shape;343;p24"/>
            <p:cNvSpPr/>
            <p:nvPr/>
          </p:nvSpPr>
          <p:spPr>
            <a:xfrm>
              <a:off x="3697050" y="1714850"/>
              <a:ext cx="225900" cy="646900"/>
            </a:xfrm>
            <a:custGeom>
              <a:rect b="b" l="l" r="r" t="t"/>
              <a:pathLst>
                <a:path extrusionOk="0" h="25876" w="9036">
                  <a:moveTo>
                    <a:pt x="1" y="1"/>
                  </a:moveTo>
                  <a:lnTo>
                    <a:pt x="1" y="25875"/>
                  </a:lnTo>
                  <a:lnTo>
                    <a:pt x="545" y="25757"/>
                  </a:lnTo>
                  <a:lnTo>
                    <a:pt x="1097" y="25654"/>
                  </a:lnTo>
                  <a:lnTo>
                    <a:pt x="1656" y="25566"/>
                  </a:lnTo>
                  <a:lnTo>
                    <a:pt x="2223" y="25493"/>
                  </a:lnTo>
                  <a:lnTo>
                    <a:pt x="2789" y="25441"/>
                  </a:lnTo>
                  <a:lnTo>
                    <a:pt x="3363" y="25397"/>
                  </a:lnTo>
                  <a:lnTo>
                    <a:pt x="3937" y="25375"/>
                  </a:lnTo>
                  <a:lnTo>
                    <a:pt x="4518" y="25368"/>
                  </a:lnTo>
                  <a:lnTo>
                    <a:pt x="5099" y="25375"/>
                  </a:lnTo>
                  <a:lnTo>
                    <a:pt x="5673" y="25397"/>
                  </a:lnTo>
                  <a:lnTo>
                    <a:pt x="6247" y="25441"/>
                  </a:lnTo>
                  <a:lnTo>
                    <a:pt x="6813" y="25493"/>
                  </a:lnTo>
                  <a:lnTo>
                    <a:pt x="7380" y="25566"/>
                  </a:lnTo>
                  <a:lnTo>
                    <a:pt x="7939" y="25654"/>
                  </a:lnTo>
                  <a:lnTo>
                    <a:pt x="8491" y="25757"/>
                  </a:lnTo>
                  <a:lnTo>
                    <a:pt x="9035" y="25875"/>
                  </a:lnTo>
                  <a:lnTo>
                    <a:pt x="9035" y="1"/>
                  </a:lnTo>
                  <a:close/>
                </a:path>
              </a:pathLst>
            </a:cu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sz="1200"/>
            </a:p>
          </p:txBody>
        </p:sp>
        <p:sp>
          <p:nvSpPr>
            <p:cNvPr id="344" name="Google Shape;344;p24"/>
            <p:cNvSpPr/>
            <p:nvPr/>
          </p:nvSpPr>
          <p:spPr>
            <a:xfrm>
              <a:off x="3414375" y="2461950"/>
              <a:ext cx="791250" cy="791100"/>
            </a:xfrm>
            <a:custGeom>
              <a:rect b="b" l="l" r="r" t="t"/>
              <a:pathLst>
                <a:path extrusionOk="0" h="31644" w="31650">
                  <a:moveTo>
                    <a:pt x="15825" y="1"/>
                  </a:moveTo>
                  <a:lnTo>
                    <a:pt x="15413" y="8"/>
                  </a:lnTo>
                  <a:lnTo>
                    <a:pt x="15008" y="23"/>
                  </a:lnTo>
                  <a:lnTo>
                    <a:pt x="14611" y="45"/>
                  </a:lnTo>
                  <a:lnTo>
                    <a:pt x="14206" y="82"/>
                  </a:lnTo>
                  <a:lnTo>
                    <a:pt x="13809" y="126"/>
                  </a:lnTo>
                  <a:lnTo>
                    <a:pt x="13412" y="185"/>
                  </a:lnTo>
                  <a:lnTo>
                    <a:pt x="13022" y="251"/>
                  </a:lnTo>
                  <a:lnTo>
                    <a:pt x="12639" y="324"/>
                  </a:lnTo>
                  <a:lnTo>
                    <a:pt x="12250" y="405"/>
                  </a:lnTo>
                  <a:lnTo>
                    <a:pt x="11874" y="501"/>
                  </a:lnTo>
                  <a:lnTo>
                    <a:pt x="11492" y="604"/>
                  </a:lnTo>
                  <a:lnTo>
                    <a:pt x="11117" y="714"/>
                  </a:lnTo>
                  <a:lnTo>
                    <a:pt x="10749" y="832"/>
                  </a:lnTo>
                  <a:lnTo>
                    <a:pt x="10388" y="957"/>
                  </a:lnTo>
                  <a:lnTo>
                    <a:pt x="10020" y="1097"/>
                  </a:lnTo>
                  <a:lnTo>
                    <a:pt x="9667" y="1244"/>
                  </a:lnTo>
                  <a:lnTo>
                    <a:pt x="9314" y="1399"/>
                  </a:lnTo>
                  <a:lnTo>
                    <a:pt x="8968" y="1560"/>
                  </a:lnTo>
                  <a:lnTo>
                    <a:pt x="8623" y="1730"/>
                  </a:lnTo>
                  <a:lnTo>
                    <a:pt x="8284" y="1914"/>
                  </a:lnTo>
                  <a:lnTo>
                    <a:pt x="7953" y="2097"/>
                  </a:lnTo>
                  <a:lnTo>
                    <a:pt x="7622" y="2289"/>
                  </a:lnTo>
                  <a:lnTo>
                    <a:pt x="7298" y="2495"/>
                  </a:lnTo>
                  <a:lnTo>
                    <a:pt x="6982" y="2701"/>
                  </a:lnTo>
                  <a:lnTo>
                    <a:pt x="6666" y="2921"/>
                  </a:lnTo>
                  <a:lnTo>
                    <a:pt x="6357" y="3142"/>
                  </a:lnTo>
                  <a:lnTo>
                    <a:pt x="6055" y="3378"/>
                  </a:lnTo>
                  <a:lnTo>
                    <a:pt x="5761" y="3613"/>
                  </a:lnTo>
                  <a:lnTo>
                    <a:pt x="5474" y="3856"/>
                  </a:lnTo>
                  <a:lnTo>
                    <a:pt x="5187" y="4113"/>
                  </a:lnTo>
                  <a:lnTo>
                    <a:pt x="4907" y="4371"/>
                  </a:lnTo>
                  <a:lnTo>
                    <a:pt x="4635" y="4636"/>
                  </a:lnTo>
                  <a:lnTo>
                    <a:pt x="4370" y="4908"/>
                  </a:lnTo>
                  <a:lnTo>
                    <a:pt x="4113" y="5187"/>
                  </a:lnTo>
                  <a:lnTo>
                    <a:pt x="3863" y="5467"/>
                  </a:lnTo>
                  <a:lnTo>
                    <a:pt x="3612" y="5761"/>
                  </a:lnTo>
                  <a:lnTo>
                    <a:pt x="3377" y="6056"/>
                  </a:lnTo>
                  <a:lnTo>
                    <a:pt x="3149" y="6357"/>
                  </a:lnTo>
                  <a:lnTo>
                    <a:pt x="2921" y="6666"/>
                  </a:lnTo>
                  <a:lnTo>
                    <a:pt x="2707" y="6975"/>
                  </a:lnTo>
                  <a:lnTo>
                    <a:pt x="2494" y="7292"/>
                  </a:lnTo>
                  <a:lnTo>
                    <a:pt x="2295" y="7615"/>
                  </a:lnTo>
                  <a:lnTo>
                    <a:pt x="2097" y="7946"/>
                  </a:lnTo>
                  <a:lnTo>
                    <a:pt x="1913" y="8277"/>
                  </a:lnTo>
                  <a:lnTo>
                    <a:pt x="1736" y="8623"/>
                  </a:lnTo>
                  <a:lnTo>
                    <a:pt x="1560" y="8962"/>
                  </a:lnTo>
                  <a:lnTo>
                    <a:pt x="1398" y="9315"/>
                  </a:lnTo>
                  <a:lnTo>
                    <a:pt x="1243" y="9660"/>
                  </a:lnTo>
                  <a:lnTo>
                    <a:pt x="1104" y="10021"/>
                  </a:lnTo>
                  <a:lnTo>
                    <a:pt x="964" y="10381"/>
                  </a:lnTo>
                  <a:lnTo>
                    <a:pt x="831" y="10749"/>
                  </a:lnTo>
                  <a:lnTo>
                    <a:pt x="714" y="11117"/>
                  </a:lnTo>
                  <a:lnTo>
                    <a:pt x="603" y="11492"/>
                  </a:lnTo>
                  <a:lnTo>
                    <a:pt x="500" y="11868"/>
                  </a:lnTo>
                  <a:lnTo>
                    <a:pt x="405" y="12250"/>
                  </a:lnTo>
                  <a:lnTo>
                    <a:pt x="324" y="12633"/>
                  </a:lnTo>
                  <a:lnTo>
                    <a:pt x="250" y="13023"/>
                  </a:lnTo>
                  <a:lnTo>
                    <a:pt x="184" y="13413"/>
                  </a:lnTo>
                  <a:lnTo>
                    <a:pt x="133" y="13810"/>
                  </a:lnTo>
                  <a:lnTo>
                    <a:pt x="81" y="14207"/>
                  </a:lnTo>
                  <a:lnTo>
                    <a:pt x="52" y="14604"/>
                  </a:lnTo>
                  <a:lnTo>
                    <a:pt x="22" y="15009"/>
                  </a:lnTo>
                  <a:lnTo>
                    <a:pt x="7" y="15414"/>
                  </a:lnTo>
                  <a:lnTo>
                    <a:pt x="0" y="15826"/>
                  </a:lnTo>
                  <a:lnTo>
                    <a:pt x="7" y="16230"/>
                  </a:lnTo>
                  <a:lnTo>
                    <a:pt x="22" y="16635"/>
                  </a:lnTo>
                  <a:lnTo>
                    <a:pt x="52" y="17040"/>
                  </a:lnTo>
                  <a:lnTo>
                    <a:pt x="81" y="17437"/>
                  </a:lnTo>
                  <a:lnTo>
                    <a:pt x="133" y="17834"/>
                  </a:lnTo>
                  <a:lnTo>
                    <a:pt x="184" y="18231"/>
                  </a:lnTo>
                  <a:lnTo>
                    <a:pt x="250" y="18621"/>
                  </a:lnTo>
                  <a:lnTo>
                    <a:pt x="324" y="19011"/>
                  </a:lnTo>
                  <a:lnTo>
                    <a:pt x="405" y="19394"/>
                  </a:lnTo>
                  <a:lnTo>
                    <a:pt x="500" y="19776"/>
                  </a:lnTo>
                  <a:lnTo>
                    <a:pt x="603" y="20152"/>
                  </a:lnTo>
                  <a:lnTo>
                    <a:pt x="714" y="20527"/>
                  </a:lnTo>
                  <a:lnTo>
                    <a:pt x="831" y="20895"/>
                  </a:lnTo>
                  <a:lnTo>
                    <a:pt x="964" y="21263"/>
                  </a:lnTo>
                  <a:lnTo>
                    <a:pt x="1104" y="21623"/>
                  </a:lnTo>
                  <a:lnTo>
                    <a:pt x="1243" y="21984"/>
                  </a:lnTo>
                  <a:lnTo>
                    <a:pt x="1398" y="22337"/>
                  </a:lnTo>
                  <a:lnTo>
                    <a:pt x="1560" y="22682"/>
                  </a:lnTo>
                  <a:lnTo>
                    <a:pt x="1736" y="23028"/>
                  </a:lnTo>
                  <a:lnTo>
                    <a:pt x="1913" y="23367"/>
                  </a:lnTo>
                  <a:lnTo>
                    <a:pt x="2097" y="23698"/>
                  </a:lnTo>
                  <a:lnTo>
                    <a:pt x="2295" y="24029"/>
                  </a:lnTo>
                  <a:lnTo>
                    <a:pt x="2494" y="24352"/>
                  </a:lnTo>
                  <a:lnTo>
                    <a:pt x="2707" y="24669"/>
                  </a:lnTo>
                  <a:lnTo>
                    <a:pt x="2921" y="24985"/>
                  </a:lnTo>
                  <a:lnTo>
                    <a:pt x="3149" y="25287"/>
                  </a:lnTo>
                  <a:lnTo>
                    <a:pt x="3377" y="25588"/>
                  </a:lnTo>
                  <a:lnTo>
                    <a:pt x="3612" y="25890"/>
                  </a:lnTo>
                  <a:lnTo>
                    <a:pt x="3863" y="26177"/>
                  </a:lnTo>
                  <a:lnTo>
                    <a:pt x="4113" y="26464"/>
                  </a:lnTo>
                  <a:lnTo>
                    <a:pt x="4370" y="26736"/>
                  </a:lnTo>
                  <a:lnTo>
                    <a:pt x="4635" y="27008"/>
                  </a:lnTo>
                  <a:lnTo>
                    <a:pt x="4907" y="27273"/>
                  </a:lnTo>
                  <a:lnTo>
                    <a:pt x="5187" y="27531"/>
                  </a:lnTo>
                  <a:lnTo>
                    <a:pt x="5474" y="27788"/>
                  </a:lnTo>
                  <a:lnTo>
                    <a:pt x="5761" y="28031"/>
                  </a:lnTo>
                  <a:lnTo>
                    <a:pt x="6055" y="28266"/>
                  </a:lnTo>
                  <a:lnTo>
                    <a:pt x="6357" y="28502"/>
                  </a:lnTo>
                  <a:lnTo>
                    <a:pt x="6666" y="28723"/>
                  </a:lnTo>
                  <a:lnTo>
                    <a:pt x="6982" y="28943"/>
                  </a:lnTo>
                  <a:lnTo>
                    <a:pt x="7298" y="29149"/>
                  </a:lnTo>
                  <a:lnTo>
                    <a:pt x="7622" y="29355"/>
                  </a:lnTo>
                  <a:lnTo>
                    <a:pt x="7953" y="29547"/>
                  </a:lnTo>
                  <a:lnTo>
                    <a:pt x="8284" y="29738"/>
                  </a:lnTo>
                  <a:lnTo>
                    <a:pt x="8623" y="29914"/>
                  </a:lnTo>
                  <a:lnTo>
                    <a:pt x="8968" y="30084"/>
                  </a:lnTo>
                  <a:lnTo>
                    <a:pt x="9314" y="30245"/>
                  </a:lnTo>
                  <a:lnTo>
                    <a:pt x="9667" y="30400"/>
                  </a:lnTo>
                  <a:lnTo>
                    <a:pt x="10020" y="30547"/>
                  </a:lnTo>
                  <a:lnTo>
                    <a:pt x="10388" y="30687"/>
                  </a:lnTo>
                  <a:lnTo>
                    <a:pt x="10749" y="30812"/>
                  </a:lnTo>
                  <a:lnTo>
                    <a:pt x="11117" y="30930"/>
                  </a:lnTo>
                  <a:lnTo>
                    <a:pt x="11492" y="31047"/>
                  </a:lnTo>
                  <a:lnTo>
                    <a:pt x="11874" y="31143"/>
                  </a:lnTo>
                  <a:lnTo>
                    <a:pt x="12250" y="31239"/>
                  </a:lnTo>
                  <a:lnTo>
                    <a:pt x="12639" y="31320"/>
                  </a:lnTo>
                  <a:lnTo>
                    <a:pt x="13022" y="31400"/>
                  </a:lnTo>
                  <a:lnTo>
                    <a:pt x="13412" y="31459"/>
                  </a:lnTo>
                  <a:lnTo>
                    <a:pt x="13809" y="31518"/>
                  </a:lnTo>
                  <a:lnTo>
                    <a:pt x="14206" y="31562"/>
                  </a:lnTo>
                  <a:lnTo>
                    <a:pt x="14611" y="31599"/>
                  </a:lnTo>
                  <a:lnTo>
                    <a:pt x="15008" y="31621"/>
                  </a:lnTo>
                  <a:lnTo>
                    <a:pt x="15413" y="31636"/>
                  </a:lnTo>
                  <a:lnTo>
                    <a:pt x="15825" y="31643"/>
                  </a:lnTo>
                  <a:lnTo>
                    <a:pt x="16237" y="31636"/>
                  </a:lnTo>
                  <a:lnTo>
                    <a:pt x="16642" y="31621"/>
                  </a:lnTo>
                  <a:lnTo>
                    <a:pt x="17039" y="31599"/>
                  </a:lnTo>
                  <a:lnTo>
                    <a:pt x="17444" y="31562"/>
                  </a:lnTo>
                  <a:lnTo>
                    <a:pt x="17841" y="31518"/>
                  </a:lnTo>
                  <a:lnTo>
                    <a:pt x="18238" y="31459"/>
                  </a:lnTo>
                  <a:lnTo>
                    <a:pt x="18628" y="31400"/>
                  </a:lnTo>
                  <a:lnTo>
                    <a:pt x="19011" y="31320"/>
                  </a:lnTo>
                  <a:lnTo>
                    <a:pt x="19401" y="31239"/>
                  </a:lnTo>
                  <a:lnTo>
                    <a:pt x="19776" y="31143"/>
                  </a:lnTo>
                  <a:lnTo>
                    <a:pt x="20158" y="31047"/>
                  </a:lnTo>
                  <a:lnTo>
                    <a:pt x="20533" y="30930"/>
                  </a:lnTo>
                  <a:lnTo>
                    <a:pt x="20901" y="30812"/>
                  </a:lnTo>
                  <a:lnTo>
                    <a:pt x="21262" y="30687"/>
                  </a:lnTo>
                  <a:lnTo>
                    <a:pt x="21630" y="30547"/>
                  </a:lnTo>
                  <a:lnTo>
                    <a:pt x="21983" y="30400"/>
                  </a:lnTo>
                  <a:lnTo>
                    <a:pt x="22336" y="30245"/>
                  </a:lnTo>
                  <a:lnTo>
                    <a:pt x="22682" y="30084"/>
                  </a:lnTo>
                  <a:lnTo>
                    <a:pt x="23028" y="29914"/>
                  </a:lnTo>
                  <a:lnTo>
                    <a:pt x="23366" y="29738"/>
                  </a:lnTo>
                  <a:lnTo>
                    <a:pt x="23697" y="29547"/>
                  </a:lnTo>
                  <a:lnTo>
                    <a:pt x="24028" y="29355"/>
                  </a:lnTo>
                  <a:lnTo>
                    <a:pt x="24352" y="29149"/>
                  </a:lnTo>
                  <a:lnTo>
                    <a:pt x="24668" y="28943"/>
                  </a:lnTo>
                  <a:lnTo>
                    <a:pt x="24984" y="28723"/>
                  </a:lnTo>
                  <a:lnTo>
                    <a:pt x="25293" y="28502"/>
                  </a:lnTo>
                  <a:lnTo>
                    <a:pt x="25595" y="28266"/>
                  </a:lnTo>
                  <a:lnTo>
                    <a:pt x="25889" y="28031"/>
                  </a:lnTo>
                  <a:lnTo>
                    <a:pt x="26176" y="27788"/>
                  </a:lnTo>
                  <a:lnTo>
                    <a:pt x="26463" y="27531"/>
                  </a:lnTo>
                  <a:lnTo>
                    <a:pt x="26743" y="27273"/>
                  </a:lnTo>
                  <a:lnTo>
                    <a:pt x="27015" y="27008"/>
                  </a:lnTo>
                  <a:lnTo>
                    <a:pt x="27280" y="26736"/>
                  </a:lnTo>
                  <a:lnTo>
                    <a:pt x="27537" y="26464"/>
                  </a:lnTo>
                  <a:lnTo>
                    <a:pt x="27787" y="26177"/>
                  </a:lnTo>
                  <a:lnTo>
                    <a:pt x="28038" y="25890"/>
                  </a:lnTo>
                  <a:lnTo>
                    <a:pt x="28273" y="25588"/>
                  </a:lnTo>
                  <a:lnTo>
                    <a:pt x="28501" y="25287"/>
                  </a:lnTo>
                  <a:lnTo>
                    <a:pt x="28729" y="24985"/>
                  </a:lnTo>
                  <a:lnTo>
                    <a:pt x="28943" y="24669"/>
                  </a:lnTo>
                  <a:lnTo>
                    <a:pt x="29156" y="24352"/>
                  </a:lnTo>
                  <a:lnTo>
                    <a:pt x="29355" y="24029"/>
                  </a:lnTo>
                  <a:lnTo>
                    <a:pt x="29553" y="23698"/>
                  </a:lnTo>
                  <a:lnTo>
                    <a:pt x="29737" y="23367"/>
                  </a:lnTo>
                  <a:lnTo>
                    <a:pt x="29914" y="23028"/>
                  </a:lnTo>
                  <a:lnTo>
                    <a:pt x="30090" y="22682"/>
                  </a:lnTo>
                  <a:lnTo>
                    <a:pt x="30252" y="22337"/>
                  </a:lnTo>
                  <a:lnTo>
                    <a:pt x="30407" y="21984"/>
                  </a:lnTo>
                  <a:lnTo>
                    <a:pt x="30546" y="21623"/>
                  </a:lnTo>
                  <a:lnTo>
                    <a:pt x="30686" y="21263"/>
                  </a:lnTo>
                  <a:lnTo>
                    <a:pt x="30819" y="20895"/>
                  </a:lnTo>
                  <a:lnTo>
                    <a:pt x="30936" y="20527"/>
                  </a:lnTo>
                  <a:lnTo>
                    <a:pt x="31047" y="20152"/>
                  </a:lnTo>
                  <a:lnTo>
                    <a:pt x="31150" y="19776"/>
                  </a:lnTo>
                  <a:lnTo>
                    <a:pt x="31245" y="19394"/>
                  </a:lnTo>
                  <a:lnTo>
                    <a:pt x="31326" y="19011"/>
                  </a:lnTo>
                  <a:lnTo>
                    <a:pt x="31400" y="18621"/>
                  </a:lnTo>
                  <a:lnTo>
                    <a:pt x="31466" y="18231"/>
                  </a:lnTo>
                  <a:lnTo>
                    <a:pt x="31517" y="17834"/>
                  </a:lnTo>
                  <a:lnTo>
                    <a:pt x="31569" y="17437"/>
                  </a:lnTo>
                  <a:lnTo>
                    <a:pt x="31598" y="17040"/>
                  </a:lnTo>
                  <a:lnTo>
                    <a:pt x="31628" y="16635"/>
                  </a:lnTo>
                  <a:lnTo>
                    <a:pt x="31643" y="16230"/>
                  </a:lnTo>
                  <a:lnTo>
                    <a:pt x="31650" y="15826"/>
                  </a:lnTo>
                  <a:lnTo>
                    <a:pt x="31643" y="15414"/>
                  </a:lnTo>
                  <a:lnTo>
                    <a:pt x="31628" y="15009"/>
                  </a:lnTo>
                  <a:lnTo>
                    <a:pt x="31598" y="14604"/>
                  </a:lnTo>
                  <a:lnTo>
                    <a:pt x="31569" y="14207"/>
                  </a:lnTo>
                  <a:lnTo>
                    <a:pt x="31517" y="13810"/>
                  </a:lnTo>
                  <a:lnTo>
                    <a:pt x="31466" y="13413"/>
                  </a:lnTo>
                  <a:lnTo>
                    <a:pt x="31400" y="13023"/>
                  </a:lnTo>
                  <a:lnTo>
                    <a:pt x="31326" y="12633"/>
                  </a:lnTo>
                  <a:lnTo>
                    <a:pt x="31245" y="12250"/>
                  </a:lnTo>
                  <a:lnTo>
                    <a:pt x="31150" y="11868"/>
                  </a:lnTo>
                  <a:lnTo>
                    <a:pt x="31047" y="11492"/>
                  </a:lnTo>
                  <a:lnTo>
                    <a:pt x="30936" y="11117"/>
                  </a:lnTo>
                  <a:lnTo>
                    <a:pt x="30819" y="10749"/>
                  </a:lnTo>
                  <a:lnTo>
                    <a:pt x="30686" y="10381"/>
                  </a:lnTo>
                  <a:lnTo>
                    <a:pt x="30546" y="10021"/>
                  </a:lnTo>
                  <a:lnTo>
                    <a:pt x="30407" y="9660"/>
                  </a:lnTo>
                  <a:lnTo>
                    <a:pt x="30252" y="9315"/>
                  </a:lnTo>
                  <a:lnTo>
                    <a:pt x="30090" y="8962"/>
                  </a:lnTo>
                  <a:lnTo>
                    <a:pt x="29914" y="8623"/>
                  </a:lnTo>
                  <a:lnTo>
                    <a:pt x="29737" y="8277"/>
                  </a:lnTo>
                  <a:lnTo>
                    <a:pt x="29553" y="7946"/>
                  </a:lnTo>
                  <a:lnTo>
                    <a:pt x="29355" y="7615"/>
                  </a:lnTo>
                  <a:lnTo>
                    <a:pt x="29156" y="7292"/>
                  </a:lnTo>
                  <a:lnTo>
                    <a:pt x="28943" y="6975"/>
                  </a:lnTo>
                  <a:lnTo>
                    <a:pt x="28729" y="6666"/>
                  </a:lnTo>
                  <a:lnTo>
                    <a:pt x="28501" y="6357"/>
                  </a:lnTo>
                  <a:lnTo>
                    <a:pt x="28273" y="6056"/>
                  </a:lnTo>
                  <a:lnTo>
                    <a:pt x="28038" y="5761"/>
                  </a:lnTo>
                  <a:lnTo>
                    <a:pt x="27787" y="5467"/>
                  </a:lnTo>
                  <a:lnTo>
                    <a:pt x="27537" y="5187"/>
                  </a:lnTo>
                  <a:lnTo>
                    <a:pt x="27280" y="4908"/>
                  </a:lnTo>
                  <a:lnTo>
                    <a:pt x="27015" y="4636"/>
                  </a:lnTo>
                  <a:lnTo>
                    <a:pt x="26743" y="4371"/>
                  </a:lnTo>
                  <a:lnTo>
                    <a:pt x="26463" y="4113"/>
                  </a:lnTo>
                  <a:lnTo>
                    <a:pt x="26176" y="3856"/>
                  </a:lnTo>
                  <a:lnTo>
                    <a:pt x="25889" y="3613"/>
                  </a:lnTo>
                  <a:lnTo>
                    <a:pt x="25595" y="3378"/>
                  </a:lnTo>
                  <a:lnTo>
                    <a:pt x="25293" y="3142"/>
                  </a:lnTo>
                  <a:lnTo>
                    <a:pt x="24984" y="2921"/>
                  </a:lnTo>
                  <a:lnTo>
                    <a:pt x="24668" y="2701"/>
                  </a:lnTo>
                  <a:lnTo>
                    <a:pt x="24352" y="2495"/>
                  </a:lnTo>
                  <a:lnTo>
                    <a:pt x="24028" y="2289"/>
                  </a:lnTo>
                  <a:lnTo>
                    <a:pt x="23697" y="2097"/>
                  </a:lnTo>
                  <a:lnTo>
                    <a:pt x="23366" y="1914"/>
                  </a:lnTo>
                  <a:lnTo>
                    <a:pt x="23028" y="1730"/>
                  </a:lnTo>
                  <a:lnTo>
                    <a:pt x="22682" y="1560"/>
                  </a:lnTo>
                  <a:lnTo>
                    <a:pt x="22336" y="1399"/>
                  </a:lnTo>
                  <a:lnTo>
                    <a:pt x="21983" y="1244"/>
                  </a:lnTo>
                  <a:lnTo>
                    <a:pt x="21630" y="1097"/>
                  </a:lnTo>
                  <a:lnTo>
                    <a:pt x="21262" y="957"/>
                  </a:lnTo>
                  <a:lnTo>
                    <a:pt x="20901" y="832"/>
                  </a:lnTo>
                  <a:lnTo>
                    <a:pt x="20533" y="714"/>
                  </a:lnTo>
                  <a:lnTo>
                    <a:pt x="20158" y="604"/>
                  </a:lnTo>
                  <a:lnTo>
                    <a:pt x="19776" y="501"/>
                  </a:lnTo>
                  <a:lnTo>
                    <a:pt x="19401" y="405"/>
                  </a:lnTo>
                  <a:lnTo>
                    <a:pt x="19011" y="324"/>
                  </a:lnTo>
                  <a:lnTo>
                    <a:pt x="18628" y="251"/>
                  </a:lnTo>
                  <a:lnTo>
                    <a:pt x="18238" y="185"/>
                  </a:lnTo>
                  <a:lnTo>
                    <a:pt x="17841" y="126"/>
                  </a:lnTo>
                  <a:lnTo>
                    <a:pt x="17444" y="82"/>
                  </a:lnTo>
                  <a:lnTo>
                    <a:pt x="17039" y="45"/>
                  </a:lnTo>
                  <a:lnTo>
                    <a:pt x="16642" y="23"/>
                  </a:lnTo>
                  <a:lnTo>
                    <a:pt x="16237" y="8"/>
                  </a:lnTo>
                  <a:lnTo>
                    <a:pt x="15825" y="1"/>
                  </a:lnTo>
                  <a:close/>
                </a:path>
              </a:pathLst>
            </a:cu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sz="1200"/>
            </a:p>
          </p:txBody>
        </p:sp>
        <p:sp>
          <p:nvSpPr>
            <p:cNvPr id="345" name="Google Shape;345;p24"/>
            <p:cNvSpPr/>
            <p:nvPr/>
          </p:nvSpPr>
          <p:spPr>
            <a:xfrm>
              <a:off x="2509650" y="3118025"/>
              <a:ext cx="621675" cy="621500"/>
            </a:xfrm>
            <a:custGeom>
              <a:rect b="b" l="l" r="r" t="t"/>
              <a:pathLst>
                <a:path extrusionOk="0" h="24860" w="24867">
                  <a:moveTo>
                    <a:pt x="12102" y="0"/>
                  </a:moveTo>
                  <a:lnTo>
                    <a:pt x="11801" y="15"/>
                  </a:lnTo>
                  <a:lnTo>
                    <a:pt x="11499" y="37"/>
                  </a:lnTo>
                  <a:lnTo>
                    <a:pt x="11197" y="59"/>
                  </a:lnTo>
                  <a:lnTo>
                    <a:pt x="10896" y="96"/>
                  </a:lnTo>
                  <a:lnTo>
                    <a:pt x="10594" y="133"/>
                  </a:lnTo>
                  <a:lnTo>
                    <a:pt x="10300" y="184"/>
                  </a:lnTo>
                  <a:lnTo>
                    <a:pt x="9998" y="236"/>
                  </a:lnTo>
                  <a:lnTo>
                    <a:pt x="9697" y="302"/>
                  </a:lnTo>
                  <a:lnTo>
                    <a:pt x="9402" y="375"/>
                  </a:lnTo>
                  <a:lnTo>
                    <a:pt x="9108" y="449"/>
                  </a:lnTo>
                  <a:lnTo>
                    <a:pt x="8806" y="537"/>
                  </a:lnTo>
                  <a:lnTo>
                    <a:pt x="8512" y="633"/>
                  </a:lnTo>
                  <a:lnTo>
                    <a:pt x="8225" y="736"/>
                  </a:lnTo>
                  <a:lnTo>
                    <a:pt x="7931" y="846"/>
                  </a:lnTo>
                  <a:lnTo>
                    <a:pt x="7644" y="964"/>
                  </a:lnTo>
                  <a:lnTo>
                    <a:pt x="7350" y="1089"/>
                  </a:lnTo>
                  <a:lnTo>
                    <a:pt x="7063" y="1221"/>
                  </a:lnTo>
                  <a:lnTo>
                    <a:pt x="6783" y="1361"/>
                  </a:lnTo>
                  <a:lnTo>
                    <a:pt x="6496" y="1508"/>
                  </a:lnTo>
                  <a:lnTo>
                    <a:pt x="6217" y="1670"/>
                  </a:lnTo>
                  <a:lnTo>
                    <a:pt x="5944" y="1832"/>
                  </a:lnTo>
                  <a:lnTo>
                    <a:pt x="5672" y="2001"/>
                  </a:lnTo>
                  <a:lnTo>
                    <a:pt x="5407" y="2178"/>
                  </a:lnTo>
                  <a:lnTo>
                    <a:pt x="5150" y="2354"/>
                  </a:lnTo>
                  <a:lnTo>
                    <a:pt x="4900" y="2546"/>
                  </a:lnTo>
                  <a:lnTo>
                    <a:pt x="4650" y="2737"/>
                  </a:lnTo>
                  <a:lnTo>
                    <a:pt x="4414" y="2936"/>
                  </a:lnTo>
                  <a:lnTo>
                    <a:pt x="4179" y="3134"/>
                  </a:lnTo>
                  <a:lnTo>
                    <a:pt x="3951" y="3348"/>
                  </a:lnTo>
                  <a:lnTo>
                    <a:pt x="3723" y="3561"/>
                  </a:lnTo>
                  <a:lnTo>
                    <a:pt x="3509" y="3774"/>
                  </a:lnTo>
                  <a:lnTo>
                    <a:pt x="3296" y="3995"/>
                  </a:lnTo>
                  <a:lnTo>
                    <a:pt x="3090" y="4223"/>
                  </a:lnTo>
                  <a:lnTo>
                    <a:pt x="2899" y="4459"/>
                  </a:lnTo>
                  <a:lnTo>
                    <a:pt x="2700" y="4694"/>
                  </a:lnTo>
                  <a:lnTo>
                    <a:pt x="2516" y="4929"/>
                  </a:lnTo>
                  <a:lnTo>
                    <a:pt x="2340" y="5172"/>
                  </a:lnTo>
                  <a:lnTo>
                    <a:pt x="2163" y="5422"/>
                  </a:lnTo>
                  <a:lnTo>
                    <a:pt x="2001" y="5672"/>
                  </a:lnTo>
                  <a:lnTo>
                    <a:pt x="1839" y="5930"/>
                  </a:lnTo>
                  <a:lnTo>
                    <a:pt x="1685" y="6187"/>
                  </a:lnTo>
                  <a:lnTo>
                    <a:pt x="1538" y="6445"/>
                  </a:lnTo>
                  <a:lnTo>
                    <a:pt x="1398" y="6710"/>
                  </a:lnTo>
                  <a:lnTo>
                    <a:pt x="1265" y="6982"/>
                  </a:lnTo>
                  <a:lnTo>
                    <a:pt x="1133" y="7247"/>
                  </a:lnTo>
                  <a:lnTo>
                    <a:pt x="1015" y="7526"/>
                  </a:lnTo>
                  <a:lnTo>
                    <a:pt x="898" y="7799"/>
                  </a:lnTo>
                  <a:lnTo>
                    <a:pt x="795" y="8078"/>
                  </a:lnTo>
                  <a:lnTo>
                    <a:pt x="692" y="8358"/>
                  </a:lnTo>
                  <a:lnTo>
                    <a:pt x="596" y="8645"/>
                  </a:lnTo>
                  <a:lnTo>
                    <a:pt x="508" y="8924"/>
                  </a:lnTo>
                  <a:lnTo>
                    <a:pt x="427" y="9211"/>
                  </a:lnTo>
                  <a:lnTo>
                    <a:pt x="353" y="9505"/>
                  </a:lnTo>
                  <a:lnTo>
                    <a:pt x="287" y="9792"/>
                  </a:lnTo>
                  <a:lnTo>
                    <a:pt x="228" y="10087"/>
                  </a:lnTo>
                  <a:lnTo>
                    <a:pt x="177" y="10381"/>
                  </a:lnTo>
                  <a:lnTo>
                    <a:pt x="132" y="10675"/>
                  </a:lnTo>
                  <a:lnTo>
                    <a:pt x="88" y="10970"/>
                  </a:lnTo>
                  <a:lnTo>
                    <a:pt x="59" y="11271"/>
                  </a:lnTo>
                  <a:lnTo>
                    <a:pt x="37" y="11565"/>
                  </a:lnTo>
                  <a:lnTo>
                    <a:pt x="15" y="11867"/>
                  </a:lnTo>
                  <a:lnTo>
                    <a:pt x="7" y="12161"/>
                  </a:lnTo>
                  <a:lnTo>
                    <a:pt x="0" y="12463"/>
                  </a:lnTo>
                  <a:lnTo>
                    <a:pt x="7" y="12765"/>
                  </a:lnTo>
                  <a:lnTo>
                    <a:pt x="15" y="13066"/>
                  </a:lnTo>
                  <a:lnTo>
                    <a:pt x="37" y="13368"/>
                  </a:lnTo>
                  <a:lnTo>
                    <a:pt x="66" y="13670"/>
                  </a:lnTo>
                  <a:lnTo>
                    <a:pt x="96" y="13964"/>
                  </a:lnTo>
                  <a:lnTo>
                    <a:pt x="140" y="14265"/>
                  </a:lnTo>
                  <a:lnTo>
                    <a:pt x="184" y="14567"/>
                  </a:lnTo>
                  <a:lnTo>
                    <a:pt x="243" y="14869"/>
                  </a:lnTo>
                  <a:lnTo>
                    <a:pt x="309" y="15163"/>
                  </a:lnTo>
                  <a:lnTo>
                    <a:pt x="375" y="15465"/>
                  </a:lnTo>
                  <a:lnTo>
                    <a:pt x="456" y="15759"/>
                  </a:lnTo>
                  <a:lnTo>
                    <a:pt x="544" y="16053"/>
                  </a:lnTo>
                  <a:lnTo>
                    <a:pt x="633" y="16348"/>
                  </a:lnTo>
                  <a:lnTo>
                    <a:pt x="736" y="16642"/>
                  </a:lnTo>
                  <a:lnTo>
                    <a:pt x="846" y="16936"/>
                  </a:lnTo>
                  <a:lnTo>
                    <a:pt x="964" y="17223"/>
                  </a:lnTo>
                  <a:lnTo>
                    <a:pt x="1089" y="17510"/>
                  </a:lnTo>
                  <a:lnTo>
                    <a:pt x="1221" y="17797"/>
                  </a:lnTo>
                  <a:lnTo>
                    <a:pt x="1361" y="18084"/>
                  </a:lnTo>
                  <a:lnTo>
                    <a:pt x="1516" y="18363"/>
                  </a:lnTo>
                  <a:lnTo>
                    <a:pt x="1670" y="18643"/>
                  </a:lnTo>
                  <a:lnTo>
                    <a:pt x="1832" y="18922"/>
                  </a:lnTo>
                  <a:lnTo>
                    <a:pt x="2001" y="19195"/>
                  </a:lnTo>
                  <a:lnTo>
                    <a:pt x="2178" y="19460"/>
                  </a:lnTo>
                  <a:lnTo>
                    <a:pt x="2362" y="19717"/>
                  </a:lnTo>
                  <a:lnTo>
                    <a:pt x="2546" y="19967"/>
                  </a:lnTo>
                  <a:lnTo>
                    <a:pt x="2737" y="20210"/>
                  </a:lnTo>
                  <a:lnTo>
                    <a:pt x="2935" y="20453"/>
                  </a:lnTo>
                  <a:lnTo>
                    <a:pt x="3141" y="20688"/>
                  </a:lnTo>
                  <a:lnTo>
                    <a:pt x="3347" y="20916"/>
                  </a:lnTo>
                  <a:lnTo>
                    <a:pt x="3561" y="21137"/>
                  </a:lnTo>
                  <a:lnTo>
                    <a:pt x="3782" y="21358"/>
                  </a:lnTo>
                  <a:lnTo>
                    <a:pt x="4002" y="21571"/>
                  </a:lnTo>
                  <a:lnTo>
                    <a:pt x="4230" y="21770"/>
                  </a:lnTo>
                  <a:lnTo>
                    <a:pt x="4458" y="21968"/>
                  </a:lnTo>
                  <a:lnTo>
                    <a:pt x="4694" y="22160"/>
                  </a:lnTo>
                  <a:lnTo>
                    <a:pt x="4937" y="22351"/>
                  </a:lnTo>
                  <a:lnTo>
                    <a:pt x="5179" y="22527"/>
                  </a:lnTo>
                  <a:lnTo>
                    <a:pt x="5422" y="22697"/>
                  </a:lnTo>
                  <a:lnTo>
                    <a:pt x="5680" y="22866"/>
                  </a:lnTo>
                  <a:lnTo>
                    <a:pt x="5930" y="23028"/>
                  </a:lnTo>
                  <a:lnTo>
                    <a:pt x="6187" y="23182"/>
                  </a:lnTo>
                  <a:lnTo>
                    <a:pt x="6452" y="23329"/>
                  </a:lnTo>
                  <a:lnTo>
                    <a:pt x="6717" y="23469"/>
                  </a:lnTo>
                  <a:lnTo>
                    <a:pt x="6982" y="23602"/>
                  </a:lnTo>
                  <a:lnTo>
                    <a:pt x="7254" y="23734"/>
                  </a:lnTo>
                  <a:lnTo>
                    <a:pt x="7526" y="23852"/>
                  </a:lnTo>
                  <a:lnTo>
                    <a:pt x="7806" y="23969"/>
                  </a:lnTo>
                  <a:lnTo>
                    <a:pt x="8078" y="24072"/>
                  </a:lnTo>
                  <a:lnTo>
                    <a:pt x="8365" y="24175"/>
                  </a:lnTo>
                  <a:lnTo>
                    <a:pt x="8644" y="24271"/>
                  </a:lnTo>
                  <a:lnTo>
                    <a:pt x="8931" y="24359"/>
                  </a:lnTo>
                  <a:lnTo>
                    <a:pt x="9218" y="24440"/>
                  </a:lnTo>
                  <a:lnTo>
                    <a:pt x="9505" y="24514"/>
                  </a:lnTo>
                  <a:lnTo>
                    <a:pt x="9800" y="24580"/>
                  </a:lnTo>
                  <a:lnTo>
                    <a:pt x="10086" y="24639"/>
                  </a:lnTo>
                  <a:lnTo>
                    <a:pt x="10381" y="24690"/>
                  </a:lnTo>
                  <a:lnTo>
                    <a:pt x="10675" y="24735"/>
                  </a:lnTo>
                  <a:lnTo>
                    <a:pt x="10977" y="24779"/>
                  </a:lnTo>
                  <a:lnTo>
                    <a:pt x="11271" y="24808"/>
                  </a:lnTo>
                  <a:lnTo>
                    <a:pt x="11573" y="24830"/>
                  </a:lnTo>
                  <a:lnTo>
                    <a:pt x="11867" y="24852"/>
                  </a:lnTo>
                  <a:lnTo>
                    <a:pt x="12168" y="24860"/>
                  </a:lnTo>
                  <a:lnTo>
                    <a:pt x="12764" y="24860"/>
                  </a:lnTo>
                  <a:lnTo>
                    <a:pt x="13066" y="24845"/>
                  </a:lnTo>
                  <a:lnTo>
                    <a:pt x="13368" y="24830"/>
                  </a:lnTo>
                  <a:lnTo>
                    <a:pt x="13669" y="24801"/>
                  </a:lnTo>
                  <a:lnTo>
                    <a:pt x="13971" y="24771"/>
                  </a:lnTo>
                  <a:lnTo>
                    <a:pt x="14273" y="24727"/>
                  </a:lnTo>
                  <a:lnTo>
                    <a:pt x="14574" y="24676"/>
                  </a:lnTo>
                  <a:lnTo>
                    <a:pt x="14869" y="24624"/>
                  </a:lnTo>
                  <a:lnTo>
                    <a:pt x="15170" y="24558"/>
                  </a:lnTo>
                  <a:lnTo>
                    <a:pt x="15464" y="24492"/>
                  </a:lnTo>
                  <a:lnTo>
                    <a:pt x="15766" y="24411"/>
                  </a:lnTo>
                  <a:lnTo>
                    <a:pt x="16060" y="24323"/>
                  </a:lnTo>
                  <a:lnTo>
                    <a:pt x="16355" y="24227"/>
                  </a:lnTo>
                  <a:lnTo>
                    <a:pt x="16649" y="24124"/>
                  </a:lnTo>
                  <a:lnTo>
                    <a:pt x="16936" y="24021"/>
                  </a:lnTo>
                  <a:lnTo>
                    <a:pt x="17230" y="23903"/>
                  </a:lnTo>
                  <a:lnTo>
                    <a:pt x="17517" y="23778"/>
                  </a:lnTo>
                  <a:lnTo>
                    <a:pt x="17804" y="23646"/>
                  </a:lnTo>
                  <a:lnTo>
                    <a:pt x="18084" y="23499"/>
                  </a:lnTo>
                  <a:lnTo>
                    <a:pt x="18370" y="23351"/>
                  </a:lnTo>
                  <a:lnTo>
                    <a:pt x="18650" y="23197"/>
                  </a:lnTo>
                  <a:lnTo>
                    <a:pt x="18922" y="23035"/>
                  </a:lnTo>
                  <a:lnTo>
                    <a:pt x="19194" y="22858"/>
                  </a:lnTo>
                  <a:lnTo>
                    <a:pt x="19459" y="22689"/>
                  </a:lnTo>
                  <a:lnTo>
                    <a:pt x="19717" y="22505"/>
                  </a:lnTo>
                  <a:lnTo>
                    <a:pt x="19967" y="22314"/>
                  </a:lnTo>
                  <a:lnTo>
                    <a:pt x="20217" y="22123"/>
                  </a:lnTo>
                  <a:lnTo>
                    <a:pt x="20460" y="21924"/>
                  </a:lnTo>
                  <a:lnTo>
                    <a:pt x="20695" y="21726"/>
                  </a:lnTo>
                  <a:lnTo>
                    <a:pt x="20923" y="21520"/>
                  </a:lnTo>
                  <a:lnTo>
                    <a:pt x="21144" y="21306"/>
                  </a:lnTo>
                  <a:lnTo>
                    <a:pt x="21357" y="21085"/>
                  </a:lnTo>
                  <a:lnTo>
                    <a:pt x="21571" y="20865"/>
                  </a:lnTo>
                  <a:lnTo>
                    <a:pt x="21777" y="20637"/>
                  </a:lnTo>
                  <a:lnTo>
                    <a:pt x="21975" y="20409"/>
                  </a:lnTo>
                  <a:lnTo>
                    <a:pt x="22167" y="20173"/>
                  </a:lnTo>
                  <a:lnTo>
                    <a:pt x="22351" y="19930"/>
                  </a:lnTo>
                  <a:lnTo>
                    <a:pt x="22527" y="19688"/>
                  </a:lnTo>
                  <a:lnTo>
                    <a:pt x="22704" y="19437"/>
                  </a:lnTo>
                  <a:lnTo>
                    <a:pt x="22873" y="19187"/>
                  </a:lnTo>
                  <a:lnTo>
                    <a:pt x="23027" y="18937"/>
                  </a:lnTo>
                  <a:lnTo>
                    <a:pt x="23182" y="18672"/>
                  </a:lnTo>
                  <a:lnTo>
                    <a:pt x="23329" y="18415"/>
                  </a:lnTo>
                  <a:lnTo>
                    <a:pt x="23469" y="18150"/>
                  </a:lnTo>
                  <a:lnTo>
                    <a:pt x="23609" y="17885"/>
                  </a:lnTo>
                  <a:lnTo>
                    <a:pt x="23734" y="17613"/>
                  </a:lnTo>
                  <a:lnTo>
                    <a:pt x="23851" y="17341"/>
                  </a:lnTo>
                  <a:lnTo>
                    <a:pt x="23969" y="17061"/>
                  </a:lnTo>
                  <a:lnTo>
                    <a:pt x="24079" y="16782"/>
                  </a:lnTo>
                  <a:lnTo>
                    <a:pt x="24175" y="16502"/>
                  </a:lnTo>
                  <a:lnTo>
                    <a:pt x="24271" y="16222"/>
                  </a:lnTo>
                  <a:lnTo>
                    <a:pt x="24359" y="15936"/>
                  </a:lnTo>
                  <a:lnTo>
                    <a:pt x="24440" y="15649"/>
                  </a:lnTo>
                  <a:lnTo>
                    <a:pt x="24514" y="15362"/>
                  </a:lnTo>
                  <a:lnTo>
                    <a:pt x="24580" y="15067"/>
                  </a:lnTo>
                  <a:lnTo>
                    <a:pt x="24639" y="14773"/>
                  </a:lnTo>
                  <a:lnTo>
                    <a:pt x="24690" y="14479"/>
                  </a:lnTo>
                  <a:lnTo>
                    <a:pt x="24742" y="14185"/>
                  </a:lnTo>
                  <a:lnTo>
                    <a:pt x="24778" y="13890"/>
                  </a:lnTo>
                  <a:lnTo>
                    <a:pt x="24808" y="13596"/>
                  </a:lnTo>
                  <a:lnTo>
                    <a:pt x="24837" y="13294"/>
                  </a:lnTo>
                  <a:lnTo>
                    <a:pt x="24852" y="13000"/>
                  </a:lnTo>
                  <a:lnTo>
                    <a:pt x="24859" y="12698"/>
                  </a:lnTo>
                  <a:lnTo>
                    <a:pt x="24867" y="12397"/>
                  </a:lnTo>
                  <a:lnTo>
                    <a:pt x="24859" y="12095"/>
                  </a:lnTo>
                  <a:lnTo>
                    <a:pt x="24852" y="11794"/>
                  </a:lnTo>
                  <a:lnTo>
                    <a:pt x="24830" y="11499"/>
                  </a:lnTo>
                  <a:lnTo>
                    <a:pt x="24808" y="11198"/>
                  </a:lnTo>
                  <a:lnTo>
                    <a:pt x="24771" y="10896"/>
                  </a:lnTo>
                  <a:lnTo>
                    <a:pt x="24734" y="10594"/>
                  </a:lnTo>
                  <a:lnTo>
                    <a:pt x="24683" y="10293"/>
                  </a:lnTo>
                  <a:lnTo>
                    <a:pt x="24624" y="9998"/>
                  </a:lnTo>
                  <a:lnTo>
                    <a:pt x="24565" y="9697"/>
                  </a:lnTo>
                  <a:lnTo>
                    <a:pt x="24491" y="9402"/>
                  </a:lnTo>
                  <a:lnTo>
                    <a:pt x="24411" y="9101"/>
                  </a:lnTo>
                  <a:lnTo>
                    <a:pt x="24330" y="8807"/>
                  </a:lnTo>
                  <a:lnTo>
                    <a:pt x="24234" y="8512"/>
                  </a:lnTo>
                  <a:lnTo>
                    <a:pt x="24131" y="8218"/>
                  </a:lnTo>
                  <a:lnTo>
                    <a:pt x="24021" y="7924"/>
                  </a:lnTo>
                  <a:lnTo>
                    <a:pt x="23903" y="7637"/>
                  </a:lnTo>
                  <a:lnTo>
                    <a:pt x="23778" y="7350"/>
                  </a:lnTo>
                  <a:lnTo>
                    <a:pt x="23645" y="7063"/>
                  </a:lnTo>
                  <a:lnTo>
                    <a:pt x="23506" y="6776"/>
                  </a:lnTo>
                  <a:lnTo>
                    <a:pt x="23358" y="6496"/>
                  </a:lnTo>
                  <a:lnTo>
                    <a:pt x="23197" y="6217"/>
                  </a:lnTo>
                  <a:lnTo>
                    <a:pt x="23035" y="5937"/>
                  </a:lnTo>
                  <a:lnTo>
                    <a:pt x="22866" y="5672"/>
                  </a:lnTo>
                  <a:lnTo>
                    <a:pt x="22689" y="5408"/>
                  </a:lnTo>
                  <a:lnTo>
                    <a:pt x="22505" y="5150"/>
                  </a:lnTo>
                  <a:lnTo>
                    <a:pt x="22321" y="4893"/>
                  </a:lnTo>
                  <a:lnTo>
                    <a:pt x="22130" y="4650"/>
                  </a:lnTo>
                  <a:lnTo>
                    <a:pt x="21931" y="4407"/>
                  </a:lnTo>
                  <a:lnTo>
                    <a:pt x="21725" y="4172"/>
                  </a:lnTo>
                  <a:lnTo>
                    <a:pt x="21519" y="3944"/>
                  </a:lnTo>
                  <a:lnTo>
                    <a:pt x="21306" y="3723"/>
                  </a:lnTo>
                  <a:lnTo>
                    <a:pt x="21085" y="3502"/>
                  </a:lnTo>
                  <a:lnTo>
                    <a:pt x="20864" y="3296"/>
                  </a:lnTo>
                  <a:lnTo>
                    <a:pt x="20636" y="3090"/>
                  </a:lnTo>
                  <a:lnTo>
                    <a:pt x="20408" y="2892"/>
                  </a:lnTo>
                  <a:lnTo>
                    <a:pt x="20173" y="2700"/>
                  </a:lnTo>
                  <a:lnTo>
                    <a:pt x="19930" y="2516"/>
                  </a:lnTo>
                  <a:lnTo>
                    <a:pt x="19687" y="2332"/>
                  </a:lnTo>
                  <a:lnTo>
                    <a:pt x="19445" y="2163"/>
                  </a:lnTo>
                  <a:lnTo>
                    <a:pt x="19194" y="1994"/>
                  </a:lnTo>
                  <a:lnTo>
                    <a:pt x="18937" y="1832"/>
                  </a:lnTo>
                  <a:lnTo>
                    <a:pt x="18679" y="1685"/>
                  </a:lnTo>
                  <a:lnTo>
                    <a:pt x="18415" y="1538"/>
                  </a:lnTo>
                  <a:lnTo>
                    <a:pt x="18150" y="1391"/>
                  </a:lnTo>
                  <a:lnTo>
                    <a:pt x="17885" y="1258"/>
                  </a:lnTo>
                  <a:lnTo>
                    <a:pt x="17613" y="1133"/>
                  </a:lnTo>
                  <a:lnTo>
                    <a:pt x="17340" y="1008"/>
                  </a:lnTo>
                  <a:lnTo>
                    <a:pt x="17068" y="898"/>
                  </a:lnTo>
                  <a:lnTo>
                    <a:pt x="16789" y="787"/>
                  </a:lnTo>
                  <a:lnTo>
                    <a:pt x="16509" y="684"/>
                  </a:lnTo>
                  <a:lnTo>
                    <a:pt x="16222" y="596"/>
                  </a:lnTo>
                  <a:lnTo>
                    <a:pt x="15935" y="508"/>
                  </a:lnTo>
                  <a:lnTo>
                    <a:pt x="15648" y="427"/>
                  </a:lnTo>
                  <a:lnTo>
                    <a:pt x="15361" y="353"/>
                  </a:lnTo>
                  <a:lnTo>
                    <a:pt x="15075" y="287"/>
                  </a:lnTo>
                  <a:lnTo>
                    <a:pt x="14780" y="221"/>
                  </a:lnTo>
                  <a:lnTo>
                    <a:pt x="14486" y="169"/>
                  </a:lnTo>
                  <a:lnTo>
                    <a:pt x="14192" y="125"/>
                  </a:lnTo>
                  <a:lnTo>
                    <a:pt x="13897" y="89"/>
                  </a:lnTo>
                  <a:lnTo>
                    <a:pt x="13596" y="52"/>
                  </a:lnTo>
                  <a:lnTo>
                    <a:pt x="13301" y="30"/>
                  </a:lnTo>
                  <a:lnTo>
                    <a:pt x="13000" y="15"/>
                  </a:lnTo>
                  <a:lnTo>
                    <a:pt x="12698" y="0"/>
                  </a:lnTo>
                  <a:close/>
                </a:path>
              </a:pathLst>
            </a:cu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sz="1200"/>
            </a:p>
          </p:txBody>
        </p:sp>
        <p:sp>
          <p:nvSpPr>
            <p:cNvPr id="346" name="Google Shape;346;p24"/>
            <p:cNvSpPr/>
            <p:nvPr/>
          </p:nvSpPr>
          <p:spPr>
            <a:xfrm>
              <a:off x="4488675" y="3118025"/>
              <a:ext cx="621675" cy="621500"/>
            </a:xfrm>
            <a:custGeom>
              <a:rect b="b" l="l" r="r" t="t"/>
              <a:pathLst>
                <a:path extrusionOk="0" h="24860" w="24867">
                  <a:moveTo>
                    <a:pt x="12169" y="0"/>
                  </a:moveTo>
                  <a:lnTo>
                    <a:pt x="11867" y="15"/>
                  </a:lnTo>
                  <a:lnTo>
                    <a:pt x="11566" y="30"/>
                  </a:lnTo>
                  <a:lnTo>
                    <a:pt x="11271" y="52"/>
                  </a:lnTo>
                  <a:lnTo>
                    <a:pt x="10970" y="89"/>
                  </a:lnTo>
                  <a:lnTo>
                    <a:pt x="10675" y="125"/>
                  </a:lnTo>
                  <a:lnTo>
                    <a:pt x="10381" y="169"/>
                  </a:lnTo>
                  <a:lnTo>
                    <a:pt x="10087" y="221"/>
                  </a:lnTo>
                  <a:lnTo>
                    <a:pt x="9793" y="287"/>
                  </a:lnTo>
                  <a:lnTo>
                    <a:pt x="9506" y="353"/>
                  </a:lnTo>
                  <a:lnTo>
                    <a:pt x="9219" y="427"/>
                  </a:lnTo>
                  <a:lnTo>
                    <a:pt x="8932" y="508"/>
                  </a:lnTo>
                  <a:lnTo>
                    <a:pt x="8645" y="596"/>
                  </a:lnTo>
                  <a:lnTo>
                    <a:pt x="8358" y="684"/>
                  </a:lnTo>
                  <a:lnTo>
                    <a:pt x="8078" y="787"/>
                  </a:lnTo>
                  <a:lnTo>
                    <a:pt x="7799" y="898"/>
                  </a:lnTo>
                  <a:lnTo>
                    <a:pt x="7527" y="1008"/>
                  </a:lnTo>
                  <a:lnTo>
                    <a:pt x="7254" y="1133"/>
                  </a:lnTo>
                  <a:lnTo>
                    <a:pt x="6982" y="1258"/>
                  </a:lnTo>
                  <a:lnTo>
                    <a:pt x="6717" y="1391"/>
                  </a:lnTo>
                  <a:lnTo>
                    <a:pt x="6452" y="1538"/>
                  </a:lnTo>
                  <a:lnTo>
                    <a:pt x="6188" y="1685"/>
                  </a:lnTo>
                  <a:lnTo>
                    <a:pt x="5930" y="1832"/>
                  </a:lnTo>
                  <a:lnTo>
                    <a:pt x="5673" y="1994"/>
                  </a:lnTo>
                  <a:lnTo>
                    <a:pt x="5422" y="2163"/>
                  </a:lnTo>
                  <a:lnTo>
                    <a:pt x="5180" y="2332"/>
                  </a:lnTo>
                  <a:lnTo>
                    <a:pt x="4937" y="2516"/>
                  </a:lnTo>
                  <a:lnTo>
                    <a:pt x="4694" y="2700"/>
                  </a:lnTo>
                  <a:lnTo>
                    <a:pt x="4459" y="2892"/>
                  </a:lnTo>
                  <a:lnTo>
                    <a:pt x="4231" y="3090"/>
                  </a:lnTo>
                  <a:lnTo>
                    <a:pt x="4003" y="3296"/>
                  </a:lnTo>
                  <a:lnTo>
                    <a:pt x="3782" y="3502"/>
                  </a:lnTo>
                  <a:lnTo>
                    <a:pt x="3561" y="3723"/>
                  </a:lnTo>
                  <a:lnTo>
                    <a:pt x="3348" y="3944"/>
                  </a:lnTo>
                  <a:lnTo>
                    <a:pt x="3142" y="4172"/>
                  </a:lnTo>
                  <a:lnTo>
                    <a:pt x="2936" y="4407"/>
                  </a:lnTo>
                  <a:lnTo>
                    <a:pt x="2737" y="4650"/>
                  </a:lnTo>
                  <a:lnTo>
                    <a:pt x="2546" y="4893"/>
                  </a:lnTo>
                  <a:lnTo>
                    <a:pt x="2362" y="5150"/>
                  </a:lnTo>
                  <a:lnTo>
                    <a:pt x="2178" y="5408"/>
                  </a:lnTo>
                  <a:lnTo>
                    <a:pt x="2001" y="5672"/>
                  </a:lnTo>
                  <a:lnTo>
                    <a:pt x="1832" y="5937"/>
                  </a:lnTo>
                  <a:lnTo>
                    <a:pt x="1670" y="6217"/>
                  </a:lnTo>
                  <a:lnTo>
                    <a:pt x="1509" y="6496"/>
                  </a:lnTo>
                  <a:lnTo>
                    <a:pt x="1361" y="6776"/>
                  </a:lnTo>
                  <a:lnTo>
                    <a:pt x="1222" y="7063"/>
                  </a:lnTo>
                  <a:lnTo>
                    <a:pt x="1089" y="7350"/>
                  </a:lnTo>
                  <a:lnTo>
                    <a:pt x="964" y="7637"/>
                  </a:lnTo>
                  <a:lnTo>
                    <a:pt x="846" y="7924"/>
                  </a:lnTo>
                  <a:lnTo>
                    <a:pt x="736" y="8218"/>
                  </a:lnTo>
                  <a:lnTo>
                    <a:pt x="633" y="8512"/>
                  </a:lnTo>
                  <a:lnTo>
                    <a:pt x="537" y="8807"/>
                  </a:lnTo>
                  <a:lnTo>
                    <a:pt x="456" y="9101"/>
                  </a:lnTo>
                  <a:lnTo>
                    <a:pt x="376" y="9402"/>
                  </a:lnTo>
                  <a:lnTo>
                    <a:pt x="302" y="9697"/>
                  </a:lnTo>
                  <a:lnTo>
                    <a:pt x="243" y="9998"/>
                  </a:lnTo>
                  <a:lnTo>
                    <a:pt x="184" y="10293"/>
                  </a:lnTo>
                  <a:lnTo>
                    <a:pt x="133" y="10594"/>
                  </a:lnTo>
                  <a:lnTo>
                    <a:pt x="96" y="10896"/>
                  </a:lnTo>
                  <a:lnTo>
                    <a:pt x="59" y="11198"/>
                  </a:lnTo>
                  <a:lnTo>
                    <a:pt x="37" y="11499"/>
                  </a:lnTo>
                  <a:lnTo>
                    <a:pt x="15" y="11794"/>
                  </a:lnTo>
                  <a:lnTo>
                    <a:pt x="8" y="12095"/>
                  </a:lnTo>
                  <a:lnTo>
                    <a:pt x="0" y="12397"/>
                  </a:lnTo>
                  <a:lnTo>
                    <a:pt x="8" y="12698"/>
                  </a:lnTo>
                  <a:lnTo>
                    <a:pt x="15" y="13000"/>
                  </a:lnTo>
                  <a:lnTo>
                    <a:pt x="30" y="13294"/>
                  </a:lnTo>
                  <a:lnTo>
                    <a:pt x="59" y="13596"/>
                  </a:lnTo>
                  <a:lnTo>
                    <a:pt x="89" y="13890"/>
                  </a:lnTo>
                  <a:lnTo>
                    <a:pt x="125" y="14185"/>
                  </a:lnTo>
                  <a:lnTo>
                    <a:pt x="177" y="14479"/>
                  </a:lnTo>
                  <a:lnTo>
                    <a:pt x="228" y="14773"/>
                  </a:lnTo>
                  <a:lnTo>
                    <a:pt x="287" y="15067"/>
                  </a:lnTo>
                  <a:lnTo>
                    <a:pt x="353" y="15362"/>
                  </a:lnTo>
                  <a:lnTo>
                    <a:pt x="427" y="15649"/>
                  </a:lnTo>
                  <a:lnTo>
                    <a:pt x="508" y="15936"/>
                  </a:lnTo>
                  <a:lnTo>
                    <a:pt x="596" y="16222"/>
                  </a:lnTo>
                  <a:lnTo>
                    <a:pt x="692" y="16502"/>
                  </a:lnTo>
                  <a:lnTo>
                    <a:pt x="788" y="16782"/>
                  </a:lnTo>
                  <a:lnTo>
                    <a:pt x="898" y="17061"/>
                  </a:lnTo>
                  <a:lnTo>
                    <a:pt x="1016" y="17341"/>
                  </a:lnTo>
                  <a:lnTo>
                    <a:pt x="1133" y="17613"/>
                  </a:lnTo>
                  <a:lnTo>
                    <a:pt x="1258" y="17885"/>
                  </a:lnTo>
                  <a:lnTo>
                    <a:pt x="1398" y="18150"/>
                  </a:lnTo>
                  <a:lnTo>
                    <a:pt x="1538" y="18415"/>
                  </a:lnTo>
                  <a:lnTo>
                    <a:pt x="1685" y="18672"/>
                  </a:lnTo>
                  <a:lnTo>
                    <a:pt x="1840" y="18937"/>
                  </a:lnTo>
                  <a:lnTo>
                    <a:pt x="1994" y="19187"/>
                  </a:lnTo>
                  <a:lnTo>
                    <a:pt x="2163" y="19437"/>
                  </a:lnTo>
                  <a:lnTo>
                    <a:pt x="2340" y="19688"/>
                  </a:lnTo>
                  <a:lnTo>
                    <a:pt x="2516" y="19930"/>
                  </a:lnTo>
                  <a:lnTo>
                    <a:pt x="2700" y="20173"/>
                  </a:lnTo>
                  <a:lnTo>
                    <a:pt x="2892" y="20409"/>
                  </a:lnTo>
                  <a:lnTo>
                    <a:pt x="3090" y="20637"/>
                  </a:lnTo>
                  <a:lnTo>
                    <a:pt x="3296" y="20865"/>
                  </a:lnTo>
                  <a:lnTo>
                    <a:pt x="3510" y="21085"/>
                  </a:lnTo>
                  <a:lnTo>
                    <a:pt x="3723" y="21306"/>
                  </a:lnTo>
                  <a:lnTo>
                    <a:pt x="3944" y="21520"/>
                  </a:lnTo>
                  <a:lnTo>
                    <a:pt x="4172" y="21726"/>
                  </a:lnTo>
                  <a:lnTo>
                    <a:pt x="4407" y="21924"/>
                  </a:lnTo>
                  <a:lnTo>
                    <a:pt x="4650" y="22123"/>
                  </a:lnTo>
                  <a:lnTo>
                    <a:pt x="4900" y="22314"/>
                  </a:lnTo>
                  <a:lnTo>
                    <a:pt x="5150" y="22505"/>
                  </a:lnTo>
                  <a:lnTo>
                    <a:pt x="5408" y="22689"/>
                  </a:lnTo>
                  <a:lnTo>
                    <a:pt x="5673" y="22858"/>
                  </a:lnTo>
                  <a:lnTo>
                    <a:pt x="5945" y="23035"/>
                  </a:lnTo>
                  <a:lnTo>
                    <a:pt x="6217" y="23197"/>
                  </a:lnTo>
                  <a:lnTo>
                    <a:pt x="6497" y="23351"/>
                  </a:lnTo>
                  <a:lnTo>
                    <a:pt x="6783" y="23499"/>
                  </a:lnTo>
                  <a:lnTo>
                    <a:pt x="7063" y="23646"/>
                  </a:lnTo>
                  <a:lnTo>
                    <a:pt x="7350" y="23778"/>
                  </a:lnTo>
                  <a:lnTo>
                    <a:pt x="7637" y="23903"/>
                  </a:lnTo>
                  <a:lnTo>
                    <a:pt x="7931" y="24021"/>
                  </a:lnTo>
                  <a:lnTo>
                    <a:pt x="8218" y="24124"/>
                  </a:lnTo>
                  <a:lnTo>
                    <a:pt x="8512" y="24227"/>
                  </a:lnTo>
                  <a:lnTo>
                    <a:pt x="8807" y="24323"/>
                  </a:lnTo>
                  <a:lnTo>
                    <a:pt x="9101" y="24411"/>
                  </a:lnTo>
                  <a:lnTo>
                    <a:pt x="9403" y="24492"/>
                  </a:lnTo>
                  <a:lnTo>
                    <a:pt x="9697" y="24558"/>
                  </a:lnTo>
                  <a:lnTo>
                    <a:pt x="9999" y="24624"/>
                  </a:lnTo>
                  <a:lnTo>
                    <a:pt x="10293" y="24676"/>
                  </a:lnTo>
                  <a:lnTo>
                    <a:pt x="10594" y="24727"/>
                  </a:lnTo>
                  <a:lnTo>
                    <a:pt x="10896" y="24771"/>
                  </a:lnTo>
                  <a:lnTo>
                    <a:pt x="11198" y="24801"/>
                  </a:lnTo>
                  <a:lnTo>
                    <a:pt x="11499" y="24830"/>
                  </a:lnTo>
                  <a:lnTo>
                    <a:pt x="11801" y="24845"/>
                  </a:lnTo>
                  <a:lnTo>
                    <a:pt x="12103" y="24860"/>
                  </a:lnTo>
                  <a:lnTo>
                    <a:pt x="12699" y="24860"/>
                  </a:lnTo>
                  <a:lnTo>
                    <a:pt x="13000" y="24852"/>
                  </a:lnTo>
                  <a:lnTo>
                    <a:pt x="13294" y="24830"/>
                  </a:lnTo>
                  <a:lnTo>
                    <a:pt x="13596" y="24808"/>
                  </a:lnTo>
                  <a:lnTo>
                    <a:pt x="13890" y="24779"/>
                  </a:lnTo>
                  <a:lnTo>
                    <a:pt x="14192" y="24735"/>
                  </a:lnTo>
                  <a:lnTo>
                    <a:pt x="14486" y="24690"/>
                  </a:lnTo>
                  <a:lnTo>
                    <a:pt x="14781" y="24639"/>
                  </a:lnTo>
                  <a:lnTo>
                    <a:pt x="15067" y="24580"/>
                  </a:lnTo>
                  <a:lnTo>
                    <a:pt x="15362" y="24514"/>
                  </a:lnTo>
                  <a:lnTo>
                    <a:pt x="15649" y="24440"/>
                  </a:lnTo>
                  <a:lnTo>
                    <a:pt x="15936" y="24359"/>
                  </a:lnTo>
                  <a:lnTo>
                    <a:pt x="16223" y="24271"/>
                  </a:lnTo>
                  <a:lnTo>
                    <a:pt x="16502" y="24175"/>
                  </a:lnTo>
                  <a:lnTo>
                    <a:pt x="16789" y="24072"/>
                  </a:lnTo>
                  <a:lnTo>
                    <a:pt x="17061" y="23969"/>
                  </a:lnTo>
                  <a:lnTo>
                    <a:pt x="17341" y="23852"/>
                  </a:lnTo>
                  <a:lnTo>
                    <a:pt x="17613" y="23734"/>
                  </a:lnTo>
                  <a:lnTo>
                    <a:pt x="17885" y="23602"/>
                  </a:lnTo>
                  <a:lnTo>
                    <a:pt x="18150" y="23469"/>
                  </a:lnTo>
                  <a:lnTo>
                    <a:pt x="18415" y="23329"/>
                  </a:lnTo>
                  <a:lnTo>
                    <a:pt x="18680" y="23182"/>
                  </a:lnTo>
                  <a:lnTo>
                    <a:pt x="18937" y="23028"/>
                  </a:lnTo>
                  <a:lnTo>
                    <a:pt x="19187" y="22866"/>
                  </a:lnTo>
                  <a:lnTo>
                    <a:pt x="19445" y="22697"/>
                  </a:lnTo>
                  <a:lnTo>
                    <a:pt x="19688" y="22527"/>
                  </a:lnTo>
                  <a:lnTo>
                    <a:pt x="19930" y="22351"/>
                  </a:lnTo>
                  <a:lnTo>
                    <a:pt x="20173" y="22160"/>
                  </a:lnTo>
                  <a:lnTo>
                    <a:pt x="20409" y="21968"/>
                  </a:lnTo>
                  <a:lnTo>
                    <a:pt x="20637" y="21770"/>
                  </a:lnTo>
                  <a:lnTo>
                    <a:pt x="20865" y="21571"/>
                  </a:lnTo>
                  <a:lnTo>
                    <a:pt x="21085" y="21358"/>
                  </a:lnTo>
                  <a:lnTo>
                    <a:pt x="21306" y="21137"/>
                  </a:lnTo>
                  <a:lnTo>
                    <a:pt x="21520" y="20916"/>
                  </a:lnTo>
                  <a:lnTo>
                    <a:pt x="21726" y="20688"/>
                  </a:lnTo>
                  <a:lnTo>
                    <a:pt x="21932" y="20453"/>
                  </a:lnTo>
                  <a:lnTo>
                    <a:pt x="22130" y="20210"/>
                  </a:lnTo>
                  <a:lnTo>
                    <a:pt x="22321" y="19967"/>
                  </a:lnTo>
                  <a:lnTo>
                    <a:pt x="22505" y="19717"/>
                  </a:lnTo>
                  <a:lnTo>
                    <a:pt x="22689" y="19460"/>
                  </a:lnTo>
                  <a:lnTo>
                    <a:pt x="22866" y="19195"/>
                  </a:lnTo>
                  <a:lnTo>
                    <a:pt x="23035" y="18922"/>
                  </a:lnTo>
                  <a:lnTo>
                    <a:pt x="23197" y="18643"/>
                  </a:lnTo>
                  <a:lnTo>
                    <a:pt x="23351" y="18363"/>
                  </a:lnTo>
                  <a:lnTo>
                    <a:pt x="23506" y="18084"/>
                  </a:lnTo>
                  <a:lnTo>
                    <a:pt x="23646" y="17797"/>
                  </a:lnTo>
                  <a:lnTo>
                    <a:pt x="23778" y="17510"/>
                  </a:lnTo>
                  <a:lnTo>
                    <a:pt x="23903" y="17223"/>
                  </a:lnTo>
                  <a:lnTo>
                    <a:pt x="24021" y="16936"/>
                  </a:lnTo>
                  <a:lnTo>
                    <a:pt x="24131" y="16642"/>
                  </a:lnTo>
                  <a:lnTo>
                    <a:pt x="24234" y="16348"/>
                  </a:lnTo>
                  <a:lnTo>
                    <a:pt x="24323" y="16053"/>
                  </a:lnTo>
                  <a:lnTo>
                    <a:pt x="24411" y="15759"/>
                  </a:lnTo>
                  <a:lnTo>
                    <a:pt x="24492" y="15465"/>
                  </a:lnTo>
                  <a:lnTo>
                    <a:pt x="24558" y="15163"/>
                  </a:lnTo>
                  <a:lnTo>
                    <a:pt x="24624" y="14869"/>
                  </a:lnTo>
                  <a:lnTo>
                    <a:pt x="24683" y="14567"/>
                  </a:lnTo>
                  <a:lnTo>
                    <a:pt x="24727" y="14265"/>
                  </a:lnTo>
                  <a:lnTo>
                    <a:pt x="24771" y="13964"/>
                  </a:lnTo>
                  <a:lnTo>
                    <a:pt x="24801" y="13670"/>
                  </a:lnTo>
                  <a:lnTo>
                    <a:pt x="24830" y="13368"/>
                  </a:lnTo>
                  <a:lnTo>
                    <a:pt x="24852" y="13066"/>
                  </a:lnTo>
                  <a:lnTo>
                    <a:pt x="24860" y="12765"/>
                  </a:lnTo>
                  <a:lnTo>
                    <a:pt x="24867" y="12463"/>
                  </a:lnTo>
                  <a:lnTo>
                    <a:pt x="24860" y="12161"/>
                  </a:lnTo>
                  <a:lnTo>
                    <a:pt x="24852" y="11867"/>
                  </a:lnTo>
                  <a:lnTo>
                    <a:pt x="24830" y="11565"/>
                  </a:lnTo>
                  <a:lnTo>
                    <a:pt x="24808" y="11271"/>
                  </a:lnTo>
                  <a:lnTo>
                    <a:pt x="24779" y="10970"/>
                  </a:lnTo>
                  <a:lnTo>
                    <a:pt x="24735" y="10675"/>
                  </a:lnTo>
                  <a:lnTo>
                    <a:pt x="24690" y="10381"/>
                  </a:lnTo>
                  <a:lnTo>
                    <a:pt x="24639" y="10087"/>
                  </a:lnTo>
                  <a:lnTo>
                    <a:pt x="24580" y="9792"/>
                  </a:lnTo>
                  <a:lnTo>
                    <a:pt x="24514" y="9505"/>
                  </a:lnTo>
                  <a:lnTo>
                    <a:pt x="24440" y="9211"/>
                  </a:lnTo>
                  <a:lnTo>
                    <a:pt x="24359" y="8924"/>
                  </a:lnTo>
                  <a:lnTo>
                    <a:pt x="24271" y="8645"/>
                  </a:lnTo>
                  <a:lnTo>
                    <a:pt x="24175" y="8358"/>
                  </a:lnTo>
                  <a:lnTo>
                    <a:pt x="24072" y="8078"/>
                  </a:lnTo>
                  <a:lnTo>
                    <a:pt x="23969" y="7799"/>
                  </a:lnTo>
                  <a:lnTo>
                    <a:pt x="23852" y="7526"/>
                  </a:lnTo>
                  <a:lnTo>
                    <a:pt x="23734" y="7247"/>
                  </a:lnTo>
                  <a:lnTo>
                    <a:pt x="23602" y="6982"/>
                  </a:lnTo>
                  <a:lnTo>
                    <a:pt x="23469" y="6710"/>
                  </a:lnTo>
                  <a:lnTo>
                    <a:pt x="23329" y="6445"/>
                  </a:lnTo>
                  <a:lnTo>
                    <a:pt x="23182" y="6187"/>
                  </a:lnTo>
                  <a:lnTo>
                    <a:pt x="23028" y="5930"/>
                  </a:lnTo>
                  <a:lnTo>
                    <a:pt x="22866" y="5672"/>
                  </a:lnTo>
                  <a:lnTo>
                    <a:pt x="22704" y="5422"/>
                  </a:lnTo>
                  <a:lnTo>
                    <a:pt x="22527" y="5172"/>
                  </a:lnTo>
                  <a:lnTo>
                    <a:pt x="22351" y="4929"/>
                  </a:lnTo>
                  <a:lnTo>
                    <a:pt x="22167" y="4694"/>
                  </a:lnTo>
                  <a:lnTo>
                    <a:pt x="21968" y="4459"/>
                  </a:lnTo>
                  <a:lnTo>
                    <a:pt x="21777" y="4223"/>
                  </a:lnTo>
                  <a:lnTo>
                    <a:pt x="21571" y="3995"/>
                  </a:lnTo>
                  <a:lnTo>
                    <a:pt x="21358" y="3774"/>
                  </a:lnTo>
                  <a:lnTo>
                    <a:pt x="21144" y="3561"/>
                  </a:lnTo>
                  <a:lnTo>
                    <a:pt x="20916" y="3348"/>
                  </a:lnTo>
                  <a:lnTo>
                    <a:pt x="20688" y="3134"/>
                  </a:lnTo>
                  <a:lnTo>
                    <a:pt x="20453" y="2936"/>
                  </a:lnTo>
                  <a:lnTo>
                    <a:pt x="20217" y="2737"/>
                  </a:lnTo>
                  <a:lnTo>
                    <a:pt x="19967" y="2546"/>
                  </a:lnTo>
                  <a:lnTo>
                    <a:pt x="19717" y="2354"/>
                  </a:lnTo>
                  <a:lnTo>
                    <a:pt x="19460" y="2178"/>
                  </a:lnTo>
                  <a:lnTo>
                    <a:pt x="19195" y="2001"/>
                  </a:lnTo>
                  <a:lnTo>
                    <a:pt x="18923" y="1832"/>
                  </a:lnTo>
                  <a:lnTo>
                    <a:pt x="18650" y="1670"/>
                  </a:lnTo>
                  <a:lnTo>
                    <a:pt x="18371" y="1508"/>
                  </a:lnTo>
                  <a:lnTo>
                    <a:pt x="18084" y="1361"/>
                  </a:lnTo>
                  <a:lnTo>
                    <a:pt x="17804" y="1221"/>
                  </a:lnTo>
                  <a:lnTo>
                    <a:pt x="17517" y="1089"/>
                  </a:lnTo>
                  <a:lnTo>
                    <a:pt x="17223" y="964"/>
                  </a:lnTo>
                  <a:lnTo>
                    <a:pt x="16936" y="846"/>
                  </a:lnTo>
                  <a:lnTo>
                    <a:pt x="16642" y="736"/>
                  </a:lnTo>
                  <a:lnTo>
                    <a:pt x="16355" y="633"/>
                  </a:lnTo>
                  <a:lnTo>
                    <a:pt x="16061" y="537"/>
                  </a:lnTo>
                  <a:lnTo>
                    <a:pt x="15759" y="449"/>
                  </a:lnTo>
                  <a:lnTo>
                    <a:pt x="15465" y="375"/>
                  </a:lnTo>
                  <a:lnTo>
                    <a:pt x="15170" y="302"/>
                  </a:lnTo>
                  <a:lnTo>
                    <a:pt x="14869" y="236"/>
                  </a:lnTo>
                  <a:lnTo>
                    <a:pt x="14567" y="184"/>
                  </a:lnTo>
                  <a:lnTo>
                    <a:pt x="14273" y="133"/>
                  </a:lnTo>
                  <a:lnTo>
                    <a:pt x="13971" y="96"/>
                  </a:lnTo>
                  <a:lnTo>
                    <a:pt x="13670" y="59"/>
                  </a:lnTo>
                  <a:lnTo>
                    <a:pt x="13368" y="37"/>
                  </a:lnTo>
                  <a:lnTo>
                    <a:pt x="13066" y="15"/>
                  </a:lnTo>
                  <a:lnTo>
                    <a:pt x="12765" y="0"/>
                  </a:lnTo>
                  <a:close/>
                </a:path>
              </a:pathLst>
            </a:cu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sz="1200"/>
            </a:p>
          </p:txBody>
        </p:sp>
        <p:sp>
          <p:nvSpPr>
            <p:cNvPr id="347" name="Google Shape;347;p24"/>
            <p:cNvSpPr/>
            <p:nvPr/>
          </p:nvSpPr>
          <p:spPr>
            <a:xfrm>
              <a:off x="3499150" y="1404200"/>
              <a:ext cx="621700" cy="621500"/>
            </a:xfrm>
            <a:custGeom>
              <a:rect b="b" l="l" r="r" t="t"/>
              <a:pathLst>
                <a:path extrusionOk="0" h="24860" w="24868">
                  <a:moveTo>
                    <a:pt x="12110" y="1"/>
                  </a:moveTo>
                  <a:lnTo>
                    <a:pt x="11794" y="15"/>
                  </a:lnTo>
                  <a:lnTo>
                    <a:pt x="11478" y="37"/>
                  </a:lnTo>
                  <a:lnTo>
                    <a:pt x="11161" y="59"/>
                  </a:lnTo>
                  <a:lnTo>
                    <a:pt x="10852" y="96"/>
                  </a:lnTo>
                  <a:lnTo>
                    <a:pt x="10543" y="140"/>
                  </a:lnTo>
                  <a:lnTo>
                    <a:pt x="10234" y="192"/>
                  </a:lnTo>
                  <a:lnTo>
                    <a:pt x="9925" y="251"/>
                  </a:lnTo>
                  <a:lnTo>
                    <a:pt x="9624" y="317"/>
                  </a:lnTo>
                  <a:lnTo>
                    <a:pt x="9329" y="390"/>
                  </a:lnTo>
                  <a:lnTo>
                    <a:pt x="9028" y="471"/>
                  </a:lnTo>
                  <a:lnTo>
                    <a:pt x="8741" y="560"/>
                  </a:lnTo>
                  <a:lnTo>
                    <a:pt x="8447" y="648"/>
                  </a:lnTo>
                  <a:lnTo>
                    <a:pt x="8160" y="751"/>
                  </a:lnTo>
                  <a:lnTo>
                    <a:pt x="7873" y="861"/>
                  </a:lnTo>
                  <a:lnTo>
                    <a:pt x="7593" y="972"/>
                  </a:lnTo>
                  <a:lnTo>
                    <a:pt x="7321" y="1097"/>
                  </a:lnTo>
                  <a:lnTo>
                    <a:pt x="7041" y="1222"/>
                  </a:lnTo>
                  <a:lnTo>
                    <a:pt x="6776" y="1362"/>
                  </a:lnTo>
                  <a:lnTo>
                    <a:pt x="6512" y="1501"/>
                  </a:lnTo>
                  <a:lnTo>
                    <a:pt x="6247" y="1648"/>
                  </a:lnTo>
                  <a:lnTo>
                    <a:pt x="5989" y="1796"/>
                  </a:lnTo>
                  <a:lnTo>
                    <a:pt x="5732" y="1957"/>
                  </a:lnTo>
                  <a:lnTo>
                    <a:pt x="5482" y="2119"/>
                  </a:lnTo>
                  <a:lnTo>
                    <a:pt x="5239" y="2289"/>
                  </a:lnTo>
                  <a:lnTo>
                    <a:pt x="4996" y="2465"/>
                  </a:lnTo>
                  <a:lnTo>
                    <a:pt x="4761" y="2649"/>
                  </a:lnTo>
                  <a:lnTo>
                    <a:pt x="4525" y="2840"/>
                  </a:lnTo>
                  <a:lnTo>
                    <a:pt x="4297" y="3032"/>
                  </a:lnTo>
                  <a:lnTo>
                    <a:pt x="4076" y="3230"/>
                  </a:lnTo>
                  <a:lnTo>
                    <a:pt x="3856" y="3429"/>
                  </a:lnTo>
                  <a:lnTo>
                    <a:pt x="3642" y="3642"/>
                  </a:lnTo>
                  <a:lnTo>
                    <a:pt x="3436" y="3856"/>
                  </a:lnTo>
                  <a:lnTo>
                    <a:pt x="3230" y="4069"/>
                  </a:lnTo>
                  <a:lnTo>
                    <a:pt x="3032" y="4297"/>
                  </a:lnTo>
                  <a:lnTo>
                    <a:pt x="2840" y="4525"/>
                  </a:lnTo>
                  <a:lnTo>
                    <a:pt x="2657" y="4753"/>
                  </a:lnTo>
                  <a:lnTo>
                    <a:pt x="2473" y="4989"/>
                  </a:lnTo>
                  <a:lnTo>
                    <a:pt x="2296" y="5231"/>
                  </a:lnTo>
                  <a:lnTo>
                    <a:pt x="2127" y="5481"/>
                  </a:lnTo>
                  <a:lnTo>
                    <a:pt x="1958" y="5732"/>
                  </a:lnTo>
                  <a:lnTo>
                    <a:pt x="1803" y="5982"/>
                  </a:lnTo>
                  <a:lnTo>
                    <a:pt x="1649" y="6239"/>
                  </a:lnTo>
                  <a:lnTo>
                    <a:pt x="1502" y="6504"/>
                  </a:lnTo>
                  <a:lnTo>
                    <a:pt x="1362" y="6769"/>
                  </a:lnTo>
                  <a:lnTo>
                    <a:pt x="1229" y="7041"/>
                  </a:lnTo>
                  <a:lnTo>
                    <a:pt x="1104" y="7313"/>
                  </a:lnTo>
                  <a:lnTo>
                    <a:pt x="979" y="7593"/>
                  </a:lnTo>
                  <a:lnTo>
                    <a:pt x="861" y="7873"/>
                  </a:lnTo>
                  <a:lnTo>
                    <a:pt x="758" y="8152"/>
                  </a:lnTo>
                  <a:lnTo>
                    <a:pt x="655" y="8439"/>
                  </a:lnTo>
                  <a:lnTo>
                    <a:pt x="560" y="8733"/>
                  </a:lnTo>
                  <a:lnTo>
                    <a:pt x="472" y="9028"/>
                  </a:lnTo>
                  <a:lnTo>
                    <a:pt x="391" y="9322"/>
                  </a:lnTo>
                  <a:lnTo>
                    <a:pt x="324" y="9623"/>
                  </a:lnTo>
                  <a:lnTo>
                    <a:pt x="258" y="9925"/>
                  </a:lnTo>
                  <a:lnTo>
                    <a:pt x="199" y="10227"/>
                  </a:lnTo>
                  <a:lnTo>
                    <a:pt x="148" y="10536"/>
                  </a:lnTo>
                  <a:lnTo>
                    <a:pt x="104" y="10845"/>
                  </a:lnTo>
                  <a:lnTo>
                    <a:pt x="67" y="11161"/>
                  </a:lnTo>
                  <a:lnTo>
                    <a:pt x="37" y="11470"/>
                  </a:lnTo>
                  <a:lnTo>
                    <a:pt x="15" y="11786"/>
                  </a:lnTo>
                  <a:lnTo>
                    <a:pt x="8" y="12110"/>
                  </a:lnTo>
                  <a:lnTo>
                    <a:pt x="1" y="12427"/>
                  </a:lnTo>
                  <a:lnTo>
                    <a:pt x="8" y="12750"/>
                  </a:lnTo>
                  <a:lnTo>
                    <a:pt x="15" y="13067"/>
                  </a:lnTo>
                  <a:lnTo>
                    <a:pt x="37" y="13383"/>
                  </a:lnTo>
                  <a:lnTo>
                    <a:pt x="67" y="13699"/>
                  </a:lnTo>
                  <a:lnTo>
                    <a:pt x="104" y="14016"/>
                  </a:lnTo>
                  <a:lnTo>
                    <a:pt x="148" y="14325"/>
                  </a:lnTo>
                  <a:lnTo>
                    <a:pt x="199" y="14634"/>
                  </a:lnTo>
                  <a:lnTo>
                    <a:pt x="258" y="14935"/>
                  </a:lnTo>
                  <a:lnTo>
                    <a:pt x="324" y="15237"/>
                  </a:lnTo>
                  <a:lnTo>
                    <a:pt x="391" y="15539"/>
                  </a:lnTo>
                  <a:lnTo>
                    <a:pt x="472" y="15833"/>
                  </a:lnTo>
                  <a:lnTo>
                    <a:pt x="560" y="16127"/>
                  </a:lnTo>
                  <a:lnTo>
                    <a:pt x="655" y="16414"/>
                  </a:lnTo>
                  <a:lnTo>
                    <a:pt x="758" y="16701"/>
                  </a:lnTo>
                  <a:lnTo>
                    <a:pt x="861" y="16988"/>
                  </a:lnTo>
                  <a:lnTo>
                    <a:pt x="979" y="17267"/>
                  </a:lnTo>
                  <a:lnTo>
                    <a:pt x="1104" y="17547"/>
                  </a:lnTo>
                  <a:lnTo>
                    <a:pt x="1229" y="17819"/>
                  </a:lnTo>
                  <a:lnTo>
                    <a:pt x="1362" y="18091"/>
                  </a:lnTo>
                  <a:lnTo>
                    <a:pt x="1502" y="18356"/>
                  </a:lnTo>
                  <a:lnTo>
                    <a:pt x="1649" y="18621"/>
                  </a:lnTo>
                  <a:lnTo>
                    <a:pt x="1803" y="18879"/>
                  </a:lnTo>
                  <a:lnTo>
                    <a:pt x="1958" y="19129"/>
                  </a:lnTo>
                  <a:lnTo>
                    <a:pt x="2127" y="19379"/>
                  </a:lnTo>
                  <a:lnTo>
                    <a:pt x="2296" y="19629"/>
                  </a:lnTo>
                  <a:lnTo>
                    <a:pt x="2473" y="19864"/>
                  </a:lnTo>
                  <a:lnTo>
                    <a:pt x="2657" y="20107"/>
                  </a:lnTo>
                  <a:lnTo>
                    <a:pt x="2840" y="20335"/>
                  </a:lnTo>
                  <a:lnTo>
                    <a:pt x="3032" y="20563"/>
                  </a:lnTo>
                  <a:lnTo>
                    <a:pt x="3230" y="20791"/>
                  </a:lnTo>
                  <a:lnTo>
                    <a:pt x="3436" y="21005"/>
                  </a:lnTo>
                  <a:lnTo>
                    <a:pt x="3642" y="21218"/>
                  </a:lnTo>
                  <a:lnTo>
                    <a:pt x="3856" y="21432"/>
                  </a:lnTo>
                  <a:lnTo>
                    <a:pt x="4076" y="21630"/>
                  </a:lnTo>
                  <a:lnTo>
                    <a:pt x="4297" y="21829"/>
                  </a:lnTo>
                  <a:lnTo>
                    <a:pt x="4525" y="22020"/>
                  </a:lnTo>
                  <a:lnTo>
                    <a:pt x="4761" y="22211"/>
                  </a:lnTo>
                  <a:lnTo>
                    <a:pt x="4996" y="22388"/>
                  </a:lnTo>
                  <a:lnTo>
                    <a:pt x="5239" y="22564"/>
                  </a:lnTo>
                  <a:lnTo>
                    <a:pt x="5482" y="22741"/>
                  </a:lnTo>
                  <a:lnTo>
                    <a:pt x="5732" y="22903"/>
                  </a:lnTo>
                  <a:lnTo>
                    <a:pt x="5989" y="23065"/>
                  </a:lnTo>
                  <a:lnTo>
                    <a:pt x="6247" y="23212"/>
                  </a:lnTo>
                  <a:lnTo>
                    <a:pt x="6512" y="23359"/>
                  </a:lnTo>
                  <a:lnTo>
                    <a:pt x="6776" y="23499"/>
                  </a:lnTo>
                  <a:lnTo>
                    <a:pt x="7041" y="23639"/>
                  </a:lnTo>
                  <a:lnTo>
                    <a:pt x="7321" y="23764"/>
                  </a:lnTo>
                  <a:lnTo>
                    <a:pt x="7593" y="23881"/>
                  </a:lnTo>
                  <a:lnTo>
                    <a:pt x="7873" y="23999"/>
                  </a:lnTo>
                  <a:lnTo>
                    <a:pt x="8160" y="24109"/>
                  </a:lnTo>
                  <a:lnTo>
                    <a:pt x="8447" y="24205"/>
                  </a:lnTo>
                  <a:lnTo>
                    <a:pt x="8741" y="24301"/>
                  </a:lnTo>
                  <a:lnTo>
                    <a:pt x="9028" y="24389"/>
                  </a:lnTo>
                  <a:lnTo>
                    <a:pt x="9329" y="24470"/>
                  </a:lnTo>
                  <a:lnTo>
                    <a:pt x="9624" y="24544"/>
                  </a:lnTo>
                  <a:lnTo>
                    <a:pt x="9925" y="24610"/>
                  </a:lnTo>
                  <a:lnTo>
                    <a:pt x="10234" y="24669"/>
                  </a:lnTo>
                  <a:lnTo>
                    <a:pt x="10543" y="24720"/>
                  </a:lnTo>
                  <a:lnTo>
                    <a:pt x="10852" y="24764"/>
                  </a:lnTo>
                  <a:lnTo>
                    <a:pt x="11161" y="24794"/>
                  </a:lnTo>
                  <a:lnTo>
                    <a:pt x="11478" y="24823"/>
                  </a:lnTo>
                  <a:lnTo>
                    <a:pt x="11794" y="24845"/>
                  </a:lnTo>
                  <a:lnTo>
                    <a:pt x="12110" y="24860"/>
                  </a:lnTo>
                  <a:lnTo>
                    <a:pt x="12758" y="24860"/>
                  </a:lnTo>
                  <a:lnTo>
                    <a:pt x="13074" y="24845"/>
                  </a:lnTo>
                  <a:lnTo>
                    <a:pt x="13390" y="24823"/>
                  </a:lnTo>
                  <a:lnTo>
                    <a:pt x="13707" y="24794"/>
                  </a:lnTo>
                  <a:lnTo>
                    <a:pt x="14016" y="24764"/>
                  </a:lnTo>
                  <a:lnTo>
                    <a:pt x="14325" y="24720"/>
                  </a:lnTo>
                  <a:lnTo>
                    <a:pt x="14634" y="24669"/>
                  </a:lnTo>
                  <a:lnTo>
                    <a:pt x="14943" y="24610"/>
                  </a:lnTo>
                  <a:lnTo>
                    <a:pt x="15244" y="24544"/>
                  </a:lnTo>
                  <a:lnTo>
                    <a:pt x="15539" y="24470"/>
                  </a:lnTo>
                  <a:lnTo>
                    <a:pt x="15840" y="24389"/>
                  </a:lnTo>
                  <a:lnTo>
                    <a:pt x="16127" y="24301"/>
                  </a:lnTo>
                  <a:lnTo>
                    <a:pt x="16422" y="24205"/>
                  </a:lnTo>
                  <a:lnTo>
                    <a:pt x="16708" y="24109"/>
                  </a:lnTo>
                  <a:lnTo>
                    <a:pt x="16995" y="23999"/>
                  </a:lnTo>
                  <a:lnTo>
                    <a:pt x="17275" y="23881"/>
                  </a:lnTo>
                  <a:lnTo>
                    <a:pt x="17547" y="23764"/>
                  </a:lnTo>
                  <a:lnTo>
                    <a:pt x="17827" y="23639"/>
                  </a:lnTo>
                  <a:lnTo>
                    <a:pt x="18092" y="23499"/>
                  </a:lnTo>
                  <a:lnTo>
                    <a:pt x="18356" y="23359"/>
                  </a:lnTo>
                  <a:lnTo>
                    <a:pt x="18621" y="23212"/>
                  </a:lnTo>
                  <a:lnTo>
                    <a:pt x="18879" y="23065"/>
                  </a:lnTo>
                  <a:lnTo>
                    <a:pt x="19136" y="22903"/>
                  </a:lnTo>
                  <a:lnTo>
                    <a:pt x="19386" y="22741"/>
                  </a:lnTo>
                  <a:lnTo>
                    <a:pt x="19629" y="22564"/>
                  </a:lnTo>
                  <a:lnTo>
                    <a:pt x="19872" y="22388"/>
                  </a:lnTo>
                  <a:lnTo>
                    <a:pt x="20107" y="22211"/>
                  </a:lnTo>
                  <a:lnTo>
                    <a:pt x="20343" y="22020"/>
                  </a:lnTo>
                  <a:lnTo>
                    <a:pt x="20571" y="21829"/>
                  </a:lnTo>
                  <a:lnTo>
                    <a:pt x="20792" y="21630"/>
                  </a:lnTo>
                  <a:lnTo>
                    <a:pt x="21012" y="21432"/>
                  </a:lnTo>
                  <a:lnTo>
                    <a:pt x="21226" y="21218"/>
                  </a:lnTo>
                  <a:lnTo>
                    <a:pt x="21432" y="21005"/>
                  </a:lnTo>
                  <a:lnTo>
                    <a:pt x="21638" y="20791"/>
                  </a:lnTo>
                  <a:lnTo>
                    <a:pt x="21836" y="20563"/>
                  </a:lnTo>
                  <a:lnTo>
                    <a:pt x="22028" y="20335"/>
                  </a:lnTo>
                  <a:lnTo>
                    <a:pt x="22211" y="20107"/>
                  </a:lnTo>
                  <a:lnTo>
                    <a:pt x="22395" y="19864"/>
                  </a:lnTo>
                  <a:lnTo>
                    <a:pt x="22572" y="19629"/>
                  </a:lnTo>
                  <a:lnTo>
                    <a:pt x="22741" y="19379"/>
                  </a:lnTo>
                  <a:lnTo>
                    <a:pt x="22910" y="19129"/>
                  </a:lnTo>
                  <a:lnTo>
                    <a:pt x="23065" y="18879"/>
                  </a:lnTo>
                  <a:lnTo>
                    <a:pt x="23219" y="18621"/>
                  </a:lnTo>
                  <a:lnTo>
                    <a:pt x="23367" y="18356"/>
                  </a:lnTo>
                  <a:lnTo>
                    <a:pt x="23506" y="18091"/>
                  </a:lnTo>
                  <a:lnTo>
                    <a:pt x="23639" y="17819"/>
                  </a:lnTo>
                  <a:lnTo>
                    <a:pt x="23771" y="17547"/>
                  </a:lnTo>
                  <a:lnTo>
                    <a:pt x="23889" y="17267"/>
                  </a:lnTo>
                  <a:lnTo>
                    <a:pt x="24007" y="16988"/>
                  </a:lnTo>
                  <a:lnTo>
                    <a:pt x="24110" y="16701"/>
                  </a:lnTo>
                  <a:lnTo>
                    <a:pt x="24213" y="16414"/>
                  </a:lnTo>
                  <a:lnTo>
                    <a:pt x="24308" y="16127"/>
                  </a:lnTo>
                  <a:lnTo>
                    <a:pt x="24396" y="15833"/>
                  </a:lnTo>
                  <a:lnTo>
                    <a:pt x="24477" y="15539"/>
                  </a:lnTo>
                  <a:lnTo>
                    <a:pt x="24551" y="15237"/>
                  </a:lnTo>
                  <a:lnTo>
                    <a:pt x="24610" y="14935"/>
                  </a:lnTo>
                  <a:lnTo>
                    <a:pt x="24669" y="14634"/>
                  </a:lnTo>
                  <a:lnTo>
                    <a:pt x="24720" y="14325"/>
                  </a:lnTo>
                  <a:lnTo>
                    <a:pt x="24764" y="14016"/>
                  </a:lnTo>
                  <a:lnTo>
                    <a:pt x="24801" y="13699"/>
                  </a:lnTo>
                  <a:lnTo>
                    <a:pt x="24831" y="13383"/>
                  </a:lnTo>
                  <a:lnTo>
                    <a:pt x="24853" y="13067"/>
                  </a:lnTo>
                  <a:lnTo>
                    <a:pt x="24860" y="12750"/>
                  </a:lnTo>
                  <a:lnTo>
                    <a:pt x="24867" y="12427"/>
                  </a:lnTo>
                  <a:lnTo>
                    <a:pt x="24860" y="12110"/>
                  </a:lnTo>
                  <a:lnTo>
                    <a:pt x="24853" y="11786"/>
                  </a:lnTo>
                  <a:lnTo>
                    <a:pt x="24831" y="11470"/>
                  </a:lnTo>
                  <a:lnTo>
                    <a:pt x="24801" y="11161"/>
                  </a:lnTo>
                  <a:lnTo>
                    <a:pt x="24764" y="10845"/>
                  </a:lnTo>
                  <a:lnTo>
                    <a:pt x="24720" y="10536"/>
                  </a:lnTo>
                  <a:lnTo>
                    <a:pt x="24669" y="10227"/>
                  </a:lnTo>
                  <a:lnTo>
                    <a:pt x="24610" y="9925"/>
                  </a:lnTo>
                  <a:lnTo>
                    <a:pt x="24551" y="9623"/>
                  </a:lnTo>
                  <a:lnTo>
                    <a:pt x="24477" y="9322"/>
                  </a:lnTo>
                  <a:lnTo>
                    <a:pt x="24396" y="9028"/>
                  </a:lnTo>
                  <a:lnTo>
                    <a:pt x="24308" y="8733"/>
                  </a:lnTo>
                  <a:lnTo>
                    <a:pt x="24213" y="8439"/>
                  </a:lnTo>
                  <a:lnTo>
                    <a:pt x="24110" y="8152"/>
                  </a:lnTo>
                  <a:lnTo>
                    <a:pt x="24007" y="7873"/>
                  </a:lnTo>
                  <a:lnTo>
                    <a:pt x="23889" y="7593"/>
                  </a:lnTo>
                  <a:lnTo>
                    <a:pt x="23771" y="7313"/>
                  </a:lnTo>
                  <a:lnTo>
                    <a:pt x="23639" y="7041"/>
                  </a:lnTo>
                  <a:lnTo>
                    <a:pt x="23506" y="6769"/>
                  </a:lnTo>
                  <a:lnTo>
                    <a:pt x="23367" y="6504"/>
                  </a:lnTo>
                  <a:lnTo>
                    <a:pt x="23219" y="6239"/>
                  </a:lnTo>
                  <a:lnTo>
                    <a:pt x="23065" y="5982"/>
                  </a:lnTo>
                  <a:lnTo>
                    <a:pt x="22910" y="5732"/>
                  </a:lnTo>
                  <a:lnTo>
                    <a:pt x="22741" y="5481"/>
                  </a:lnTo>
                  <a:lnTo>
                    <a:pt x="22572" y="5231"/>
                  </a:lnTo>
                  <a:lnTo>
                    <a:pt x="22395" y="4989"/>
                  </a:lnTo>
                  <a:lnTo>
                    <a:pt x="22211" y="4753"/>
                  </a:lnTo>
                  <a:lnTo>
                    <a:pt x="22028" y="4525"/>
                  </a:lnTo>
                  <a:lnTo>
                    <a:pt x="21836" y="4297"/>
                  </a:lnTo>
                  <a:lnTo>
                    <a:pt x="21638" y="4069"/>
                  </a:lnTo>
                  <a:lnTo>
                    <a:pt x="21432" y="3856"/>
                  </a:lnTo>
                  <a:lnTo>
                    <a:pt x="21226" y="3642"/>
                  </a:lnTo>
                  <a:lnTo>
                    <a:pt x="21012" y="3429"/>
                  </a:lnTo>
                  <a:lnTo>
                    <a:pt x="20792" y="3230"/>
                  </a:lnTo>
                  <a:lnTo>
                    <a:pt x="20571" y="3032"/>
                  </a:lnTo>
                  <a:lnTo>
                    <a:pt x="20343" y="2840"/>
                  </a:lnTo>
                  <a:lnTo>
                    <a:pt x="20107" y="2649"/>
                  </a:lnTo>
                  <a:lnTo>
                    <a:pt x="19872" y="2465"/>
                  </a:lnTo>
                  <a:lnTo>
                    <a:pt x="19629" y="2289"/>
                  </a:lnTo>
                  <a:lnTo>
                    <a:pt x="19386" y="2119"/>
                  </a:lnTo>
                  <a:lnTo>
                    <a:pt x="19136" y="1957"/>
                  </a:lnTo>
                  <a:lnTo>
                    <a:pt x="18879" y="1796"/>
                  </a:lnTo>
                  <a:lnTo>
                    <a:pt x="18621" y="1648"/>
                  </a:lnTo>
                  <a:lnTo>
                    <a:pt x="18356" y="1501"/>
                  </a:lnTo>
                  <a:lnTo>
                    <a:pt x="18092" y="1362"/>
                  </a:lnTo>
                  <a:lnTo>
                    <a:pt x="17827" y="1222"/>
                  </a:lnTo>
                  <a:lnTo>
                    <a:pt x="17547" y="1097"/>
                  </a:lnTo>
                  <a:lnTo>
                    <a:pt x="17275" y="972"/>
                  </a:lnTo>
                  <a:lnTo>
                    <a:pt x="16995" y="861"/>
                  </a:lnTo>
                  <a:lnTo>
                    <a:pt x="16708" y="751"/>
                  </a:lnTo>
                  <a:lnTo>
                    <a:pt x="16422" y="648"/>
                  </a:lnTo>
                  <a:lnTo>
                    <a:pt x="16127" y="560"/>
                  </a:lnTo>
                  <a:lnTo>
                    <a:pt x="15840" y="471"/>
                  </a:lnTo>
                  <a:lnTo>
                    <a:pt x="15539" y="390"/>
                  </a:lnTo>
                  <a:lnTo>
                    <a:pt x="15244" y="317"/>
                  </a:lnTo>
                  <a:lnTo>
                    <a:pt x="14943" y="251"/>
                  </a:lnTo>
                  <a:lnTo>
                    <a:pt x="14634" y="192"/>
                  </a:lnTo>
                  <a:lnTo>
                    <a:pt x="14325" y="140"/>
                  </a:lnTo>
                  <a:lnTo>
                    <a:pt x="14016" y="96"/>
                  </a:lnTo>
                  <a:lnTo>
                    <a:pt x="13707" y="59"/>
                  </a:lnTo>
                  <a:lnTo>
                    <a:pt x="13390" y="37"/>
                  </a:lnTo>
                  <a:lnTo>
                    <a:pt x="13074" y="15"/>
                  </a:lnTo>
                  <a:lnTo>
                    <a:pt x="12758" y="1"/>
                  </a:lnTo>
                  <a:close/>
                </a:path>
              </a:pathLst>
            </a:custGeom>
            <a:solidFill>
              <a:srgbClr val="FFFFFF"/>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sz="1200"/>
            </a:p>
          </p:txBody>
        </p:sp>
      </p:grpSp>
      <p:pic>
        <p:nvPicPr>
          <p:cNvPr id="348" name="Google Shape;348;p24"/>
          <p:cNvPicPr preferRelativeResize="0"/>
          <p:nvPr/>
        </p:nvPicPr>
        <p:blipFill>
          <a:blip r:embed="rId4">
            <a:alphaModFix/>
          </a:blip>
          <a:stretch>
            <a:fillRect/>
          </a:stretch>
        </p:blipFill>
        <p:spPr>
          <a:xfrm>
            <a:off x="5342837" y="1428229"/>
            <a:ext cx="642460" cy="581625"/>
          </a:xfrm>
          <a:prstGeom prst="rect">
            <a:avLst/>
          </a:prstGeom>
          <a:noFill/>
          <a:ln>
            <a:noFill/>
          </a:ln>
        </p:spPr>
      </p:pic>
      <p:sp>
        <p:nvSpPr>
          <p:cNvPr id="349" name="Google Shape;349;p24"/>
          <p:cNvSpPr txBox="1"/>
          <p:nvPr/>
        </p:nvSpPr>
        <p:spPr>
          <a:xfrm>
            <a:off x="4645575" y="1981825"/>
            <a:ext cx="2049900" cy="54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800">
                <a:solidFill>
                  <a:srgbClr val="4A86E8"/>
                </a:solidFill>
                <a:latin typeface="Open Sans"/>
                <a:ea typeface="Open Sans"/>
                <a:cs typeface="Open Sans"/>
                <a:sym typeface="Open Sans"/>
              </a:rPr>
              <a:t>BigQuery Storage</a:t>
            </a:r>
            <a:br>
              <a:rPr lang="en-US" sz="800">
                <a:solidFill>
                  <a:srgbClr val="4A86E8"/>
                </a:solidFill>
                <a:latin typeface="Open Sans"/>
                <a:ea typeface="Open Sans"/>
                <a:cs typeface="Open Sans"/>
                <a:sym typeface="Open Sans"/>
              </a:rPr>
            </a:br>
            <a:r>
              <a:rPr lang="en-US" sz="800">
                <a:solidFill>
                  <a:srgbClr val="4A86E8"/>
                </a:solidFill>
                <a:latin typeface="Open Sans"/>
                <a:ea typeface="Open Sans"/>
                <a:cs typeface="Open Sans"/>
                <a:sym typeface="Open Sans"/>
              </a:rPr>
              <a:t>(tables)</a:t>
            </a:r>
            <a:endParaRPr sz="800">
              <a:solidFill>
                <a:srgbClr val="4A86E8"/>
              </a:solidFill>
              <a:latin typeface="Open Sans"/>
              <a:ea typeface="Open Sans"/>
              <a:cs typeface="Open Sans"/>
              <a:sym typeface="Open Sans"/>
            </a:endParaRPr>
          </a:p>
        </p:txBody>
      </p:sp>
      <p:sp>
        <p:nvSpPr>
          <p:cNvPr id="350" name="Google Shape;350;p24"/>
          <p:cNvSpPr txBox="1"/>
          <p:nvPr/>
        </p:nvSpPr>
        <p:spPr>
          <a:xfrm>
            <a:off x="4585425" y="3140349"/>
            <a:ext cx="2170200" cy="46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800">
                <a:solidFill>
                  <a:srgbClr val="4A86E8"/>
                </a:solidFill>
                <a:latin typeface="Open Sans"/>
                <a:ea typeface="Open Sans"/>
                <a:cs typeface="Open Sans"/>
                <a:sym typeface="Open Sans"/>
              </a:rPr>
              <a:t>Cloud Bigtable</a:t>
            </a:r>
            <a:br>
              <a:rPr lang="en-US" sz="800">
                <a:solidFill>
                  <a:srgbClr val="4A86E8"/>
                </a:solidFill>
                <a:latin typeface="Open Sans"/>
                <a:ea typeface="Open Sans"/>
                <a:cs typeface="Open Sans"/>
                <a:sym typeface="Open Sans"/>
              </a:rPr>
            </a:br>
            <a:r>
              <a:rPr lang="en-US" sz="800">
                <a:solidFill>
                  <a:srgbClr val="4A86E8"/>
                </a:solidFill>
                <a:latin typeface="Open Sans"/>
                <a:ea typeface="Open Sans"/>
                <a:cs typeface="Open Sans"/>
                <a:sym typeface="Open Sans"/>
              </a:rPr>
              <a:t>(NoSQL)</a:t>
            </a:r>
            <a:endParaRPr sz="800">
              <a:solidFill>
                <a:srgbClr val="4A86E8"/>
              </a:solidFill>
              <a:latin typeface="Open Sans"/>
              <a:ea typeface="Open Sans"/>
              <a:cs typeface="Open Sans"/>
              <a:sym typeface="Open Sans"/>
            </a:endParaRPr>
          </a:p>
        </p:txBody>
      </p:sp>
      <p:pic>
        <p:nvPicPr>
          <p:cNvPr id="351" name="Google Shape;351;p24"/>
          <p:cNvPicPr preferRelativeResize="0"/>
          <p:nvPr/>
        </p:nvPicPr>
        <p:blipFill>
          <a:blip r:embed="rId5">
            <a:alphaModFix/>
          </a:blip>
          <a:stretch>
            <a:fillRect/>
          </a:stretch>
        </p:blipFill>
        <p:spPr>
          <a:xfrm>
            <a:off x="5342837" y="2554518"/>
            <a:ext cx="655375" cy="655392"/>
          </a:xfrm>
          <a:prstGeom prst="rect">
            <a:avLst/>
          </a:prstGeom>
          <a:noFill/>
          <a:ln>
            <a:noFill/>
          </a:ln>
        </p:spPr>
      </p:pic>
      <p:sp>
        <p:nvSpPr>
          <p:cNvPr id="352" name="Google Shape;352;p24"/>
          <p:cNvSpPr txBox="1"/>
          <p:nvPr/>
        </p:nvSpPr>
        <p:spPr>
          <a:xfrm>
            <a:off x="4665225" y="4250450"/>
            <a:ext cx="2010600" cy="43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800">
                <a:solidFill>
                  <a:srgbClr val="4A86E8"/>
                </a:solidFill>
                <a:latin typeface="Open Sans"/>
                <a:ea typeface="Open Sans"/>
                <a:cs typeface="Open Sans"/>
                <a:sym typeface="Open Sans"/>
              </a:rPr>
              <a:t>Cloud Storage</a:t>
            </a:r>
            <a:endParaRPr sz="800">
              <a:solidFill>
                <a:srgbClr val="4A86E8"/>
              </a:solidFill>
              <a:latin typeface="Open Sans"/>
              <a:ea typeface="Open Sans"/>
              <a:cs typeface="Open Sans"/>
              <a:sym typeface="Open Sans"/>
            </a:endParaRPr>
          </a:p>
          <a:p>
            <a:pPr indent="0" lvl="0" marL="0" rtl="0" algn="ctr">
              <a:spcBef>
                <a:spcPts val="0"/>
              </a:spcBef>
              <a:spcAft>
                <a:spcPts val="0"/>
              </a:spcAft>
              <a:buNone/>
            </a:pPr>
            <a:r>
              <a:rPr lang="en-US" sz="800">
                <a:solidFill>
                  <a:srgbClr val="4A86E8"/>
                </a:solidFill>
                <a:latin typeface="Open Sans"/>
                <a:ea typeface="Open Sans"/>
                <a:cs typeface="Open Sans"/>
                <a:sym typeface="Open Sans"/>
              </a:rPr>
              <a:t>(files)</a:t>
            </a:r>
            <a:endParaRPr sz="800">
              <a:solidFill>
                <a:srgbClr val="4A86E8"/>
              </a:solidFill>
              <a:latin typeface="Open Sans"/>
              <a:ea typeface="Open Sans"/>
              <a:cs typeface="Open Sans"/>
              <a:sym typeface="Open Sans"/>
            </a:endParaRPr>
          </a:p>
        </p:txBody>
      </p:sp>
      <p:pic>
        <p:nvPicPr>
          <p:cNvPr id="353" name="Google Shape;353;p24"/>
          <p:cNvPicPr preferRelativeResize="0"/>
          <p:nvPr/>
        </p:nvPicPr>
        <p:blipFill>
          <a:blip r:embed="rId6">
            <a:alphaModFix/>
          </a:blip>
          <a:stretch>
            <a:fillRect/>
          </a:stretch>
        </p:blipFill>
        <p:spPr>
          <a:xfrm>
            <a:off x="5342837" y="3704654"/>
            <a:ext cx="655376" cy="581625"/>
          </a:xfrm>
          <a:prstGeom prst="rect">
            <a:avLst/>
          </a:prstGeom>
          <a:noFill/>
          <a:ln>
            <a:noFill/>
          </a:ln>
        </p:spPr>
      </p:pic>
      <p:pic>
        <p:nvPicPr>
          <p:cNvPr id="354" name="Google Shape;354;p24"/>
          <p:cNvPicPr preferRelativeResize="0"/>
          <p:nvPr/>
        </p:nvPicPr>
        <p:blipFill>
          <a:blip r:embed="rId7">
            <a:alphaModFix/>
          </a:blip>
          <a:stretch>
            <a:fillRect/>
          </a:stretch>
        </p:blipFill>
        <p:spPr>
          <a:xfrm>
            <a:off x="7177050" y="2554518"/>
            <a:ext cx="642450" cy="642433"/>
          </a:xfrm>
          <a:prstGeom prst="rect">
            <a:avLst/>
          </a:prstGeom>
          <a:noFill/>
          <a:ln>
            <a:noFill/>
          </a:ln>
        </p:spPr>
      </p:pic>
      <p:sp>
        <p:nvSpPr>
          <p:cNvPr id="355" name="Google Shape;355;p24"/>
          <p:cNvSpPr txBox="1"/>
          <p:nvPr/>
        </p:nvSpPr>
        <p:spPr>
          <a:xfrm>
            <a:off x="6789450" y="3128649"/>
            <a:ext cx="1430700" cy="43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800">
                <a:solidFill>
                  <a:srgbClr val="4A86E8"/>
                </a:solidFill>
                <a:latin typeface="Open Sans"/>
                <a:ea typeface="Open Sans"/>
                <a:cs typeface="Open Sans"/>
                <a:sym typeface="Open Sans"/>
              </a:rPr>
              <a:t>Cloud Dataflow</a:t>
            </a:r>
            <a:endParaRPr sz="800">
              <a:solidFill>
                <a:srgbClr val="4A86E8"/>
              </a:solidFill>
              <a:latin typeface="Open Sans"/>
              <a:ea typeface="Open Sans"/>
              <a:cs typeface="Open Sans"/>
              <a:sym typeface="Open Sans"/>
            </a:endParaRPr>
          </a:p>
        </p:txBody>
      </p:sp>
      <p:pic>
        <p:nvPicPr>
          <p:cNvPr id="356" name="Google Shape;356;p24"/>
          <p:cNvPicPr preferRelativeResize="0"/>
          <p:nvPr/>
        </p:nvPicPr>
        <p:blipFill>
          <a:blip r:embed="rId4">
            <a:alphaModFix/>
          </a:blip>
          <a:stretch>
            <a:fillRect/>
          </a:stretch>
        </p:blipFill>
        <p:spPr>
          <a:xfrm>
            <a:off x="7177050" y="1428229"/>
            <a:ext cx="642450" cy="581625"/>
          </a:xfrm>
          <a:prstGeom prst="rect">
            <a:avLst/>
          </a:prstGeom>
          <a:noFill/>
          <a:ln>
            <a:noFill/>
          </a:ln>
        </p:spPr>
      </p:pic>
      <p:sp>
        <p:nvSpPr>
          <p:cNvPr id="357" name="Google Shape;357;p24"/>
          <p:cNvSpPr txBox="1"/>
          <p:nvPr/>
        </p:nvSpPr>
        <p:spPr>
          <a:xfrm>
            <a:off x="6551200" y="1981825"/>
            <a:ext cx="1899000" cy="46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800">
                <a:solidFill>
                  <a:srgbClr val="4A86E8"/>
                </a:solidFill>
                <a:latin typeface="Open Sans"/>
                <a:ea typeface="Open Sans"/>
                <a:cs typeface="Open Sans"/>
                <a:sym typeface="Open Sans"/>
              </a:rPr>
              <a:t>BigQuery Analytics</a:t>
            </a:r>
            <a:br>
              <a:rPr lang="en-US" sz="800">
                <a:solidFill>
                  <a:srgbClr val="4A86E8"/>
                </a:solidFill>
                <a:latin typeface="Open Sans"/>
                <a:ea typeface="Open Sans"/>
                <a:cs typeface="Open Sans"/>
                <a:sym typeface="Open Sans"/>
              </a:rPr>
            </a:br>
            <a:r>
              <a:rPr lang="en-US" sz="800">
                <a:solidFill>
                  <a:srgbClr val="4A86E8"/>
                </a:solidFill>
                <a:latin typeface="Open Sans"/>
                <a:ea typeface="Open Sans"/>
                <a:cs typeface="Open Sans"/>
                <a:sym typeface="Open Sans"/>
              </a:rPr>
              <a:t>(SQL)</a:t>
            </a:r>
            <a:endParaRPr sz="800">
              <a:solidFill>
                <a:srgbClr val="4A86E8"/>
              </a:solidFill>
              <a:latin typeface="Open Sans"/>
              <a:ea typeface="Open Sans"/>
              <a:cs typeface="Open Sans"/>
              <a:sym typeface="Open Sans"/>
            </a:endParaRPr>
          </a:p>
        </p:txBody>
      </p:sp>
      <p:sp>
        <p:nvSpPr>
          <p:cNvPr id="358" name="Google Shape;358;p24"/>
          <p:cNvSpPr/>
          <p:nvPr/>
        </p:nvSpPr>
        <p:spPr>
          <a:xfrm>
            <a:off x="6445075" y="2458950"/>
            <a:ext cx="655500" cy="169500"/>
          </a:xfrm>
          <a:prstGeom prst="leftRightArrow">
            <a:avLst>
              <a:gd fmla="val 50000" name="adj1"/>
              <a:gd fmla="val 50000" name="adj2"/>
            </a:avLst>
          </a:pr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9" name="Google Shape;359;p24"/>
          <p:cNvPicPr preferRelativeResize="0"/>
          <p:nvPr/>
        </p:nvPicPr>
        <p:blipFill>
          <a:blip r:embed="rId8">
            <a:alphaModFix/>
          </a:blip>
          <a:stretch>
            <a:fillRect/>
          </a:stretch>
        </p:blipFill>
        <p:spPr>
          <a:xfrm>
            <a:off x="7873775" y="1626439"/>
            <a:ext cx="867422" cy="169501"/>
          </a:xfrm>
          <a:prstGeom prst="rect">
            <a:avLst/>
          </a:prstGeom>
          <a:noFill/>
          <a:ln>
            <a:noFill/>
          </a:ln>
        </p:spPr>
      </p:pic>
      <p:sp>
        <p:nvSpPr>
          <p:cNvPr id="360" name="Google Shape;360;p24"/>
          <p:cNvSpPr/>
          <p:nvPr/>
        </p:nvSpPr>
        <p:spPr>
          <a:xfrm>
            <a:off x="201150" y="974125"/>
            <a:ext cx="2048100" cy="230400"/>
          </a:xfrm>
          <a:prstGeom prst="rect">
            <a:avLst/>
          </a:prstGeom>
          <a:solidFill>
            <a:srgbClr val="D84437"/>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800">
                <a:solidFill>
                  <a:srgbClr val="FFFFFF"/>
                </a:solidFill>
                <a:latin typeface="Open Sans"/>
                <a:ea typeface="Open Sans"/>
                <a:cs typeface="Open Sans"/>
                <a:sym typeface="Open Sans"/>
              </a:rPr>
              <a:t>Capture</a:t>
            </a:r>
            <a:endParaRPr sz="800">
              <a:solidFill>
                <a:srgbClr val="FFFFFF"/>
              </a:solidFill>
              <a:latin typeface="Open Sans"/>
              <a:ea typeface="Open Sans"/>
              <a:cs typeface="Open Sans"/>
              <a:sym typeface="Open Sans"/>
            </a:endParaRPr>
          </a:p>
        </p:txBody>
      </p:sp>
      <p:sp>
        <p:nvSpPr>
          <p:cNvPr id="361" name="Google Shape;361;p24"/>
          <p:cNvSpPr/>
          <p:nvPr/>
        </p:nvSpPr>
        <p:spPr>
          <a:xfrm>
            <a:off x="4634050" y="974125"/>
            <a:ext cx="2048100" cy="230400"/>
          </a:xfrm>
          <a:prstGeom prst="rect">
            <a:avLst/>
          </a:prstGeom>
          <a:solidFill>
            <a:srgbClr val="009925"/>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800">
                <a:solidFill>
                  <a:srgbClr val="FFFFFF"/>
                </a:solidFill>
                <a:latin typeface="Open Sans"/>
                <a:ea typeface="Open Sans"/>
                <a:cs typeface="Open Sans"/>
                <a:sym typeface="Open Sans"/>
              </a:rPr>
              <a:t>Store</a:t>
            </a:r>
            <a:endParaRPr sz="800">
              <a:solidFill>
                <a:srgbClr val="FFFFFF"/>
              </a:solidFill>
              <a:latin typeface="Open Sans"/>
              <a:ea typeface="Open Sans"/>
              <a:cs typeface="Open Sans"/>
              <a:sym typeface="Open Sans"/>
            </a:endParaRPr>
          </a:p>
        </p:txBody>
      </p:sp>
      <p:sp>
        <p:nvSpPr>
          <p:cNvPr id="362" name="Google Shape;362;p24"/>
          <p:cNvSpPr/>
          <p:nvPr/>
        </p:nvSpPr>
        <p:spPr>
          <a:xfrm>
            <a:off x="6850500" y="974125"/>
            <a:ext cx="2048100" cy="230400"/>
          </a:xfrm>
          <a:prstGeom prst="rect">
            <a:avLst/>
          </a:prstGeom>
          <a:solidFill>
            <a:srgbClr val="4387FD"/>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800">
                <a:solidFill>
                  <a:srgbClr val="FFFFFF"/>
                </a:solidFill>
                <a:latin typeface="Open Sans"/>
                <a:ea typeface="Open Sans"/>
                <a:cs typeface="Open Sans"/>
                <a:sym typeface="Open Sans"/>
              </a:rPr>
              <a:t>Analyze</a:t>
            </a:r>
            <a:endParaRPr sz="800">
              <a:solidFill>
                <a:srgbClr val="FFFFFF"/>
              </a:solidFill>
              <a:latin typeface="Open Sans"/>
              <a:ea typeface="Open Sans"/>
              <a:cs typeface="Open Sans"/>
              <a:sym typeface="Open Sans"/>
            </a:endParaRPr>
          </a:p>
        </p:txBody>
      </p:sp>
      <p:pic>
        <p:nvPicPr>
          <p:cNvPr id="363" name="Google Shape;363;p24"/>
          <p:cNvPicPr preferRelativeResize="0"/>
          <p:nvPr/>
        </p:nvPicPr>
        <p:blipFill>
          <a:blip r:embed="rId9">
            <a:alphaModFix/>
          </a:blip>
          <a:stretch>
            <a:fillRect/>
          </a:stretch>
        </p:blipFill>
        <p:spPr>
          <a:xfrm>
            <a:off x="320725" y="2129969"/>
            <a:ext cx="655325" cy="655325"/>
          </a:xfrm>
          <a:prstGeom prst="rect">
            <a:avLst/>
          </a:prstGeom>
          <a:noFill/>
          <a:ln>
            <a:noFill/>
          </a:ln>
        </p:spPr>
      </p:pic>
      <p:cxnSp>
        <p:nvCxnSpPr>
          <p:cNvPr id="364" name="Google Shape;364;p24"/>
          <p:cNvCxnSpPr/>
          <p:nvPr/>
        </p:nvCxnSpPr>
        <p:spPr>
          <a:xfrm>
            <a:off x="2244300" y="2480238"/>
            <a:ext cx="2385900" cy="0"/>
          </a:xfrm>
          <a:prstGeom prst="straightConnector1">
            <a:avLst/>
          </a:prstGeom>
          <a:noFill/>
          <a:ln cap="flat" cmpd="sng" w="19050">
            <a:solidFill>
              <a:srgbClr val="F4B400"/>
            </a:solidFill>
            <a:prstDash val="solid"/>
            <a:round/>
            <a:headEnd len="sm" w="sm" type="none"/>
            <a:tailEnd len="sm" w="sm" type="triangle"/>
          </a:ln>
        </p:spPr>
      </p:cxnSp>
      <p:sp>
        <p:nvSpPr>
          <p:cNvPr id="365" name="Google Shape;365;p24"/>
          <p:cNvSpPr txBox="1"/>
          <p:nvPr/>
        </p:nvSpPr>
        <p:spPr>
          <a:xfrm>
            <a:off x="3834926" y="2350950"/>
            <a:ext cx="552000" cy="230400"/>
          </a:xfrm>
          <a:prstGeom prst="rect">
            <a:avLst/>
          </a:prstGeom>
          <a:solidFill>
            <a:srgbClr val="FFFFFF"/>
          </a:solidFill>
          <a:ln cap="flat" cmpd="sng" w="9525">
            <a:solidFill>
              <a:srgbClr val="999999"/>
            </a:solidFill>
            <a:prstDash val="solid"/>
            <a:round/>
            <a:headEnd len="sm" w="sm" type="none"/>
            <a:tailEnd len="sm" w="sm" type="none"/>
          </a:ln>
        </p:spPr>
        <p:txBody>
          <a:bodyPr anchorCtr="0" anchor="ctr" bIns="51450" lIns="51450" spcFirstLastPara="1" rIns="51450" wrap="square" tIns="51450">
            <a:noAutofit/>
          </a:bodyPr>
          <a:lstStyle/>
          <a:p>
            <a:pPr indent="0" lvl="0" marL="0" rtl="0" algn="ctr">
              <a:spcBef>
                <a:spcPts val="0"/>
              </a:spcBef>
              <a:spcAft>
                <a:spcPts val="0"/>
              </a:spcAft>
              <a:buNone/>
            </a:pPr>
            <a:r>
              <a:rPr lang="en-US" sz="800">
                <a:solidFill>
                  <a:srgbClr val="434343"/>
                </a:solidFill>
                <a:latin typeface="Open Sans"/>
                <a:ea typeface="Open Sans"/>
                <a:cs typeface="Open Sans"/>
                <a:sym typeface="Open Sans"/>
              </a:rPr>
              <a:t>Batch</a:t>
            </a:r>
            <a:endParaRPr sz="800">
              <a:solidFill>
                <a:srgbClr val="434343"/>
              </a:solidFill>
              <a:latin typeface="Open Sans"/>
              <a:ea typeface="Open Sans"/>
              <a:cs typeface="Open Sans"/>
              <a:sym typeface="Open Sans"/>
            </a:endParaRPr>
          </a:p>
        </p:txBody>
      </p:sp>
      <p:pic>
        <p:nvPicPr>
          <p:cNvPr id="366" name="Google Shape;366;p24"/>
          <p:cNvPicPr preferRelativeResize="0"/>
          <p:nvPr/>
        </p:nvPicPr>
        <p:blipFill rotWithShape="1">
          <a:blip r:embed="rId10">
            <a:alphaModFix/>
          </a:blip>
          <a:srcRect b="6194" l="0" r="0" t="4805"/>
          <a:stretch/>
        </p:blipFill>
        <p:spPr>
          <a:xfrm>
            <a:off x="2744988" y="3964510"/>
            <a:ext cx="655350" cy="583233"/>
          </a:xfrm>
          <a:prstGeom prst="rect">
            <a:avLst/>
          </a:prstGeom>
          <a:noFill/>
          <a:ln>
            <a:noFill/>
          </a:ln>
        </p:spPr>
      </p:pic>
      <p:sp>
        <p:nvSpPr>
          <p:cNvPr id="367" name="Google Shape;367;p24"/>
          <p:cNvSpPr txBox="1"/>
          <p:nvPr/>
        </p:nvSpPr>
        <p:spPr>
          <a:xfrm>
            <a:off x="2638550" y="4550950"/>
            <a:ext cx="885600" cy="311100"/>
          </a:xfrm>
          <a:prstGeom prst="rect">
            <a:avLst/>
          </a:prstGeom>
          <a:noFill/>
          <a:ln>
            <a:noFill/>
          </a:ln>
        </p:spPr>
        <p:txBody>
          <a:bodyPr anchorCtr="0" anchor="ctr" bIns="51450" lIns="51450" spcFirstLastPara="1" rIns="51450" wrap="square" tIns="51450">
            <a:noAutofit/>
          </a:bodyPr>
          <a:lstStyle/>
          <a:p>
            <a:pPr indent="0" lvl="0" marL="0" rtl="0" algn="ctr">
              <a:spcBef>
                <a:spcPts val="0"/>
              </a:spcBef>
              <a:spcAft>
                <a:spcPts val="0"/>
              </a:spcAft>
              <a:buNone/>
            </a:pPr>
            <a:r>
              <a:rPr lang="en-US" sz="800">
                <a:solidFill>
                  <a:srgbClr val="4A86E8"/>
                </a:solidFill>
                <a:latin typeface="Open Sans"/>
                <a:ea typeface="Open Sans"/>
                <a:cs typeface="Open Sans"/>
                <a:sym typeface="Open Sans"/>
              </a:rPr>
              <a:t>Cloud DataStore</a:t>
            </a:r>
            <a:endParaRPr sz="800">
              <a:solidFill>
                <a:srgbClr val="4A86E8"/>
              </a:solidFill>
              <a:latin typeface="Open Sans"/>
              <a:ea typeface="Open Sans"/>
              <a:cs typeface="Open Sans"/>
              <a:sym typeface="Open Sans"/>
            </a:endParaRPr>
          </a:p>
        </p:txBody>
      </p:sp>
      <p:sp>
        <p:nvSpPr>
          <p:cNvPr id="368" name="Google Shape;368;p24"/>
          <p:cNvSpPr/>
          <p:nvPr/>
        </p:nvSpPr>
        <p:spPr>
          <a:xfrm>
            <a:off x="2417600" y="974125"/>
            <a:ext cx="2048100" cy="230400"/>
          </a:xfrm>
          <a:prstGeom prst="rect">
            <a:avLst/>
          </a:prstGeom>
          <a:solidFill>
            <a:srgbClr val="F4B4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800">
                <a:solidFill>
                  <a:srgbClr val="FFFFFF"/>
                </a:solidFill>
                <a:latin typeface="Open Sans"/>
                <a:ea typeface="Open Sans"/>
                <a:cs typeface="Open Sans"/>
                <a:sym typeface="Open Sans"/>
              </a:rPr>
              <a:t>Process</a:t>
            </a:r>
            <a:endParaRPr sz="800">
              <a:solidFill>
                <a:srgbClr val="FFFFFF"/>
              </a:solidFill>
              <a:latin typeface="Open Sans"/>
              <a:ea typeface="Open Sans"/>
              <a:cs typeface="Open Sans"/>
              <a:sym typeface="Open Sans"/>
            </a:endParaRPr>
          </a:p>
        </p:txBody>
      </p:sp>
      <p:cxnSp>
        <p:nvCxnSpPr>
          <p:cNvPr id="369" name="Google Shape;369;p24"/>
          <p:cNvCxnSpPr/>
          <p:nvPr/>
        </p:nvCxnSpPr>
        <p:spPr>
          <a:xfrm>
            <a:off x="2244300" y="2817088"/>
            <a:ext cx="2385900" cy="0"/>
          </a:xfrm>
          <a:prstGeom prst="straightConnector1">
            <a:avLst/>
          </a:prstGeom>
          <a:noFill/>
          <a:ln cap="flat" cmpd="sng" w="19050">
            <a:solidFill>
              <a:srgbClr val="F4B400"/>
            </a:solidFill>
            <a:prstDash val="solid"/>
            <a:round/>
            <a:headEnd len="sm" w="sm" type="none"/>
            <a:tailEnd len="sm" w="sm" type="triangle"/>
          </a:ln>
        </p:spPr>
      </p:cxnSp>
      <p:pic>
        <p:nvPicPr>
          <p:cNvPr id="370" name="Google Shape;370;p24"/>
          <p:cNvPicPr preferRelativeResize="0"/>
          <p:nvPr/>
        </p:nvPicPr>
        <p:blipFill rotWithShape="1">
          <a:blip r:embed="rId7">
            <a:alphaModFix/>
          </a:blip>
          <a:srcRect b="6472" l="0" r="0" t="5938"/>
          <a:stretch/>
        </p:blipFill>
        <p:spPr>
          <a:xfrm>
            <a:off x="3125006" y="2350808"/>
            <a:ext cx="655350" cy="574005"/>
          </a:xfrm>
          <a:prstGeom prst="rect">
            <a:avLst/>
          </a:prstGeom>
          <a:noFill/>
          <a:ln>
            <a:noFill/>
          </a:ln>
        </p:spPr>
      </p:pic>
      <p:sp>
        <p:nvSpPr>
          <p:cNvPr id="371" name="Google Shape;371;p24"/>
          <p:cNvSpPr txBox="1"/>
          <p:nvPr/>
        </p:nvSpPr>
        <p:spPr>
          <a:xfrm>
            <a:off x="3834924" y="2701875"/>
            <a:ext cx="552000" cy="230400"/>
          </a:xfrm>
          <a:prstGeom prst="rect">
            <a:avLst/>
          </a:prstGeom>
          <a:solidFill>
            <a:srgbClr val="FFFFFF"/>
          </a:solidFill>
          <a:ln cap="flat" cmpd="sng" w="9525">
            <a:solidFill>
              <a:srgbClr val="999999"/>
            </a:solidFill>
            <a:prstDash val="solid"/>
            <a:round/>
            <a:headEnd len="sm" w="sm" type="none"/>
            <a:tailEnd len="sm" w="sm" type="none"/>
          </a:ln>
        </p:spPr>
        <p:txBody>
          <a:bodyPr anchorCtr="0" anchor="ctr" bIns="51450" lIns="51450" spcFirstLastPara="1" rIns="51450" wrap="square" tIns="51450">
            <a:noAutofit/>
          </a:bodyPr>
          <a:lstStyle/>
          <a:p>
            <a:pPr indent="0" lvl="0" marL="0" rtl="0" algn="ctr">
              <a:spcBef>
                <a:spcPts val="0"/>
              </a:spcBef>
              <a:spcAft>
                <a:spcPts val="0"/>
              </a:spcAft>
              <a:buNone/>
            </a:pPr>
            <a:r>
              <a:rPr lang="en-US" sz="800">
                <a:solidFill>
                  <a:srgbClr val="434343"/>
                </a:solidFill>
                <a:latin typeface="Open Sans"/>
                <a:ea typeface="Open Sans"/>
                <a:cs typeface="Open Sans"/>
                <a:sym typeface="Open Sans"/>
              </a:rPr>
              <a:t>Stream</a:t>
            </a:r>
            <a:endParaRPr sz="800">
              <a:solidFill>
                <a:srgbClr val="434343"/>
              </a:solidFill>
              <a:latin typeface="Open Sans"/>
              <a:ea typeface="Open Sans"/>
              <a:cs typeface="Open Sans"/>
              <a:sym typeface="Open Sans"/>
            </a:endParaRPr>
          </a:p>
        </p:txBody>
      </p:sp>
      <p:pic>
        <p:nvPicPr>
          <p:cNvPr id="372" name="Google Shape;372;p24"/>
          <p:cNvPicPr preferRelativeResize="0"/>
          <p:nvPr/>
        </p:nvPicPr>
        <p:blipFill rotWithShape="1">
          <a:blip r:embed="rId11">
            <a:alphaModFix/>
          </a:blip>
          <a:srcRect b="4789" l="0" r="0" t="6028"/>
          <a:stretch/>
        </p:blipFill>
        <p:spPr>
          <a:xfrm>
            <a:off x="331050" y="4255900"/>
            <a:ext cx="642450" cy="572987"/>
          </a:xfrm>
          <a:prstGeom prst="rect">
            <a:avLst/>
          </a:prstGeom>
          <a:noFill/>
          <a:ln>
            <a:noFill/>
          </a:ln>
        </p:spPr>
      </p:pic>
      <p:sp>
        <p:nvSpPr>
          <p:cNvPr id="373" name="Google Shape;373;p24"/>
          <p:cNvSpPr txBox="1"/>
          <p:nvPr/>
        </p:nvSpPr>
        <p:spPr>
          <a:xfrm>
            <a:off x="1052338" y="4386838"/>
            <a:ext cx="1081500" cy="311100"/>
          </a:xfrm>
          <a:prstGeom prst="rect">
            <a:avLst/>
          </a:prstGeom>
          <a:noFill/>
          <a:ln>
            <a:noFill/>
          </a:ln>
        </p:spPr>
        <p:txBody>
          <a:bodyPr anchorCtr="0" anchor="ctr" bIns="51450" lIns="51450" spcFirstLastPara="1" rIns="51450" wrap="square" tIns="51450">
            <a:noAutofit/>
          </a:bodyPr>
          <a:lstStyle/>
          <a:p>
            <a:pPr indent="0" lvl="0" marL="0" rtl="0" algn="l">
              <a:spcBef>
                <a:spcPts val="0"/>
              </a:spcBef>
              <a:spcAft>
                <a:spcPts val="0"/>
              </a:spcAft>
              <a:buNone/>
            </a:pPr>
            <a:r>
              <a:rPr lang="en-US" sz="800">
                <a:solidFill>
                  <a:srgbClr val="4A86E8"/>
                </a:solidFill>
                <a:latin typeface="Open Sans"/>
                <a:ea typeface="Open Sans"/>
                <a:cs typeface="Open Sans"/>
                <a:sym typeface="Open Sans"/>
              </a:rPr>
              <a:t>Cloud Monitoring</a:t>
            </a:r>
            <a:endParaRPr sz="800">
              <a:solidFill>
                <a:srgbClr val="FFFFFF"/>
              </a:solidFill>
              <a:latin typeface="Open Sans"/>
              <a:ea typeface="Open Sans"/>
              <a:cs typeface="Open Sans"/>
              <a:sym typeface="Open Sans"/>
            </a:endParaRPr>
          </a:p>
        </p:txBody>
      </p:sp>
      <p:pic>
        <p:nvPicPr>
          <p:cNvPr id="374" name="Google Shape;374;p24"/>
          <p:cNvPicPr preferRelativeResize="0"/>
          <p:nvPr/>
        </p:nvPicPr>
        <p:blipFill>
          <a:blip r:embed="rId5">
            <a:alphaModFix/>
          </a:blip>
          <a:stretch>
            <a:fillRect/>
          </a:stretch>
        </p:blipFill>
        <p:spPr>
          <a:xfrm>
            <a:off x="3508638" y="3940285"/>
            <a:ext cx="655375" cy="655392"/>
          </a:xfrm>
          <a:prstGeom prst="rect">
            <a:avLst/>
          </a:prstGeom>
          <a:noFill/>
          <a:ln>
            <a:noFill/>
          </a:ln>
        </p:spPr>
      </p:pic>
      <p:sp>
        <p:nvSpPr>
          <p:cNvPr id="375" name="Google Shape;375;p24"/>
          <p:cNvSpPr txBox="1"/>
          <p:nvPr/>
        </p:nvSpPr>
        <p:spPr>
          <a:xfrm>
            <a:off x="3408613" y="4550950"/>
            <a:ext cx="885600" cy="311100"/>
          </a:xfrm>
          <a:prstGeom prst="rect">
            <a:avLst/>
          </a:prstGeom>
          <a:noFill/>
          <a:ln>
            <a:noFill/>
          </a:ln>
        </p:spPr>
        <p:txBody>
          <a:bodyPr anchorCtr="0" anchor="ctr" bIns="51450" lIns="51450" spcFirstLastPara="1" rIns="51450" wrap="square" tIns="51450">
            <a:noAutofit/>
          </a:bodyPr>
          <a:lstStyle/>
          <a:p>
            <a:pPr indent="0" lvl="0" marL="0" rtl="0" algn="ctr">
              <a:spcBef>
                <a:spcPts val="0"/>
              </a:spcBef>
              <a:spcAft>
                <a:spcPts val="0"/>
              </a:spcAft>
              <a:buNone/>
            </a:pPr>
            <a:r>
              <a:rPr lang="en-US" sz="800">
                <a:solidFill>
                  <a:srgbClr val="4A86E8"/>
                </a:solidFill>
                <a:latin typeface="Open Sans"/>
                <a:ea typeface="Open Sans"/>
                <a:cs typeface="Open Sans"/>
                <a:sym typeface="Open Sans"/>
              </a:rPr>
              <a:t>Cloud </a:t>
            </a:r>
            <a:br>
              <a:rPr lang="en-US" sz="800">
                <a:solidFill>
                  <a:srgbClr val="4A86E8"/>
                </a:solidFill>
                <a:latin typeface="Open Sans"/>
                <a:ea typeface="Open Sans"/>
                <a:cs typeface="Open Sans"/>
                <a:sym typeface="Open Sans"/>
              </a:rPr>
            </a:br>
            <a:r>
              <a:rPr lang="en-US" sz="800">
                <a:solidFill>
                  <a:srgbClr val="4A86E8"/>
                </a:solidFill>
                <a:latin typeface="Open Sans"/>
                <a:ea typeface="Open Sans"/>
                <a:cs typeface="Open Sans"/>
                <a:sym typeface="Open Sans"/>
              </a:rPr>
              <a:t>Bigtable</a:t>
            </a:r>
            <a:endParaRPr sz="800">
              <a:solidFill>
                <a:srgbClr val="4A86E8"/>
              </a:solidFill>
              <a:latin typeface="Open Sans"/>
              <a:ea typeface="Open Sans"/>
              <a:cs typeface="Open Sans"/>
              <a:sym typeface="Open Sans"/>
            </a:endParaRPr>
          </a:p>
        </p:txBody>
      </p:sp>
      <p:sp>
        <p:nvSpPr>
          <p:cNvPr id="376" name="Google Shape;376;p24"/>
          <p:cNvSpPr txBox="1"/>
          <p:nvPr/>
        </p:nvSpPr>
        <p:spPr>
          <a:xfrm>
            <a:off x="2821288" y="3385288"/>
            <a:ext cx="1282800" cy="395100"/>
          </a:xfrm>
          <a:prstGeom prst="rect">
            <a:avLst/>
          </a:prstGeom>
          <a:solidFill>
            <a:srgbClr val="FFFFFF"/>
          </a:solidFill>
          <a:ln cap="flat" cmpd="sng" w="9525">
            <a:solidFill>
              <a:srgbClr val="999999"/>
            </a:solidFill>
            <a:prstDash val="solid"/>
            <a:round/>
            <a:headEnd len="sm" w="sm" type="none"/>
            <a:tailEnd len="sm" w="sm" type="none"/>
          </a:ln>
        </p:spPr>
        <p:txBody>
          <a:bodyPr anchorCtr="0" anchor="ctr" bIns="51450" lIns="51450" spcFirstLastPara="1" rIns="51450" wrap="square" tIns="51450">
            <a:noAutofit/>
          </a:bodyPr>
          <a:lstStyle/>
          <a:p>
            <a:pPr indent="0" lvl="0" marL="0" rtl="0" algn="ctr">
              <a:spcBef>
                <a:spcPts val="0"/>
              </a:spcBef>
              <a:spcAft>
                <a:spcPts val="0"/>
              </a:spcAft>
              <a:buNone/>
            </a:pPr>
            <a:r>
              <a:rPr lang="en-US" sz="800">
                <a:solidFill>
                  <a:srgbClr val="434343"/>
                </a:solidFill>
                <a:latin typeface="Open Sans"/>
                <a:ea typeface="Open Sans"/>
                <a:cs typeface="Open Sans"/>
                <a:sym typeface="Open Sans"/>
              </a:rPr>
              <a:t>Real time analytics </a:t>
            </a:r>
            <a:br>
              <a:rPr lang="en-US" sz="800">
                <a:solidFill>
                  <a:srgbClr val="434343"/>
                </a:solidFill>
                <a:latin typeface="Open Sans"/>
                <a:ea typeface="Open Sans"/>
                <a:cs typeface="Open Sans"/>
                <a:sym typeface="Open Sans"/>
              </a:rPr>
            </a:br>
            <a:r>
              <a:rPr lang="en-US" sz="800">
                <a:solidFill>
                  <a:srgbClr val="434343"/>
                </a:solidFill>
                <a:latin typeface="Open Sans"/>
                <a:ea typeface="Open Sans"/>
                <a:cs typeface="Open Sans"/>
                <a:sym typeface="Open Sans"/>
              </a:rPr>
              <a:t>and Alerts</a:t>
            </a:r>
            <a:endParaRPr sz="800">
              <a:solidFill>
                <a:srgbClr val="434343"/>
              </a:solidFill>
              <a:latin typeface="Open Sans"/>
              <a:ea typeface="Open Sans"/>
              <a:cs typeface="Open Sans"/>
              <a:sym typeface="Open Sans"/>
            </a:endParaRPr>
          </a:p>
        </p:txBody>
      </p:sp>
      <p:sp>
        <p:nvSpPr>
          <p:cNvPr id="377" name="Google Shape;377;p24"/>
          <p:cNvSpPr txBox="1"/>
          <p:nvPr/>
        </p:nvSpPr>
        <p:spPr>
          <a:xfrm>
            <a:off x="2848300" y="3093125"/>
            <a:ext cx="1228800" cy="190500"/>
          </a:xfrm>
          <a:prstGeom prst="rect">
            <a:avLst/>
          </a:prstGeom>
          <a:solidFill>
            <a:srgbClr val="FFFFFF"/>
          </a:solidFill>
          <a:ln>
            <a:noFill/>
          </a:ln>
        </p:spPr>
        <p:txBody>
          <a:bodyPr anchorCtr="0" anchor="ctr" bIns="51450" lIns="51450" spcFirstLastPara="1" rIns="51450" wrap="square" tIns="51450">
            <a:noAutofit/>
          </a:bodyPr>
          <a:lstStyle/>
          <a:p>
            <a:pPr indent="0" lvl="0" marL="0" rtl="0" algn="ctr">
              <a:spcBef>
                <a:spcPts val="0"/>
              </a:spcBef>
              <a:spcAft>
                <a:spcPts val="0"/>
              </a:spcAft>
              <a:buNone/>
            </a:pPr>
            <a:r>
              <a:rPr lang="en-US" sz="800">
                <a:solidFill>
                  <a:srgbClr val="4A86E8"/>
                </a:solidFill>
                <a:latin typeface="Open Sans"/>
                <a:ea typeface="Open Sans"/>
                <a:cs typeface="Open Sans"/>
                <a:sym typeface="Open Sans"/>
              </a:rPr>
              <a:t>Cloud Dataflow</a:t>
            </a:r>
            <a:endParaRPr sz="800">
              <a:solidFill>
                <a:srgbClr val="4A86E8"/>
              </a:solidFill>
              <a:latin typeface="Open Sans"/>
              <a:ea typeface="Open Sans"/>
              <a:cs typeface="Open Sans"/>
              <a:sym typeface="Open Sans"/>
            </a:endParaRPr>
          </a:p>
        </p:txBody>
      </p:sp>
      <p:pic>
        <p:nvPicPr>
          <p:cNvPr descr="DataProc_512px_Retina.png" id="378" name="Google Shape;378;p24"/>
          <p:cNvPicPr preferRelativeResize="0"/>
          <p:nvPr/>
        </p:nvPicPr>
        <p:blipFill>
          <a:blip r:embed="rId12">
            <a:alphaModFix/>
          </a:blip>
          <a:stretch>
            <a:fillRect/>
          </a:stretch>
        </p:blipFill>
        <p:spPr>
          <a:xfrm>
            <a:off x="7177050" y="3678466"/>
            <a:ext cx="655501" cy="655501"/>
          </a:xfrm>
          <a:prstGeom prst="rect">
            <a:avLst/>
          </a:prstGeom>
          <a:noFill/>
          <a:ln>
            <a:noFill/>
          </a:ln>
        </p:spPr>
      </p:pic>
      <p:sp>
        <p:nvSpPr>
          <p:cNvPr id="379" name="Google Shape;379;p24"/>
          <p:cNvSpPr txBox="1"/>
          <p:nvPr/>
        </p:nvSpPr>
        <p:spPr>
          <a:xfrm>
            <a:off x="6785350" y="4287175"/>
            <a:ext cx="1430700" cy="3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800">
                <a:solidFill>
                  <a:srgbClr val="4A86E8"/>
                </a:solidFill>
                <a:latin typeface="Open Sans"/>
                <a:ea typeface="Open Sans"/>
                <a:cs typeface="Open Sans"/>
                <a:sym typeface="Open Sans"/>
              </a:rPr>
              <a:t>Cloud Dataproc</a:t>
            </a:r>
            <a:endParaRPr sz="800">
              <a:solidFill>
                <a:srgbClr val="4A86E8"/>
              </a:solidFill>
              <a:latin typeface="Open Sans"/>
              <a:ea typeface="Open Sans"/>
              <a:cs typeface="Open Sans"/>
              <a:sym typeface="Open Sans"/>
            </a:endParaRPr>
          </a:p>
          <a:p>
            <a:pPr indent="0" lvl="0" marL="0" rtl="0" algn="ctr">
              <a:spcBef>
                <a:spcPts val="0"/>
              </a:spcBef>
              <a:spcAft>
                <a:spcPts val="0"/>
              </a:spcAft>
              <a:buNone/>
            </a:pPr>
            <a:r>
              <a:t/>
            </a:r>
            <a:endParaRPr sz="800">
              <a:solidFill>
                <a:srgbClr val="4A86E8"/>
              </a:solidFill>
              <a:latin typeface="Open Sans"/>
              <a:ea typeface="Open Sans"/>
              <a:cs typeface="Open Sans"/>
              <a:sym typeface="Open Sans"/>
            </a:endParaRPr>
          </a:p>
          <a:p>
            <a:pPr indent="0" lvl="0" marL="0" rtl="0" algn="ctr">
              <a:spcBef>
                <a:spcPts val="0"/>
              </a:spcBef>
              <a:spcAft>
                <a:spcPts val="0"/>
              </a:spcAft>
              <a:buNone/>
            </a:pPr>
            <a:r>
              <a:t/>
            </a:r>
            <a:endParaRPr sz="800">
              <a:solidFill>
                <a:srgbClr val="4A86E8"/>
              </a:solidFill>
              <a:latin typeface="Open Sans"/>
              <a:ea typeface="Open Sans"/>
              <a:cs typeface="Open Sans"/>
              <a:sym typeface="Open Sans"/>
            </a:endParaRPr>
          </a:p>
        </p:txBody>
      </p:sp>
      <p:sp>
        <p:nvSpPr>
          <p:cNvPr id="380" name="Google Shape;380;p24"/>
          <p:cNvSpPr txBox="1"/>
          <p:nvPr/>
        </p:nvSpPr>
        <p:spPr>
          <a:xfrm>
            <a:off x="206142" y="354956"/>
            <a:ext cx="7288800" cy="435900"/>
          </a:xfrm>
          <a:prstGeom prst="rect">
            <a:avLst/>
          </a:prstGeom>
          <a:noFill/>
          <a:ln>
            <a:noFill/>
          </a:ln>
        </p:spPr>
        <p:txBody>
          <a:bodyPr anchorCtr="0" anchor="t" bIns="0" lIns="0" spcFirstLastPara="1" rIns="0" wrap="square" tIns="0">
            <a:noAutofit/>
          </a:bodyPr>
          <a:lstStyle/>
          <a:p>
            <a:pPr indent="0" lvl="0" marL="0" rtl="0" algn="l">
              <a:lnSpc>
                <a:spcPct val="114285"/>
              </a:lnSpc>
              <a:spcBef>
                <a:spcPts val="0"/>
              </a:spcBef>
              <a:spcAft>
                <a:spcPts val="0"/>
              </a:spcAft>
              <a:buNone/>
            </a:pPr>
            <a:r>
              <a:rPr lang="en-US" sz="2800">
                <a:solidFill>
                  <a:srgbClr val="333333"/>
                </a:solidFill>
                <a:latin typeface="Roboto"/>
                <a:ea typeface="Roboto"/>
                <a:cs typeface="Roboto"/>
                <a:sym typeface="Roboto"/>
              </a:rPr>
              <a:t>Integrated: Part of Google Cloud Platform</a:t>
            </a:r>
            <a:endParaRPr sz="2800">
              <a:solidFill>
                <a:srgbClr val="333333"/>
              </a:solidFill>
              <a:latin typeface="Roboto"/>
              <a:ea typeface="Roboto"/>
              <a:cs typeface="Roboto"/>
              <a:sym typeface="Roboto"/>
            </a:endParaRPr>
          </a:p>
        </p:txBody>
      </p:sp>
      <p:pic>
        <p:nvPicPr>
          <p:cNvPr descr="DataProc_512px_Retina.png" id="381" name="Google Shape;381;p24"/>
          <p:cNvPicPr preferRelativeResize="0"/>
          <p:nvPr/>
        </p:nvPicPr>
        <p:blipFill>
          <a:blip r:embed="rId12">
            <a:alphaModFix/>
          </a:blip>
          <a:stretch>
            <a:fillRect/>
          </a:stretch>
        </p:blipFill>
        <p:spPr>
          <a:xfrm>
            <a:off x="3124931" y="1380179"/>
            <a:ext cx="655501" cy="655501"/>
          </a:xfrm>
          <a:prstGeom prst="rect">
            <a:avLst/>
          </a:prstGeom>
          <a:noFill/>
          <a:ln>
            <a:noFill/>
          </a:ln>
        </p:spPr>
      </p:pic>
      <p:sp>
        <p:nvSpPr>
          <p:cNvPr id="382" name="Google Shape;382;p24"/>
          <p:cNvSpPr txBox="1"/>
          <p:nvPr/>
        </p:nvSpPr>
        <p:spPr>
          <a:xfrm>
            <a:off x="2727725" y="1981825"/>
            <a:ext cx="1430700" cy="395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800">
                <a:solidFill>
                  <a:srgbClr val="4A86E8"/>
                </a:solidFill>
                <a:latin typeface="Open Sans"/>
                <a:ea typeface="Open Sans"/>
                <a:cs typeface="Open Sans"/>
                <a:sym typeface="Open Sans"/>
              </a:rPr>
              <a:t>Cloud Dataproc</a:t>
            </a:r>
            <a:endParaRPr sz="800">
              <a:solidFill>
                <a:srgbClr val="4A86E8"/>
              </a:solidFill>
              <a:latin typeface="Open Sans"/>
              <a:ea typeface="Open Sans"/>
              <a:cs typeface="Open Sans"/>
              <a:sym typeface="Open Sans"/>
            </a:endParaRPr>
          </a:p>
          <a:p>
            <a:pPr indent="0" lvl="0" marL="0" rtl="0" algn="ctr">
              <a:spcBef>
                <a:spcPts val="0"/>
              </a:spcBef>
              <a:spcAft>
                <a:spcPts val="0"/>
              </a:spcAft>
              <a:buNone/>
            </a:pPr>
            <a:r>
              <a:t/>
            </a:r>
            <a:endParaRPr sz="800">
              <a:solidFill>
                <a:srgbClr val="4A86E8"/>
              </a:solidFill>
              <a:latin typeface="Open Sans"/>
              <a:ea typeface="Open Sans"/>
              <a:cs typeface="Open Sans"/>
              <a:sym typeface="Open Sans"/>
            </a:endParaRPr>
          </a:p>
          <a:p>
            <a:pPr indent="0" lvl="0" marL="0" rtl="0" algn="ctr">
              <a:spcBef>
                <a:spcPts val="0"/>
              </a:spcBef>
              <a:spcAft>
                <a:spcPts val="0"/>
              </a:spcAft>
              <a:buNone/>
            </a:pPr>
            <a:r>
              <a:t/>
            </a:r>
            <a:endParaRPr sz="800">
              <a:solidFill>
                <a:srgbClr val="4A86E8"/>
              </a:solidFill>
              <a:latin typeface="Open Sans"/>
              <a:ea typeface="Open Sans"/>
              <a:cs typeface="Open Sans"/>
              <a:sym typeface="Open Sans"/>
            </a:endParaRPr>
          </a:p>
        </p:txBody>
      </p:sp>
      <p:sp>
        <p:nvSpPr>
          <p:cNvPr id="383" name="Google Shape;383;p24"/>
          <p:cNvSpPr txBox="1"/>
          <p:nvPr/>
        </p:nvSpPr>
        <p:spPr>
          <a:xfrm>
            <a:off x="8453375" y="4796300"/>
            <a:ext cx="548700" cy="276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US" sz="900">
                <a:solidFill>
                  <a:srgbClr val="666666"/>
                </a:solidFill>
                <a:latin typeface="Roboto"/>
                <a:ea typeface="Roboto"/>
                <a:cs typeface="Roboto"/>
                <a:sym typeface="Roboto"/>
              </a:rPr>
              <a:t>‹#›</a:t>
            </a:fld>
            <a:endParaRPr sz="900">
              <a:solidFill>
                <a:srgbClr val="666666"/>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25"/>
          <p:cNvSpPr txBox="1"/>
          <p:nvPr/>
        </p:nvSpPr>
        <p:spPr>
          <a:xfrm>
            <a:off x="206142" y="354956"/>
            <a:ext cx="7288800" cy="435900"/>
          </a:xfrm>
          <a:prstGeom prst="rect">
            <a:avLst/>
          </a:prstGeom>
          <a:noFill/>
          <a:ln>
            <a:noFill/>
          </a:ln>
        </p:spPr>
        <p:txBody>
          <a:bodyPr anchorCtr="0" anchor="t" bIns="0" lIns="0" spcFirstLastPara="1" rIns="0" wrap="square" tIns="0">
            <a:noAutofit/>
          </a:bodyPr>
          <a:lstStyle/>
          <a:p>
            <a:pPr indent="0" lvl="0" marL="0" rtl="0" algn="l">
              <a:lnSpc>
                <a:spcPct val="114285"/>
              </a:lnSpc>
              <a:spcBef>
                <a:spcPts val="0"/>
              </a:spcBef>
              <a:spcAft>
                <a:spcPts val="0"/>
              </a:spcAft>
              <a:buNone/>
            </a:pPr>
            <a:r>
              <a:rPr lang="en-US" sz="2800">
                <a:solidFill>
                  <a:srgbClr val="333333"/>
                </a:solidFill>
                <a:latin typeface="Roboto"/>
                <a:ea typeface="Roboto"/>
                <a:cs typeface="Roboto"/>
                <a:sym typeface="Roboto"/>
              </a:rPr>
              <a:t>Integrated: Monitoring UI</a:t>
            </a:r>
            <a:endParaRPr sz="2800">
              <a:solidFill>
                <a:srgbClr val="333333"/>
              </a:solidFill>
              <a:latin typeface="Roboto"/>
              <a:ea typeface="Roboto"/>
              <a:cs typeface="Roboto"/>
              <a:sym typeface="Roboto"/>
            </a:endParaRPr>
          </a:p>
        </p:txBody>
      </p:sp>
      <p:pic>
        <p:nvPicPr>
          <p:cNvPr id="389" name="Google Shape;389;p25"/>
          <p:cNvPicPr preferRelativeResize="0"/>
          <p:nvPr/>
        </p:nvPicPr>
        <p:blipFill>
          <a:blip r:embed="rId3">
            <a:alphaModFix/>
          </a:blip>
          <a:stretch>
            <a:fillRect/>
          </a:stretch>
        </p:blipFill>
        <p:spPr>
          <a:xfrm>
            <a:off x="0" y="961347"/>
            <a:ext cx="9143999" cy="352560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m">
  <a:themeElements>
    <a:clrScheme name="Custom 15">
      <a:dk1>
        <a:srgbClr val="000000"/>
      </a:dk1>
      <a:lt1>
        <a:srgbClr val="FFFFFF"/>
      </a:lt1>
      <a:dk2>
        <a:srgbClr val="191919"/>
      </a:dk2>
      <a:lt2>
        <a:srgbClr val="E6E6E6"/>
      </a:lt2>
      <a:accent1>
        <a:srgbClr val="4285F4"/>
      </a:accent1>
      <a:accent2>
        <a:srgbClr val="EA4335"/>
      </a:accent2>
      <a:accent3>
        <a:srgbClr val="FBB405"/>
      </a:accent3>
      <a:accent4>
        <a:srgbClr val="34A853"/>
      </a:accent4>
      <a:accent5>
        <a:srgbClr val="3167D6"/>
      </a:accent5>
      <a:accent6>
        <a:srgbClr val="75757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CPNEXT16 Theme">
  <a:themeElements>
    <a:clrScheme name="Custom 15">
      <a:dk1>
        <a:srgbClr val="000000"/>
      </a:dk1>
      <a:lt1>
        <a:srgbClr val="FFFFFF"/>
      </a:lt1>
      <a:dk2>
        <a:srgbClr val="191919"/>
      </a:dk2>
      <a:lt2>
        <a:srgbClr val="E6E6E6"/>
      </a:lt2>
      <a:accent1>
        <a:srgbClr val="4285F4"/>
      </a:accent1>
      <a:accent2>
        <a:srgbClr val="EA4335"/>
      </a:accent2>
      <a:accent3>
        <a:srgbClr val="FBB405"/>
      </a:accent3>
      <a:accent4>
        <a:srgbClr val="34A853"/>
      </a:accent4>
      <a:accent5>
        <a:srgbClr val="3167D6"/>
      </a:accent5>
      <a:accent6>
        <a:srgbClr val="75757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