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4"/>
  </p:sldMasterIdLst>
  <p:notesMasterIdLst>
    <p:notesMasterId r:id="rId39"/>
  </p:notesMasterIdLst>
  <p:sldIdLst>
    <p:sldId id="281" r:id="rId5"/>
    <p:sldId id="283" r:id="rId6"/>
    <p:sldId id="284" r:id="rId7"/>
    <p:sldId id="285" r:id="rId8"/>
    <p:sldId id="294" r:id="rId9"/>
    <p:sldId id="316" r:id="rId10"/>
    <p:sldId id="318" r:id="rId11"/>
    <p:sldId id="319" r:id="rId12"/>
    <p:sldId id="326" r:id="rId13"/>
    <p:sldId id="327" r:id="rId14"/>
    <p:sldId id="328" r:id="rId15"/>
    <p:sldId id="320" r:id="rId16"/>
    <p:sldId id="323" r:id="rId17"/>
    <p:sldId id="325" r:id="rId18"/>
    <p:sldId id="321" r:id="rId19"/>
    <p:sldId id="322" r:id="rId20"/>
    <p:sldId id="330" r:id="rId21"/>
    <p:sldId id="347" r:id="rId22"/>
    <p:sldId id="333" r:id="rId23"/>
    <p:sldId id="331" r:id="rId24"/>
    <p:sldId id="334" r:id="rId25"/>
    <p:sldId id="335" r:id="rId26"/>
    <p:sldId id="336" r:id="rId27"/>
    <p:sldId id="337" r:id="rId28"/>
    <p:sldId id="338" r:id="rId29"/>
    <p:sldId id="339" r:id="rId30"/>
    <p:sldId id="340" r:id="rId31"/>
    <p:sldId id="341" r:id="rId32"/>
    <p:sldId id="342" r:id="rId33"/>
    <p:sldId id="343" r:id="rId34"/>
    <p:sldId id="344" r:id="rId35"/>
    <p:sldId id="348" r:id="rId36"/>
    <p:sldId id="349" r:id="rId37"/>
    <p:sldId id="329" r:id="rId38"/>
  </p:sldIdLst>
  <p:sldSz cx="9144000" cy="5715000" type="screen16x10"/>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FFFF00"/>
    <a:srgbClr val="FFCC00"/>
    <a:srgbClr val="FF33CC"/>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483E6-086D-1C66-0796-3B27A19704CF}" v="1" dt="2022-11-24T04:04:11.206"/>
    <p1510:client id="{86E7B9C2-D0EB-4D31-8295-C82CEB46AA40}" v="4" dt="2022-11-23T15:45:53.637"/>
    <p1510:client id="{A27307A9-326F-4778-824A-4361D24460EA}" v="145" dt="2022-12-23T18:29:21.758"/>
    <p1510:client id="{BBFD87A0-8181-4217-BEB7-01D2CDFD68CC}" v="2" dt="2022-11-23T13:37:10.412"/>
    <p1510:client id="{C2B41C7A-F68A-4989-AB60-64B671893786}" v="4" dt="2023-01-06T09:52:22.932"/>
    <p1510:client id="{D5F8DEAA-E043-4CDF-B7B7-0CEAFBFDFEE9}" v="2" dt="2022-12-27T12:02:19.489"/>
    <p1510:client id="{ED24ECE0-C3A4-4611-8D0A-D47D53CADB4F}" v="2" dt="2022-11-24T02:42:19.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282" y="67"/>
      </p:cViewPr>
      <p:guideLst>
        <p:guide orient="horz" pos="2160"/>
        <p:guide pos="2880"/>
        <p:guide orient="horz" pos="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HARKARE - 60004200079" userId="9777f38f-7c66-4556-b316-dfb153efd1f6" providerId="ADAL" clId="{821F986F-3DCC-4516-9391-B0095365A804}"/>
    <pc:docChg chg="undo custSel modSld">
      <pc:chgData name="VIJAY HARKARE - 60004200079" userId="9777f38f-7c66-4556-b316-dfb153efd1f6" providerId="ADAL" clId="{821F986F-3DCC-4516-9391-B0095365A804}" dt="2022-11-24T03:18:22.902" v="2" actId="1038"/>
      <pc:docMkLst>
        <pc:docMk/>
      </pc:docMkLst>
      <pc:sldChg chg="modSp mod">
        <pc:chgData name="VIJAY HARKARE - 60004200079" userId="9777f38f-7c66-4556-b316-dfb153efd1f6" providerId="ADAL" clId="{821F986F-3DCC-4516-9391-B0095365A804}" dt="2022-11-24T03:18:22.902" v="2" actId="1038"/>
        <pc:sldMkLst>
          <pc:docMk/>
          <pc:sldMk cId="0" sldId="289"/>
        </pc:sldMkLst>
        <pc:spChg chg="mod">
          <ac:chgData name="VIJAY HARKARE - 60004200079" userId="9777f38f-7c66-4556-b316-dfb153efd1f6" providerId="ADAL" clId="{821F986F-3DCC-4516-9391-B0095365A804}" dt="2022-11-24T03:18:22.902" v="2" actId="1038"/>
          <ac:spMkLst>
            <pc:docMk/>
            <pc:sldMk cId="0" sldId="289"/>
            <ac:spMk id="26630" creationId="{00000000-0000-0000-0000-000000000000}"/>
          </ac:spMkLst>
        </pc:spChg>
      </pc:sldChg>
    </pc:docChg>
  </pc:docChgLst>
  <pc:docChgLst>
    <pc:chgData name="TANISH PATWA - 60004200060" userId="S::tanish.patwa60@svkmmumbai.onmicrosoft.com::65804e69-5868-4e20-9176-9fe92c39cc73" providerId="AD" clId="Web-{BBFD87A0-8181-4217-BEB7-01D2CDFD68CC}"/>
    <pc:docChg chg="modSld">
      <pc:chgData name="TANISH PATWA - 60004200060" userId="S::tanish.patwa60@svkmmumbai.onmicrosoft.com::65804e69-5868-4e20-9176-9fe92c39cc73" providerId="AD" clId="Web-{BBFD87A0-8181-4217-BEB7-01D2CDFD68CC}" dt="2022-11-23T13:37:10.412" v="1" actId="1076"/>
      <pc:docMkLst>
        <pc:docMk/>
      </pc:docMkLst>
      <pc:sldChg chg="modSp">
        <pc:chgData name="TANISH PATWA - 60004200060" userId="S::tanish.patwa60@svkmmumbai.onmicrosoft.com::65804e69-5868-4e20-9176-9fe92c39cc73" providerId="AD" clId="Web-{BBFD87A0-8181-4217-BEB7-01D2CDFD68CC}" dt="2022-11-23T13:37:10.412" v="1" actId="1076"/>
        <pc:sldMkLst>
          <pc:docMk/>
          <pc:sldMk cId="3107938617" sldId="305"/>
        </pc:sldMkLst>
        <pc:inkChg chg="mod">
          <ac:chgData name="TANISH PATWA - 60004200060" userId="S::tanish.patwa60@svkmmumbai.onmicrosoft.com::65804e69-5868-4e20-9176-9fe92c39cc73" providerId="AD" clId="Web-{BBFD87A0-8181-4217-BEB7-01D2CDFD68CC}" dt="2022-11-23T13:37:10.412" v="1" actId="1076"/>
          <ac:inkMkLst>
            <pc:docMk/>
            <pc:sldMk cId="3107938617" sldId="305"/>
            <ac:inkMk id="2" creationId="{00000000-0000-0000-0000-000000000000}"/>
          </ac:inkMkLst>
        </pc:inkChg>
      </pc:sldChg>
    </pc:docChg>
  </pc:docChgLst>
  <pc:docChgLst>
    <pc:chgData name="ATMAN ITALIYA - 60004200095" userId="S::atman.italiya95@svkmmumbai.onmicrosoft.com::82de5c22-285a-4a5c-bd2f-4e7ca2412881" providerId="AD" clId="Web-{C4A7A875-E7B7-41D7-9D67-E045840B420D}"/>
    <pc:docChg chg="delSld">
      <pc:chgData name="ATMAN ITALIYA - 60004200095" userId="S::atman.italiya95@svkmmumbai.onmicrosoft.com::82de5c22-285a-4a5c-bd2f-4e7ca2412881" providerId="AD" clId="Web-{C4A7A875-E7B7-41D7-9D67-E045840B420D}" dt="2022-11-20T17:35:38.963" v="0"/>
      <pc:docMkLst>
        <pc:docMk/>
      </pc:docMkLst>
      <pc:sldChg chg="del">
        <pc:chgData name="ATMAN ITALIYA - 60004200095" userId="S::atman.italiya95@svkmmumbai.onmicrosoft.com::82de5c22-285a-4a5c-bd2f-4e7ca2412881" providerId="AD" clId="Web-{C4A7A875-E7B7-41D7-9D67-E045840B420D}" dt="2022-11-20T17:35:38.963" v="0"/>
        <pc:sldMkLst>
          <pc:docMk/>
          <pc:sldMk cId="3960607931" sldId="317"/>
        </pc:sldMkLst>
      </pc:sldChg>
    </pc:docChg>
  </pc:docChgLst>
  <pc:docChgLst>
    <pc:chgData name="PRATEEK RANKA - 60004200007" userId="S::prateek.ranka07@svkmmumbai.onmicrosoft.com::ea7457b6-40a6-4147-b8c4-2883186f0a39" providerId="AD" clId="Web-{D7E1AB5B-CC41-47A9-9D8B-B41508AACDF1}"/>
    <pc:docChg chg="sldOrd">
      <pc:chgData name="PRATEEK RANKA - 60004200007" userId="S::prateek.ranka07@svkmmumbai.onmicrosoft.com::ea7457b6-40a6-4147-b8c4-2883186f0a39" providerId="AD" clId="Web-{D7E1AB5B-CC41-47A9-9D8B-B41508AACDF1}" dt="2022-11-22T10:45:34.938" v="5"/>
      <pc:docMkLst>
        <pc:docMk/>
      </pc:docMkLst>
      <pc:sldChg chg="ord">
        <pc:chgData name="PRATEEK RANKA - 60004200007" userId="S::prateek.ranka07@svkmmumbai.onmicrosoft.com::ea7457b6-40a6-4147-b8c4-2883186f0a39" providerId="AD" clId="Web-{D7E1AB5B-CC41-47A9-9D8B-B41508AACDF1}" dt="2022-11-22T10:45:34.938" v="5"/>
        <pc:sldMkLst>
          <pc:docMk/>
          <pc:sldMk cId="0" sldId="277"/>
        </pc:sldMkLst>
      </pc:sldChg>
      <pc:sldChg chg="ord">
        <pc:chgData name="PRATEEK RANKA - 60004200007" userId="S::prateek.ranka07@svkmmumbai.onmicrosoft.com::ea7457b6-40a6-4147-b8c4-2883186f0a39" providerId="AD" clId="Web-{D7E1AB5B-CC41-47A9-9D8B-B41508AACDF1}" dt="2022-11-22T10:45:32.750" v="4"/>
        <pc:sldMkLst>
          <pc:docMk/>
          <pc:sldMk cId="0" sldId="278"/>
        </pc:sldMkLst>
      </pc:sldChg>
    </pc:docChg>
  </pc:docChgLst>
  <pc:docChgLst>
    <pc:chgData name="PRATEEK RANKA - 60004200007" userId="S::prateek.ranka07@svkmmumbai.onmicrosoft.com::ea7457b6-40a6-4147-b8c4-2883186f0a39" providerId="AD" clId="Web-{955B1C8B-F379-4C57-8649-1E8A3E6FE466}"/>
    <pc:docChg chg="modSld">
      <pc:chgData name="PRATEEK RANKA - 60004200007" userId="S::prateek.ranka07@svkmmumbai.onmicrosoft.com::ea7457b6-40a6-4147-b8c4-2883186f0a39" providerId="AD" clId="Web-{955B1C8B-F379-4C57-8649-1E8A3E6FE466}" dt="2022-11-22T10:59:12.968" v="7" actId="14100"/>
      <pc:docMkLst>
        <pc:docMk/>
      </pc:docMkLst>
      <pc:sldChg chg="modSp">
        <pc:chgData name="PRATEEK RANKA - 60004200007" userId="S::prateek.ranka07@svkmmumbai.onmicrosoft.com::ea7457b6-40a6-4147-b8c4-2883186f0a39" providerId="AD" clId="Web-{955B1C8B-F379-4C57-8649-1E8A3E6FE466}" dt="2022-11-22T10:59:12.968" v="7" actId="14100"/>
        <pc:sldMkLst>
          <pc:docMk/>
          <pc:sldMk cId="1256114103" sldId="309"/>
        </pc:sldMkLst>
        <pc:picChg chg="mod">
          <ac:chgData name="PRATEEK RANKA - 60004200007" userId="S::prateek.ranka07@svkmmumbai.onmicrosoft.com::ea7457b6-40a6-4147-b8c4-2883186f0a39" providerId="AD" clId="Web-{955B1C8B-F379-4C57-8649-1E8A3E6FE466}" dt="2022-11-22T10:59:12.968" v="7" actId="14100"/>
          <ac:picMkLst>
            <pc:docMk/>
            <pc:sldMk cId="1256114103" sldId="309"/>
            <ac:picMk id="3074" creationId="{00000000-0000-0000-0000-000000000000}"/>
          </ac:picMkLst>
        </pc:picChg>
      </pc:sldChg>
    </pc:docChg>
  </pc:docChgLst>
  <pc:docChgLst>
    <pc:chgData name="URMI DEDHIA - 60004200108" userId="S::urmi.dedhia108@svkmmumbai.onmicrosoft.com::4a8c77be-e18c-4072-8821-370c61090f21" providerId="AD" clId="Web-{659844BA-8555-44E8-8086-373D50CF3076}"/>
    <pc:docChg chg="modSld">
      <pc:chgData name="URMI DEDHIA - 60004200108" userId="S::urmi.dedhia108@svkmmumbai.onmicrosoft.com::4a8c77be-e18c-4072-8821-370c61090f21" providerId="AD" clId="Web-{659844BA-8555-44E8-8086-373D50CF3076}" dt="2022-11-21T15:06:05.624" v="0" actId="1076"/>
      <pc:docMkLst>
        <pc:docMk/>
      </pc:docMkLst>
      <pc:sldChg chg="modSp">
        <pc:chgData name="URMI DEDHIA - 60004200108" userId="S::urmi.dedhia108@svkmmumbai.onmicrosoft.com::4a8c77be-e18c-4072-8821-370c61090f21" providerId="AD" clId="Web-{659844BA-8555-44E8-8086-373D50CF3076}" dt="2022-11-21T15:06:05.624" v="0" actId="1076"/>
        <pc:sldMkLst>
          <pc:docMk/>
          <pc:sldMk cId="0" sldId="292"/>
        </pc:sldMkLst>
        <pc:picChg chg="mod">
          <ac:chgData name="URMI DEDHIA - 60004200108" userId="S::urmi.dedhia108@svkmmumbai.onmicrosoft.com::4a8c77be-e18c-4072-8821-370c61090f21" providerId="AD" clId="Web-{659844BA-8555-44E8-8086-373D50CF3076}" dt="2022-11-21T15:06:05.624" v="0" actId="1076"/>
          <ac:picMkLst>
            <pc:docMk/>
            <pc:sldMk cId="0" sldId="292"/>
            <ac:picMk id="4" creationId="{00000000-0000-0000-0000-000000000000}"/>
          </ac:picMkLst>
        </pc:picChg>
      </pc:sldChg>
    </pc:docChg>
  </pc:docChgLst>
  <pc:docChgLst>
    <pc:chgData name="SIDDHARTH UNNY - 60004200080" userId="S::siddharth.unny80@svkmmumbai.onmicrosoft.com::8699f549-9df5-4fc4-b477-4a726cacbcd8" providerId="AD" clId="Web-{C2B41C7A-F68A-4989-AB60-64B671893786}"/>
    <pc:docChg chg="modSld">
      <pc:chgData name="SIDDHARTH UNNY - 60004200080" userId="S::siddharth.unny80@svkmmumbai.onmicrosoft.com::8699f549-9df5-4fc4-b477-4a726cacbcd8" providerId="AD" clId="Web-{C2B41C7A-F68A-4989-AB60-64B671893786}" dt="2023-01-06T09:52:22.932" v="3"/>
      <pc:docMkLst>
        <pc:docMk/>
      </pc:docMkLst>
      <pc:sldChg chg="delSp">
        <pc:chgData name="SIDDHARTH UNNY - 60004200080" userId="S::siddharth.unny80@svkmmumbai.onmicrosoft.com::8699f549-9df5-4fc4-b477-4a726cacbcd8" providerId="AD" clId="Web-{C2B41C7A-F68A-4989-AB60-64B671893786}" dt="2023-01-06T09:52:14.619" v="1"/>
        <pc:sldMkLst>
          <pc:docMk/>
          <pc:sldMk cId="1463147476" sldId="344"/>
        </pc:sldMkLst>
        <pc:spChg chg="del">
          <ac:chgData name="SIDDHARTH UNNY - 60004200080" userId="S::siddharth.unny80@svkmmumbai.onmicrosoft.com::8699f549-9df5-4fc4-b477-4a726cacbcd8" providerId="AD" clId="Web-{C2B41C7A-F68A-4989-AB60-64B671893786}" dt="2023-01-06T09:52:13.541" v="0"/>
          <ac:spMkLst>
            <pc:docMk/>
            <pc:sldMk cId="1463147476" sldId="344"/>
            <ac:spMk id="2" creationId="{00000000-0000-0000-0000-000000000000}"/>
          </ac:spMkLst>
        </pc:spChg>
        <pc:spChg chg="del">
          <ac:chgData name="SIDDHARTH UNNY - 60004200080" userId="S::siddharth.unny80@svkmmumbai.onmicrosoft.com::8699f549-9df5-4fc4-b477-4a726cacbcd8" providerId="AD" clId="Web-{C2B41C7A-F68A-4989-AB60-64B671893786}" dt="2023-01-06T09:52:14.619" v="1"/>
          <ac:spMkLst>
            <pc:docMk/>
            <pc:sldMk cId="1463147476" sldId="344"/>
            <ac:spMk id="3" creationId="{00000000-0000-0000-0000-000000000000}"/>
          </ac:spMkLst>
        </pc:spChg>
      </pc:sldChg>
      <pc:sldChg chg="delSp">
        <pc:chgData name="SIDDHARTH UNNY - 60004200080" userId="S::siddharth.unny80@svkmmumbai.onmicrosoft.com::8699f549-9df5-4fc4-b477-4a726cacbcd8" providerId="AD" clId="Web-{C2B41C7A-F68A-4989-AB60-64B671893786}" dt="2023-01-06T09:52:22.932" v="3"/>
        <pc:sldMkLst>
          <pc:docMk/>
          <pc:sldMk cId="1270130096" sldId="348"/>
        </pc:sldMkLst>
        <pc:spChg chg="del">
          <ac:chgData name="SIDDHARTH UNNY - 60004200080" userId="S::siddharth.unny80@svkmmumbai.onmicrosoft.com::8699f549-9df5-4fc4-b477-4a726cacbcd8" providerId="AD" clId="Web-{C2B41C7A-F68A-4989-AB60-64B671893786}" dt="2023-01-06T09:52:21.650" v="2"/>
          <ac:spMkLst>
            <pc:docMk/>
            <pc:sldMk cId="1270130096" sldId="348"/>
            <ac:spMk id="2" creationId="{00000000-0000-0000-0000-000000000000}"/>
          </ac:spMkLst>
        </pc:spChg>
        <pc:spChg chg="del">
          <ac:chgData name="SIDDHARTH UNNY - 60004200080" userId="S::siddharth.unny80@svkmmumbai.onmicrosoft.com::8699f549-9df5-4fc4-b477-4a726cacbcd8" providerId="AD" clId="Web-{C2B41C7A-F68A-4989-AB60-64B671893786}" dt="2023-01-06T09:52:22.932" v="3"/>
          <ac:spMkLst>
            <pc:docMk/>
            <pc:sldMk cId="1270130096" sldId="348"/>
            <ac:spMk id="3" creationId="{00000000-0000-0000-0000-000000000000}"/>
          </ac:spMkLst>
        </pc:spChg>
      </pc:sldChg>
    </pc:docChg>
  </pc:docChgLst>
  <pc:docChgLst>
    <pc:chgData name="GREHA SHAH - 60004200038" userId="S::greha.shah38@svkmmumbai.onmicrosoft.com::24923264-897a-4951-b868-406e8ac1fd22" providerId="AD" clId="Web-{A851B13F-5BA4-4134-8AFF-4CA5BC37592D}"/>
    <pc:docChg chg="modSld">
      <pc:chgData name="GREHA SHAH - 60004200038" userId="S::greha.shah38@svkmmumbai.onmicrosoft.com::24923264-897a-4951-b868-406e8ac1fd22" providerId="AD" clId="Web-{A851B13F-5BA4-4134-8AFF-4CA5BC37592D}" dt="2022-11-21T10:56:48.869" v="0" actId="1076"/>
      <pc:docMkLst>
        <pc:docMk/>
      </pc:docMkLst>
      <pc:sldChg chg="modSp">
        <pc:chgData name="GREHA SHAH - 60004200038" userId="S::greha.shah38@svkmmumbai.onmicrosoft.com::24923264-897a-4951-b868-406e8ac1fd22" providerId="AD" clId="Web-{A851B13F-5BA4-4134-8AFF-4CA5BC37592D}" dt="2022-11-21T10:56:48.869" v="0" actId="1076"/>
        <pc:sldMkLst>
          <pc:docMk/>
          <pc:sldMk cId="224013328" sldId="301"/>
        </pc:sldMkLst>
        <pc:spChg chg="mod">
          <ac:chgData name="GREHA SHAH - 60004200038" userId="S::greha.shah38@svkmmumbai.onmicrosoft.com::24923264-897a-4951-b868-406e8ac1fd22" providerId="AD" clId="Web-{A851B13F-5BA4-4134-8AFF-4CA5BC37592D}" dt="2022-11-21T10:56:48.869" v="0" actId="1076"/>
          <ac:spMkLst>
            <pc:docMk/>
            <pc:sldMk cId="224013328" sldId="301"/>
            <ac:spMk id="6150" creationId="{00000000-0000-0000-0000-000000000000}"/>
          </ac:spMkLst>
        </pc:spChg>
      </pc:sldChg>
    </pc:docChg>
  </pc:docChgLst>
  <pc:docChgLst>
    <pc:chgData name="KHUSHI GUPTA - 60004200136" userId="S::khushi.gupta136@svkmmumbai.onmicrosoft.com::12798c2c-cbd5-4891-9f9c-3a9ecd204031" providerId="AD" clId="Web-{86E7B9C2-D0EB-4D31-8295-C82CEB46AA40}"/>
    <pc:docChg chg="addSld delSld">
      <pc:chgData name="KHUSHI GUPTA - 60004200136" userId="S::khushi.gupta136@svkmmumbai.onmicrosoft.com::12798c2c-cbd5-4891-9f9c-3a9ecd204031" providerId="AD" clId="Web-{86E7B9C2-D0EB-4D31-8295-C82CEB46AA40}" dt="2022-11-23T15:45:53.637" v="3"/>
      <pc:docMkLst>
        <pc:docMk/>
      </pc:docMkLst>
      <pc:sldChg chg="new del">
        <pc:chgData name="KHUSHI GUPTA - 60004200136" userId="S::khushi.gupta136@svkmmumbai.onmicrosoft.com::12798c2c-cbd5-4891-9f9c-3a9ecd204031" providerId="AD" clId="Web-{86E7B9C2-D0EB-4D31-8295-C82CEB46AA40}" dt="2022-11-23T15:45:53.637" v="3"/>
        <pc:sldMkLst>
          <pc:docMk/>
          <pc:sldMk cId="2395461250" sldId="350"/>
        </pc:sldMkLst>
      </pc:sldChg>
      <pc:sldChg chg="new del">
        <pc:chgData name="KHUSHI GUPTA - 60004200136" userId="S::khushi.gupta136@svkmmumbai.onmicrosoft.com::12798c2c-cbd5-4891-9f9c-3a9ecd204031" providerId="AD" clId="Web-{86E7B9C2-D0EB-4D31-8295-C82CEB46AA40}" dt="2022-11-23T15:45:50.668" v="2"/>
        <pc:sldMkLst>
          <pc:docMk/>
          <pc:sldMk cId="3917232525" sldId="351"/>
        </pc:sldMkLst>
      </pc:sldChg>
    </pc:docChg>
  </pc:docChgLst>
  <pc:docChgLst>
    <pc:chgData name="BHARGAVEE CHAVARKAR - 60004200124" userId="S::bhargavee.chavarkar124@svkmmumbai.onmicrosoft.com::f377c17a-5903-4bbb-b2bc-1db5dda2b88a" providerId="AD" clId="Web-{A27307A9-326F-4778-824A-4361D24460EA}"/>
    <pc:docChg chg="delSld modSld">
      <pc:chgData name="BHARGAVEE CHAVARKAR - 60004200124" userId="S::bhargavee.chavarkar124@svkmmumbai.onmicrosoft.com::f377c17a-5903-4bbb-b2bc-1db5dda2b88a" providerId="AD" clId="Web-{A27307A9-326F-4778-824A-4361D24460EA}" dt="2022-12-23T18:29:21.758" v="93" actId="20577"/>
      <pc:docMkLst>
        <pc:docMk/>
      </pc:docMkLst>
      <pc:sldChg chg="del">
        <pc:chgData name="BHARGAVEE CHAVARKAR - 60004200124" userId="S::bhargavee.chavarkar124@svkmmumbai.onmicrosoft.com::f377c17a-5903-4bbb-b2bc-1db5dda2b88a" providerId="AD" clId="Web-{A27307A9-326F-4778-824A-4361D24460EA}" dt="2022-12-23T18:24:58.496" v="33"/>
        <pc:sldMkLst>
          <pc:docMk/>
          <pc:sldMk cId="0" sldId="256"/>
        </pc:sldMkLst>
      </pc:sldChg>
      <pc:sldChg chg="del">
        <pc:chgData name="BHARGAVEE CHAVARKAR - 60004200124" userId="S::bhargavee.chavarkar124@svkmmumbai.onmicrosoft.com::f377c17a-5903-4bbb-b2bc-1db5dda2b88a" providerId="AD" clId="Web-{A27307A9-326F-4778-824A-4361D24460EA}" dt="2022-12-23T18:24:58.496" v="32"/>
        <pc:sldMkLst>
          <pc:docMk/>
          <pc:sldMk cId="0" sldId="260"/>
        </pc:sldMkLst>
      </pc:sldChg>
      <pc:sldChg chg="del">
        <pc:chgData name="BHARGAVEE CHAVARKAR - 60004200124" userId="S::bhargavee.chavarkar124@svkmmumbai.onmicrosoft.com::f377c17a-5903-4bbb-b2bc-1db5dda2b88a" providerId="AD" clId="Web-{A27307A9-326F-4778-824A-4361D24460EA}" dt="2022-12-23T18:24:58.496" v="28"/>
        <pc:sldMkLst>
          <pc:docMk/>
          <pc:sldMk cId="0" sldId="264"/>
        </pc:sldMkLst>
      </pc:sldChg>
      <pc:sldChg chg="del">
        <pc:chgData name="BHARGAVEE CHAVARKAR - 60004200124" userId="S::bhargavee.chavarkar124@svkmmumbai.onmicrosoft.com::f377c17a-5903-4bbb-b2bc-1db5dda2b88a" providerId="AD" clId="Web-{A27307A9-326F-4778-824A-4361D24460EA}" dt="2022-12-23T18:24:58.481" v="24"/>
        <pc:sldMkLst>
          <pc:docMk/>
          <pc:sldMk cId="0" sldId="265"/>
        </pc:sldMkLst>
      </pc:sldChg>
      <pc:sldChg chg="del">
        <pc:chgData name="BHARGAVEE CHAVARKAR - 60004200124" userId="S::bhargavee.chavarkar124@svkmmumbai.onmicrosoft.com::f377c17a-5903-4bbb-b2bc-1db5dda2b88a" providerId="AD" clId="Web-{A27307A9-326F-4778-824A-4361D24460EA}" dt="2022-12-23T18:24:58.481" v="26"/>
        <pc:sldMkLst>
          <pc:docMk/>
          <pc:sldMk cId="0" sldId="268"/>
        </pc:sldMkLst>
      </pc:sldChg>
      <pc:sldChg chg="del">
        <pc:chgData name="BHARGAVEE CHAVARKAR - 60004200124" userId="S::bhargavee.chavarkar124@svkmmumbai.onmicrosoft.com::f377c17a-5903-4bbb-b2bc-1db5dda2b88a" providerId="AD" clId="Web-{A27307A9-326F-4778-824A-4361D24460EA}" dt="2022-12-23T18:24:58.371" v="15"/>
        <pc:sldMkLst>
          <pc:docMk/>
          <pc:sldMk cId="0" sldId="269"/>
        </pc:sldMkLst>
      </pc:sldChg>
      <pc:sldChg chg="del">
        <pc:chgData name="BHARGAVEE CHAVARKAR - 60004200124" userId="S::bhargavee.chavarkar124@svkmmumbai.onmicrosoft.com::f377c17a-5903-4bbb-b2bc-1db5dda2b88a" providerId="AD" clId="Web-{A27307A9-326F-4778-824A-4361D24460EA}" dt="2022-12-23T18:24:58.324" v="9"/>
        <pc:sldMkLst>
          <pc:docMk/>
          <pc:sldMk cId="0" sldId="270"/>
        </pc:sldMkLst>
      </pc:sldChg>
      <pc:sldChg chg="del">
        <pc:chgData name="BHARGAVEE CHAVARKAR - 60004200124" userId="S::bhargavee.chavarkar124@svkmmumbai.onmicrosoft.com::f377c17a-5903-4bbb-b2bc-1db5dda2b88a" providerId="AD" clId="Web-{A27307A9-326F-4778-824A-4361D24460EA}" dt="2022-12-23T18:24:58.309" v="2"/>
        <pc:sldMkLst>
          <pc:docMk/>
          <pc:sldMk cId="0" sldId="271"/>
        </pc:sldMkLst>
      </pc:sldChg>
      <pc:sldChg chg="del">
        <pc:chgData name="BHARGAVEE CHAVARKAR - 60004200124" userId="S::bhargavee.chavarkar124@svkmmumbai.onmicrosoft.com::f377c17a-5903-4bbb-b2bc-1db5dda2b88a" providerId="AD" clId="Web-{A27307A9-326F-4778-824A-4361D24460EA}" dt="2022-12-23T18:24:58.481" v="25"/>
        <pc:sldMkLst>
          <pc:docMk/>
          <pc:sldMk cId="0" sldId="273"/>
        </pc:sldMkLst>
      </pc:sldChg>
      <pc:sldChg chg="del">
        <pc:chgData name="BHARGAVEE CHAVARKAR - 60004200124" userId="S::bhargavee.chavarkar124@svkmmumbai.onmicrosoft.com::f377c17a-5903-4bbb-b2bc-1db5dda2b88a" providerId="AD" clId="Web-{A27307A9-326F-4778-824A-4361D24460EA}" dt="2022-12-23T18:24:58.465" v="21"/>
        <pc:sldMkLst>
          <pc:docMk/>
          <pc:sldMk cId="0" sldId="274"/>
        </pc:sldMkLst>
      </pc:sldChg>
      <pc:sldChg chg="del">
        <pc:chgData name="BHARGAVEE CHAVARKAR - 60004200124" userId="S::bhargavee.chavarkar124@svkmmumbai.onmicrosoft.com::f377c17a-5903-4bbb-b2bc-1db5dda2b88a" providerId="AD" clId="Web-{A27307A9-326F-4778-824A-4361D24460EA}" dt="2022-12-23T18:24:58.387" v="20"/>
        <pc:sldMkLst>
          <pc:docMk/>
          <pc:sldMk cId="0" sldId="275"/>
        </pc:sldMkLst>
      </pc:sldChg>
      <pc:sldChg chg="del">
        <pc:chgData name="BHARGAVEE CHAVARKAR - 60004200124" userId="S::bhargavee.chavarkar124@svkmmumbai.onmicrosoft.com::f377c17a-5903-4bbb-b2bc-1db5dda2b88a" providerId="AD" clId="Web-{A27307A9-326F-4778-824A-4361D24460EA}" dt="2022-12-23T18:24:58.387" v="18"/>
        <pc:sldMkLst>
          <pc:docMk/>
          <pc:sldMk cId="0" sldId="277"/>
        </pc:sldMkLst>
      </pc:sldChg>
      <pc:sldChg chg="del">
        <pc:chgData name="BHARGAVEE CHAVARKAR - 60004200124" userId="S::bhargavee.chavarkar124@svkmmumbai.onmicrosoft.com::f377c17a-5903-4bbb-b2bc-1db5dda2b88a" providerId="AD" clId="Web-{A27307A9-326F-4778-824A-4361D24460EA}" dt="2022-12-23T18:24:58.387" v="17"/>
        <pc:sldMkLst>
          <pc:docMk/>
          <pc:sldMk cId="0" sldId="278"/>
        </pc:sldMkLst>
      </pc:sldChg>
      <pc:sldChg chg="del">
        <pc:chgData name="BHARGAVEE CHAVARKAR - 60004200124" userId="S::bhargavee.chavarkar124@svkmmumbai.onmicrosoft.com::f377c17a-5903-4bbb-b2bc-1db5dda2b88a" providerId="AD" clId="Web-{A27307A9-326F-4778-824A-4361D24460EA}" dt="2022-12-23T18:24:58.371" v="16"/>
        <pc:sldMkLst>
          <pc:docMk/>
          <pc:sldMk cId="0" sldId="279"/>
        </pc:sldMkLst>
      </pc:sldChg>
      <pc:sldChg chg="del">
        <pc:chgData name="BHARGAVEE CHAVARKAR - 60004200124" userId="S::bhargavee.chavarkar124@svkmmumbai.onmicrosoft.com::f377c17a-5903-4bbb-b2bc-1db5dda2b88a" providerId="AD" clId="Web-{A27307A9-326F-4778-824A-4361D24460EA}" dt="2022-12-23T18:24:58.309" v="0"/>
        <pc:sldMkLst>
          <pc:docMk/>
          <pc:sldMk cId="0" sldId="280"/>
        </pc:sldMkLst>
      </pc:sldChg>
      <pc:sldChg chg="modSp">
        <pc:chgData name="BHARGAVEE CHAVARKAR - 60004200124" userId="S::bhargavee.chavarkar124@svkmmumbai.onmicrosoft.com::f377c17a-5903-4bbb-b2bc-1db5dda2b88a" providerId="AD" clId="Web-{A27307A9-326F-4778-824A-4361D24460EA}" dt="2022-12-23T18:29:21.758" v="93" actId="20577"/>
        <pc:sldMkLst>
          <pc:docMk/>
          <pc:sldMk cId="0" sldId="281"/>
        </pc:sldMkLst>
        <pc:spChg chg="mod">
          <ac:chgData name="BHARGAVEE CHAVARKAR - 60004200124" userId="S::bhargavee.chavarkar124@svkmmumbai.onmicrosoft.com::f377c17a-5903-4bbb-b2bc-1db5dda2b88a" providerId="AD" clId="Web-{A27307A9-326F-4778-824A-4361D24460EA}" dt="2022-12-23T18:29:21.758" v="93" actId="20577"/>
          <ac:spMkLst>
            <pc:docMk/>
            <pc:sldMk cId="0" sldId="281"/>
            <ac:spMk id="27653" creationId="{00000000-0000-0000-0000-000000000000}"/>
          </ac:spMkLst>
        </pc:spChg>
      </pc:sldChg>
      <pc:sldChg chg="del">
        <pc:chgData name="BHARGAVEE CHAVARKAR - 60004200124" userId="S::bhargavee.chavarkar124@svkmmumbai.onmicrosoft.com::f377c17a-5903-4bbb-b2bc-1db5dda2b88a" providerId="AD" clId="Web-{A27307A9-326F-4778-824A-4361D24460EA}" dt="2022-12-23T18:24:58.590" v="34"/>
        <pc:sldMkLst>
          <pc:docMk/>
          <pc:sldMk cId="0" sldId="289"/>
        </pc:sldMkLst>
      </pc:sldChg>
      <pc:sldChg chg="del">
        <pc:chgData name="BHARGAVEE CHAVARKAR - 60004200124" userId="S::bhargavee.chavarkar124@svkmmumbai.onmicrosoft.com::f377c17a-5903-4bbb-b2bc-1db5dda2b88a" providerId="AD" clId="Web-{A27307A9-326F-4778-824A-4361D24460EA}" dt="2022-12-23T18:24:58.496" v="27"/>
        <pc:sldMkLst>
          <pc:docMk/>
          <pc:sldMk cId="0" sldId="292"/>
        </pc:sldMkLst>
      </pc:sldChg>
      <pc:sldChg chg="del">
        <pc:chgData name="BHARGAVEE CHAVARKAR - 60004200124" userId="S::bhargavee.chavarkar124@svkmmumbai.onmicrosoft.com::f377c17a-5903-4bbb-b2bc-1db5dda2b88a" providerId="AD" clId="Web-{A27307A9-326F-4778-824A-4361D24460EA}" dt="2022-12-23T18:24:58.309" v="1"/>
        <pc:sldMkLst>
          <pc:docMk/>
          <pc:sldMk cId="0" sldId="293"/>
        </pc:sldMkLst>
      </pc:sldChg>
      <pc:sldChg chg="del">
        <pc:chgData name="BHARGAVEE CHAVARKAR - 60004200124" userId="S::bhargavee.chavarkar124@svkmmumbai.onmicrosoft.com::f377c17a-5903-4bbb-b2bc-1db5dda2b88a" providerId="AD" clId="Web-{A27307A9-326F-4778-824A-4361D24460EA}" dt="2022-12-23T18:24:58.496" v="29"/>
        <pc:sldMkLst>
          <pc:docMk/>
          <pc:sldMk cId="2575335988" sldId="300"/>
        </pc:sldMkLst>
      </pc:sldChg>
      <pc:sldChg chg="del">
        <pc:chgData name="BHARGAVEE CHAVARKAR - 60004200124" userId="S::bhargavee.chavarkar124@svkmmumbai.onmicrosoft.com::f377c17a-5903-4bbb-b2bc-1db5dda2b88a" providerId="AD" clId="Web-{A27307A9-326F-4778-824A-4361D24460EA}" dt="2022-12-23T18:24:58.496" v="31"/>
        <pc:sldMkLst>
          <pc:docMk/>
          <pc:sldMk cId="224013328" sldId="301"/>
        </pc:sldMkLst>
      </pc:sldChg>
      <pc:sldChg chg="del">
        <pc:chgData name="BHARGAVEE CHAVARKAR - 60004200124" userId="S::bhargavee.chavarkar124@svkmmumbai.onmicrosoft.com::f377c17a-5903-4bbb-b2bc-1db5dda2b88a" providerId="AD" clId="Web-{A27307A9-326F-4778-824A-4361D24460EA}" dt="2022-12-23T18:24:58.496" v="30"/>
        <pc:sldMkLst>
          <pc:docMk/>
          <pc:sldMk cId="1097985722" sldId="303"/>
        </pc:sldMkLst>
      </pc:sldChg>
      <pc:sldChg chg="del">
        <pc:chgData name="BHARGAVEE CHAVARKAR - 60004200124" userId="S::bhargavee.chavarkar124@svkmmumbai.onmicrosoft.com::f377c17a-5903-4bbb-b2bc-1db5dda2b88a" providerId="AD" clId="Web-{A27307A9-326F-4778-824A-4361D24460EA}" dt="2022-12-23T18:24:58.387" v="19"/>
        <pc:sldMkLst>
          <pc:docMk/>
          <pc:sldMk cId="72273453" sldId="304"/>
        </pc:sldMkLst>
      </pc:sldChg>
      <pc:sldChg chg="del">
        <pc:chgData name="BHARGAVEE CHAVARKAR - 60004200124" userId="S::bhargavee.chavarkar124@svkmmumbai.onmicrosoft.com::f377c17a-5903-4bbb-b2bc-1db5dda2b88a" providerId="AD" clId="Web-{A27307A9-326F-4778-824A-4361D24460EA}" dt="2022-12-23T18:24:58.481" v="23"/>
        <pc:sldMkLst>
          <pc:docMk/>
          <pc:sldMk cId="3107938617" sldId="305"/>
        </pc:sldMkLst>
      </pc:sldChg>
      <pc:sldChg chg="del">
        <pc:chgData name="BHARGAVEE CHAVARKAR - 60004200124" userId="S::bhargavee.chavarkar124@svkmmumbai.onmicrosoft.com::f377c17a-5903-4bbb-b2bc-1db5dda2b88a" providerId="AD" clId="Web-{A27307A9-326F-4778-824A-4361D24460EA}" dt="2022-12-23T18:24:58.465" v="22"/>
        <pc:sldMkLst>
          <pc:docMk/>
          <pc:sldMk cId="4226347886" sldId="306"/>
        </pc:sldMkLst>
      </pc:sldChg>
      <pc:sldChg chg="del">
        <pc:chgData name="BHARGAVEE CHAVARKAR - 60004200124" userId="S::bhargavee.chavarkar124@svkmmumbai.onmicrosoft.com::f377c17a-5903-4bbb-b2bc-1db5dda2b88a" providerId="AD" clId="Web-{A27307A9-326F-4778-824A-4361D24460EA}" dt="2022-12-23T18:24:58.371" v="14"/>
        <pc:sldMkLst>
          <pc:docMk/>
          <pc:sldMk cId="2988598964" sldId="307"/>
        </pc:sldMkLst>
      </pc:sldChg>
      <pc:sldChg chg="del">
        <pc:chgData name="BHARGAVEE CHAVARKAR - 60004200124" userId="S::bhargavee.chavarkar124@svkmmumbai.onmicrosoft.com::f377c17a-5903-4bbb-b2bc-1db5dda2b88a" providerId="AD" clId="Web-{A27307A9-326F-4778-824A-4361D24460EA}" dt="2022-12-23T18:24:58.371" v="13"/>
        <pc:sldMkLst>
          <pc:docMk/>
          <pc:sldMk cId="2079247813" sldId="308"/>
        </pc:sldMkLst>
      </pc:sldChg>
      <pc:sldChg chg="del">
        <pc:chgData name="BHARGAVEE CHAVARKAR - 60004200124" userId="S::bhargavee.chavarkar124@svkmmumbai.onmicrosoft.com::f377c17a-5903-4bbb-b2bc-1db5dda2b88a" providerId="AD" clId="Web-{A27307A9-326F-4778-824A-4361D24460EA}" dt="2022-12-23T18:24:58.324" v="8"/>
        <pc:sldMkLst>
          <pc:docMk/>
          <pc:sldMk cId="1256114103" sldId="309"/>
        </pc:sldMkLst>
      </pc:sldChg>
      <pc:sldChg chg="del">
        <pc:chgData name="BHARGAVEE CHAVARKAR - 60004200124" userId="S::bhargavee.chavarkar124@svkmmumbai.onmicrosoft.com::f377c17a-5903-4bbb-b2bc-1db5dda2b88a" providerId="AD" clId="Web-{A27307A9-326F-4778-824A-4361D24460EA}" dt="2022-12-23T18:24:58.324" v="7"/>
        <pc:sldMkLst>
          <pc:docMk/>
          <pc:sldMk cId="1968164060" sldId="310"/>
        </pc:sldMkLst>
      </pc:sldChg>
      <pc:sldChg chg="del">
        <pc:chgData name="BHARGAVEE CHAVARKAR - 60004200124" userId="S::bhargavee.chavarkar124@svkmmumbai.onmicrosoft.com::f377c17a-5903-4bbb-b2bc-1db5dda2b88a" providerId="AD" clId="Web-{A27307A9-326F-4778-824A-4361D24460EA}" dt="2022-12-23T18:24:58.324" v="6"/>
        <pc:sldMkLst>
          <pc:docMk/>
          <pc:sldMk cId="544918948" sldId="311"/>
        </pc:sldMkLst>
      </pc:sldChg>
      <pc:sldChg chg="del">
        <pc:chgData name="BHARGAVEE CHAVARKAR - 60004200124" userId="S::bhargavee.chavarkar124@svkmmumbai.onmicrosoft.com::f377c17a-5903-4bbb-b2bc-1db5dda2b88a" providerId="AD" clId="Web-{A27307A9-326F-4778-824A-4361D24460EA}" dt="2022-12-23T18:24:58.309" v="3"/>
        <pc:sldMkLst>
          <pc:docMk/>
          <pc:sldMk cId="3886869166" sldId="312"/>
        </pc:sldMkLst>
      </pc:sldChg>
      <pc:sldChg chg="del">
        <pc:chgData name="BHARGAVEE CHAVARKAR - 60004200124" userId="S::bhargavee.chavarkar124@svkmmumbai.onmicrosoft.com::f377c17a-5903-4bbb-b2bc-1db5dda2b88a" providerId="AD" clId="Web-{A27307A9-326F-4778-824A-4361D24460EA}" dt="2022-12-23T18:24:58.371" v="12"/>
        <pc:sldMkLst>
          <pc:docMk/>
          <pc:sldMk cId="1321735735" sldId="313"/>
        </pc:sldMkLst>
      </pc:sldChg>
      <pc:sldChg chg="del">
        <pc:chgData name="BHARGAVEE CHAVARKAR - 60004200124" userId="S::bhargavee.chavarkar124@svkmmumbai.onmicrosoft.com::f377c17a-5903-4bbb-b2bc-1db5dda2b88a" providerId="AD" clId="Web-{A27307A9-326F-4778-824A-4361D24460EA}" dt="2022-12-23T18:24:58.356" v="11"/>
        <pc:sldMkLst>
          <pc:docMk/>
          <pc:sldMk cId="2338653189" sldId="314"/>
        </pc:sldMkLst>
      </pc:sldChg>
      <pc:sldChg chg="del">
        <pc:chgData name="BHARGAVEE CHAVARKAR - 60004200124" userId="S::bhargavee.chavarkar124@svkmmumbai.onmicrosoft.com::f377c17a-5903-4bbb-b2bc-1db5dda2b88a" providerId="AD" clId="Web-{A27307A9-326F-4778-824A-4361D24460EA}" dt="2022-12-23T18:24:58.340" v="10"/>
        <pc:sldMkLst>
          <pc:docMk/>
          <pc:sldMk cId="2422871461" sldId="315"/>
        </pc:sldMkLst>
      </pc:sldChg>
      <pc:sldChg chg="del">
        <pc:chgData name="BHARGAVEE CHAVARKAR - 60004200124" userId="S::bhargavee.chavarkar124@svkmmumbai.onmicrosoft.com::f377c17a-5903-4bbb-b2bc-1db5dda2b88a" providerId="AD" clId="Web-{A27307A9-326F-4778-824A-4361D24460EA}" dt="2022-12-23T18:24:58.324" v="5"/>
        <pc:sldMkLst>
          <pc:docMk/>
          <pc:sldMk cId="872914287" sldId="345"/>
        </pc:sldMkLst>
      </pc:sldChg>
      <pc:sldChg chg="del">
        <pc:chgData name="BHARGAVEE CHAVARKAR - 60004200124" userId="S::bhargavee.chavarkar124@svkmmumbai.onmicrosoft.com::f377c17a-5903-4bbb-b2bc-1db5dda2b88a" providerId="AD" clId="Web-{A27307A9-326F-4778-824A-4361D24460EA}" dt="2022-12-23T18:24:58.309" v="4"/>
        <pc:sldMkLst>
          <pc:docMk/>
          <pc:sldMk cId="1627559988" sldId="346"/>
        </pc:sldMkLst>
      </pc:sldChg>
    </pc:docChg>
  </pc:docChgLst>
  <pc:docChgLst>
    <pc:chgData name="SIMRAN BARDHAN - 60004200135" userId="S::simran.bardhan135@svkmmumbai.onmicrosoft.com::24ef196e-0a51-46ce-95bf-f7f43b2d0a88" providerId="AD" clId="Web-{6B9483E6-086D-1C66-0796-3B27A19704CF}"/>
    <pc:docChg chg="modSld">
      <pc:chgData name="SIMRAN BARDHAN - 60004200135" userId="S::simran.bardhan135@svkmmumbai.onmicrosoft.com::24ef196e-0a51-46ce-95bf-f7f43b2d0a88" providerId="AD" clId="Web-{6B9483E6-086D-1C66-0796-3B27A19704CF}" dt="2022-11-24T04:04:11.206" v="0" actId="1076"/>
      <pc:docMkLst>
        <pc:docMk/>
      </pc:docMkLst>
      <pc:sldChg chg="modSp">
        <pc:chgData name="SIMRAN BARDHAN - 60004200135" userId="S::simran.bardhan135@svkmmumbai.onmicrosoft.com::24ef196e-0a51-46ce-95bf-f7f43b2d0a88" providerId="AD" clId="Web-{6B9483E6-086D-1C66-0796-3B27A19704CF}" dt="2022-11-24T04:04:11.206" v="0" actId="1076"/>
        <pc:sldMkLst>
          <pc:docMk/>
          <pc:sldMk cId="0" sldId="270"/>
        </pc:sldMkLst>
        <pc:picChg chg="mod">
          <ac:chgData name="SIMRAN BARDHAN - 60004200135" userId="S::simran.bardhan135@svkmmumbai.onmicrosoft.com::24ef196e-0a51-46ce-95bf-f7f43b2d0a88" providerId="AD" clId="Web-{6B9483E6-086D-1C66-0796-3B27A19704CF}" dt="2022-11-24T04:04:11.206" v="0" actId="1076"/>
          <ac:picMkLst>
            <pc:docMk/>
            <pc:sldMk cId="0" sldId="270"/>
            <ac:picMk id="20483" creationId="{00000000-0000-0000-0000-000000000000}"/>
          </ac:picMkLst>
        </pc:picChg>
      </pc:sldChg>
    </pc:docChg>
  </pc:docChgLst>
  <pc:docChgLst>
    <pc:chgData name="TUSHAR JAIN - 60004200025" userId="S::tushar.jain25@svkmmumbai.onmicrosoft.com::b6f68959-33e0-402b-898c-47d69c56ee53" providerId="AD" clId="Web-{ED24ECE0-C3A4-4611-8D0A-D47D53CADB4F}"/>
    <pc:docChg chg="modSld">
      <pc:chgData name="TUSHAR JAIN - 60004200025" userId="S::tushar.jain25@svkmmumbai.onmicrosoft.com::b6f68959-33e0-402b-898c-47d69c56ee53" providerId="AD" clId="Web-{ED24ECE0-C3A4-4611-8D0A-D47D53CADB4F}" dt="2022-11-24T02:42:19.052" v="1" actId="1076"/>
      <pc:docMkLst>
        <pc:docMk/>
      </pc:docMkLst>
      <pc:sldChg chg="modSp">
        <pc:chgData name="TUSHAR JAIN - 60004200025" userId="S::tushar.jain25@svkmmumbai.onmicrosoft.com::b6f68959-33e0-402b-898c-47d69c56ee53" providerId="AD" clId="Web-{ED24ECE0-C3A4-4611-8D0A-D47D53CADB4F}" dt="2022-11-24T02:42:19.052" v="1" actId="1076"/>
        <pc:sldMkLst>
          <pc:docMk/>
          <pc:sldMk cId="838669716" sldId="319"/>
        </pc:sldMkLst>
        <pc:picChg chg="mod">
          <ac:chgData name="TUSHAR JAIN - 60004200025" userId="S::tushar.jain25@svkmmumbai.onmicrosoft.com::b6f68959-33e0-402b-898c-47d69c56ee53" providerId="AD" clId="Web-{ED24ECE0-C3A4-4611-8D0A-D47D53CADB4F}" dt="2022-11-24T02:42:19.052" v="1" actId="1076"/>
          <ac:picMkLst>
            <pc:docMk/>
            <pc:sldMk cId="838669716" sldId="319"/>
            <ac:picMk id="2051" creationId="{00000000-0000-0000-0000-000000000000}"/>
          </ac:picMkLst>
        </pc:picChg>
      </pc:sldChg>
    </pc:docChg>
  </pc:docChgLst>
  <pc:docChgLst>
    <pc:chgData name="MOHAMMMEDRAZARIZVI SYED - 60004200019" userId="S::mohammmedrazarizvi.syed19@svkmmumbai.onmicrosoft.com::50a58c61-0868-4a2f-b815-1c118d28db09" providerId="AD" clId="Web-{D5F8DEAA-E043-4CDF-B7B7-0CEAFBFDFEE9}"/>
    <pc:docChg chg="modSld">
      <pc:chgData name="MOHAMMMEDRAZARIZVI SYED - 60004200019" userId="S::mohammmedrazarizvi.syed19@svkmmumbai.onmicrosoft.com::50a58c61-0868-4a2f-b815-1c118d28db09" providerId="AD" clId="Web-{D5F8DEAA-E043-4CDF-B7B7-0CEAFBFDFEE9}" dt="2022-12-27T12:02:19.489" v="1" actId="1076"/>
      <pc:docMkLst>
        <pc:docMk/>
      </pc:docMkLst>
      <pc:sldChg chg="modSp">
        <pc:chgData name="MOHAMMMEDRAZARIZVI SYED - 60004200019" userId="S::mohammmedrazarizvi.syed19@svkmmumbai.onmicrosoft.com::50a58c61-0868-4a2f-b815-1c118d28db09" providerId="AD" clId="Web-{D5F8DEAA-E043-4CDF-B7B7-0CEAFBFDFEE9}" dt="2022-12-27T11:53:31.475" v="0" actId="1076"/>
        <pc:sldMkLst>
          <pc:docMk/>
          <pc:sldMk cId="1623627238" sldId="336"/>
        </pc:sldMkLst>
        <pc:spChg chg="mod">
          <ac:chgData name="MOHAMMMEDRAZARIZVI SYED - 60004200019" userId="S::mohammmedrazarizvi.syed19@svkmmumbai.onmicrosoft.com::50a58c61-0868-4a2f-b815-1c118d28db09" providerId="AD" clId="Web-{D5F8DEAA-E043-4CDF-B7B7-0CEAFBFDFEE9}" dt="2022-12-27T11:53:31.475" v="0" actId="1076"/>
          <ac:spMkLst>
            <pc:docMk/>
            <pc:sldMk cId="1623627238" sldId="336"/>
            <ac:spMk id="16389" creationId="{00000000-0000-0000-0000-000000000000}"/>
          </ac:spMkLst>
        </pc:spChg>
      </pc:sldChg>
      <pc:sldChg chg="modSp">
        <pc:chgData name="MOHAMMMEDRAZARIZVI SYED - 60004200019" userId="S::mohammmedrazarizvi.syed19@svkmmumbai.onmicrosoft.com::50a58c61-0868-4a2f-b815-1c118d28db09" providerId="AD" clId="Web-{D5F8DEAA-E043-4CDF-B7B7-0CEAFBFDFEE9}" dt="2022-12-27T12:02:19.489" v="1" actId="1076"/>
        <pc:sldMkLst>
          <pc:docMk/>
          <pc:sldMk cId="3150305814" sldId="343"/>
        </pc:sldMkLst>
        <pc:spChg chg="mod">
          <ac:chgData name="MOHAMMMEDRAZARIZVI SYED - 60004200019" userId="S::mohammmedrazarizvi.syed19@svkmmumbai.onmicrosoft.com::50a58c61-0868-4a2f-b815-1c118d28db09" providerId="AD" clId="Web-{D5F8DEAA-E043-4CDF-B7B7-0CEAFBFDFEE9}" dt="2022-12-27T12:02:19.489" v="1" actId="1076"/>
          <ac:spMkLst>
            <pc:docMk/>
            <pc:sldMk cId="3150305814" sldId="343"/>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5T05:51:05.544"/>
    </inkml:context>
    <inkml:brush xml:id="br0">
      <inkml:brushProperty name="width" value="0.05292" units="cm"/>
      <inkml:brushProperty name="height" value="0.05292" units="cm"/>
      <inkml:brushProperty name="color" value="#FF0000"/>
    </inkml:brush>
  </inkml:definitions>
  <inkml:trace contextRef="#ctx0" brushRef="#br0">18004 2977,'20'-21,"1"21,-21-21,21 21,-21-20,0-1,0 0,-21 21,0 0,1 0,-1 0,0 0,1 0,-1 0,0 0,1 0,-1 21,0-21,1 21,-1-1,21 1,-21-21,21 21,0-1,0 1,0 0,0-1,0 1,21 0,-21-1,21 1,-1 0,-20-1,21 1,0 0,-21-1,20 1,1 0,-21-1,0 1,0 0,0-1,0 1,-21-21,1 0,-1 0,0 0,1 0,-1 0,0 0,1 0,-1 0,0 0,21-21</inkml:trace>
  <inkml:trace contextRef="#ctx0" brushRef="#br0" timeOffset="1283.53">18190 3163,'0'-21,"-21"21,21 21,0-1,0 1,0 0,21-21,-21 20,0 1,0 0,0-1,20-20,1 0,0 0,-1-20,1 20,-21-21,21 0,-21 1,0-1,20 21,-20 21,0-1,0 1,0 0,0-1,21 1,0-21,-1 0,1 0,0 0,-1-21,1 21,0-20,-21-1,20 21,-20-21,21 1,-21-1,0 42,0-1,0 1,0 0,0-1,0 1,0 0,0-1,0 1,0 0,0-1,0 1,0 0,0-1,0 1,0 0,0-1,0-40,0-22,-21 42,21-20,0-1,0 0,0-20,-20 20,20 1,0-1,0-20,0 20,0 0,0 1,0-1,0 0,20 1,-20-1,21 0,-21 1,21 20,-1 0,1 0,-21 20,21 1,-21 0,20-1,-20 1,0 0,0-1,0 1,-41-21,41 21,0-1,-21-20,1 0,-1 21</inkml:trace>
  <inkml:trace contextRef="#ctx0" brushRef="#br0" timeOffset="2820.93">17921 7049,'0'-21,"21"21,-21-21,0 1,20-1,-40 21,-22 0,42 21,-20-21,-1 20,0-20,1 21,-1 0,0-1,1-20,20 21,-21 0,0-1,21 1,0 0,0-1,0 1,21-21,-21 21,21-21,-21 20,20-20,1 21,0-21,-21 21,20-21,1 20,0-20,-21 21,20 0,1-21,-21 20,21 1,-21 0,20-1,-20 1,0 0,0-1,-20-20,20 21,-21-21,21 21,-21-21,1 0,-1 0,0 0,1 0,-1 0,0 0,1 0,-1 0,0 0,21-21,-20 21,20-21,0 1,20 20</inkml:trace>
  <inkml:trace contextRef="#ctx0" brushRef="#br0" timeOffset="3688">18066 7297,'0'0,"0"-21,0 0,20 21,-20 21,0 0,0-1,0 1,0 0,0-1,0 1,0 0,21-1,0-20,-1 0,1 0,0 0,-21-20,20-1,1 21,0-21,-21 1,20-1,-20 42,0-1,0 1,0 0,21-1,0-20,-1 0,1 0,0 0,-21-20,20 20,-20-21,21 21,-21-21,21 21,-21-20,0-1,0 42,0-1,0 1,0 0,0-1,0 1,0 0,0-1,0 1,0 0,0-1,0 1,0 0,0-1,0 1,0 0,0-1,0 1,0-42,-21 1,21-1,0 0,0 1,0-1,0 0,0 1,0-1,0 0,0 1,0-22,0 22,0-1,0 0,0 1,0-1,21 0,-21 1,0-1,0 0,20 1,1 20,-21-21,21 21,-1 0,1 0,0 0,-1 21,1 20,0-41,-21 21,20-1,-20 1,0 0,0-1,0 1,0 0,-20-21,20 20,-21-20,0 0,1 21,-1-21,0 21,1-21,-1 0</inkml:trace>
  <inkml:trace contextRef="#ctx0" brushRef="#br0" timeOffset="5121.39">18128 11203,'0'-20,"0"-1,0 0,-21 21,21-20,-21 20,1 0,-1 0,0 20,1-20,-1 21,0-21,1 41,-1-20,0 0,21-1,-20-20,20 21,0 0,0-1,0 1,20-21,-20 21,42-21,-42 20,20-20,1 0,0 21,-1-21,1 0,-21 21,21-21,-1 0,1 20,0-20,-21 21,20-21,-20 21,0 0,0-1,-20 1,-1-21,0 0,21 21,-20-21,-1 0,0 0,1 0,-1 0,0 0,1 0,20-21,-21 21,21-21,0 1,21 20,-21-21</inkml:trace>
  <inkml:trace contextRef="#ctx0" brushRef="#br0" timeOffset="5957.07">18231 11369,'21'0,"-21"-21,20 21,-20-21,0 42,0 0,0-1,0 1,0 0,0-1,0 1,21-21,-21 21,21-21,-1 0,1 0,0 0,-1-21,1 21,-21-21,21 21,-21-20,20 20,-20-21,0 42,0-1,21 1,0-21,-21 21,20-21,1 0,0 0,-1 0,1-21,0 21,-21-21,20 21,-20-20,21 20,0-21,-21 0,0 42,20 0,-20-1,0 1,0 0,21 0,-21-1,0 1,0 0,0-1,0 1,0 0,0-1,0 1,0 0,0-1,-21 1,21 0,-20-42,20 0,-21-20,21 20,0-20,-21 20,21 1,0-1,0 0,0-20,0 20,0 0,0 1,21-1,-21 0,21 1,-21-1,20 0,1 21,0-20,-1-1,1 21,0 0,0 0,-1 0,-20 21,21-21,-21 20,21-20,-21 21,20 0,-20-1,0 1,0 0,-20-1,20 1,-42 0,22-21,-1 21,0-21,0 20,1-20,-1 21,0-21</inkml:trace>
  <inkml:trace contextRef="#ctx0" brushRef="#br0" timeOffset="8651.52">16061 12671,'0'-21,"-21"21,21-20,0 40,0 1,0 0,0-1,0 1,0 0,0-1,0 1,0 0,0-1,0 1,0 0,0-1,0 1,0 0,0-1,21-20,-21 21,20-21,1 0,0 0,-1 0,-20-21,21 21,-21-20,21 20,-21-21,0 0,20 21,-20-20,0-1,21 21,-21-21,0 1,0-1,21 21,-21-21,0 1,0-1,0 0,0 1,0 40,0 1,20 0,-20-1,0 1,21-21,-21 21,0-1,0 1,0 0,21-21,-21 20,0 1,20 0,-20-1,21-20,0 0,-1 0,1 0,0 0,-21-20,20 20,-20-21,21 21,-21-21,0 1,21-1,-21 0,0 1,0 40,0 1,20 0,-20-1,0 1,0 0,0-1,0-40,0-1,0 0,0 1,21 20,-21-21,0 0,21 21,-21-20,20 20,-20-21,21 0,0 21,-1 0,1 21,-21 0,0-1,21-20,-21 21,0 0,0-1,20 1,-20 0,21-21,0 0,0-21,-1 0,1 1,0-1,-1 21,-20-21,21 1,-21-1,21 21,-21-21,0 42,0 0,0-1,0 1,0 0,20-1,-20 1,21 0,-21-1,21-20,-42 0,0 0,1 0,-1 0</inkml:trace>
  <inkml:trace contextRef="#ctx0" brushRef="#br0" timeOffset="10052.56">16991 12857,'0'-21,"0"1,21 20,-21 20,20 1,-20 0,0-1,0 1,21 0,-21-1,21-20,-1 0,1 0,0 0,-21-20,20 20,1-21,-21 0,0 1,0-1,0 0,0 42,0 0,0-1,0 1,21-21,-21 21,0-1,20-20,1 0,0 0,-1 0,1 0,0 0,-1 0,-20-20,21 20,-21-21,0 0,21 21,-21-20,0 40,0 1,0 0,0-1,20 1,-20 0,0-1,0 1,0 0,0-1,0 1,21 0,-21-1,0 1,0 0,0-1,0 1,0 0,0 0,0-42,0 0,0 0,-21 1,21-1,0 0,0 1,0-22,0 22,0-1,0 0,0 1,0-22,0 22,0-1,0 0,0 1,0-1,0 0,0 1,0-1,21 0,0 21,-1 0,-20 21,21-21,-21 21,0-1,0 1,0 0,0-1,-21-20,21 21,-20 0,-1-21,0 0,1 0</inkml:trace>
  <inkml:trace contextRef="#ctx0" brushRef="#br0" timeOffset="11081.58">17590 12898,'0'0,"0"21,21-21,0-21,-1 1,1-1,0 0,-21 1,20 20,-20-21,0 0,0 1,-20 20,-1 0,0 20,1-20,20 21,-21-21,21 21,0-1,0 1,0 0,0-1,0 1,21-21,-1 21,1-21,0 0,-1 0,1 0,-21-21,21 21,-1 0,1-21,0 1,-1 20,1 0,-21-21,21 0,-1 21,-20-20,21 20,-21-21,21 21,-21-21,0 1,20 20,-20-21,-20 0,-1 21,0 0,1 0,20 21,-21-21,21 21,0-1,21 1,-1-21,1 0,-21 21,21-21,-1 0,1 20,0-20,-21 21,0 0,20-21,-20 20,0 1,0 0,21-21,0 0,-1 0,1 0,0 0,-1 0</inkml:trace>
  <inkml:trace contextRef="#ctx0" brushRef="#br0" timeOffset="20404.2">19161 2853,'0'-21,"0"0,0 1,0 40,0 22,0-22,-20 1,20 0,0 20,0 0,0 1,-21-1,21 0,0 1,0-1,-21 0,21 1,0-1,0-20,0 20,0-20,0-1,0 1,0 0,0-1,0 1,0 0,0-1</inkml:trace>
  <inkml:trace contextRef="#ctx0" brushRef="#br0" timeOffset="21573.27">19595 3018,'0'21,"0"20,0-20,0-1,0 1,0 0,0-1,0 22,0-22,0 1,0 0,0-1,0 1,0 0,0-42,0 0,0 1,0-1,-20 0,20 1,0-1,0 0,0 1,0-22,0 22,0-1,0 0,0-20,0 20,0 1,0-1,0 0,0 1,0-1,0 0,0 42,0 0,20-1,1 1,-21 0,21-1,-21 1,20-21,1 21,-21-1,21 1,-21 0,20-1,1 1,-21 0,21-1,-21 1,20-21,-20 21,21-1,-21 1,21 0,-21-1,0 1,0 0,0-1,-21 1,0-21,1 0,-1 0,0 0,1 0,-1 0,0 21,1-21,-1 0,0 0,1 0,-1 0,0-21,21 0</inkml:trace>
  <inkml:trace contextRef="#ctx0" brushRef="#br0" timeOffset="22227.83">19967 3121,'0'0,"21"0,-21-20,0 40,0 1,0 0,0-1,0 1,0 0,0-1,21 1,-21 0,0-1,20-20,1 0,0-20,-1 20,-20-21,21 21,-21-21,21 21,-21-20,20 20,-20-21,0 0,21 21,-21-20,21 20,-21-21,0 0,0 42,-21-21,21 21,0-1,0 1,21-21,-21 21,20-21,-20 20,21-20,-21 21,21-21,-21 21,20-1,-20 1,0 0,-20-21,-1 0,0 0,1 0,-1 0,0 0,1-21,-1 0</inkml:trace>
  <inkml:trace contextRef="#ctx0" brushRef="#br0" timeOffset="23557.87">20463 3142,'0'0,"0"21,-20-21,-1 0,21 20,0 1,0 0,-21-21,21 20,0 1,0 0,0-1,0 1,21 0,0-1,-1-20,1 0,0 0,-1 0,-20-20,21 20,0-21,-1 0,1 1,0-1,-21 0,20 21,-20-20,21 20,-21-21,0 0,21 1,-21-1,0 0,-21 21,0 0,21 21,0 0,0-1,0 1,21-21,-21 21,21-21,-21 20,20 1,1-21,-21 21,0-1,21-20,-21 21,0 0,20-21,-20 20,21-20,-21 21,21-21</inkml:trace>
  <inkml:trace contextRef="#ctx0" brushRef="#br0" timeOffset="24297.56">20939 3225,'21'0,"-21"-21,20 21,-20-21,21 21,-21-20,21 20,-21-21,0 0,0 1,-21 20,0 0,21 20,-20-20,20 21,-21-21,21 21,-21-21,21 20,-20 1,20 0,0-1,0 1,0 0,0-1,20-20,1 21,0-21,-1 0,1 0,0 0,-1 0,1 0,0 0,-1 0,1-21,0 21,-21-20,20 20,1-21,-21 0,21 21,-21-20,0-1,0 0,0 1,0-1,20 0,-20 1,0-1,0 0,0 1,0-1,0 0,0 1,0-1,0 0,0 1,0 40,0 1,0 0,0-1,0 1,0 0,0-1,0 1,0 0,0-1,0 1,0 0,0-1,0 1,0 0,0-1,0 1,21-21,-21 21,21-21,-21 20,20-20,1 0,0 0,-21-20,20-1</inkml:trace>
  <inkml:trace contextRef="#ctx0" brushRef="#br0" timeOffset="24457.52">21311 3101,'21'0,"-1"-21,1 21,0-21,-1 21,1 0</inkml:trace>
  <inkml:trace contextRef="#ctx0" brushRef="#br0" timeOffset="24692.37">20029 2935,'-20'0</inkml:trace>
  <inkml:trace contextRef="#ctx0" brushRef="#br0" timeOffset="25469.6">21559 3225,'-21'0,"42"0,0 0,-21-21,20 21,-20-21,21 21,-21-20,21 20,-21-21,0 0,0 1,-21 20,0 0,1 0,20 41,-21-41,21 21,-21-21,21 20,-20 1,20 0,0-1,0 1,0 0,0-1,0 1,20-21,1 21,0-21,-1 0,1 0,0 0,20 0,-20 0,-1 0,1 0,0 0,-1 0,1-21,0 21</inkml:trace>
  <inkml:trace contextRef="#ctx0" brushRef="#br0" timeOffset="28151.97">19368 6883,'0'-20,"-21"20,21-21,-20 21,20 21,-21-1,21 1,0 20,-21-20,21 0,0 20,-20 0,20 1,0-1,-21 0,21 1,-21 20,21-21,-20 0,20 21,0-20,0-1,-21-20,21 20,0 0,0-20,0 0,0-1,0 1,0 0,-21-1,21 1,0 0,0-1</inkml:trace>
  <inkml:trace contextRef="#ctx0" brushRef="#br0" timeOffset="32420.59">19967 7069,'0'-20,"0"-1,-20 21,20 21,-21-1,21 1,-21-21,21 21,-20-1,20 1,0 0,-21-1,21 1,0 0,-21-1,21 1,0 0,0-1,0 22,0-22,0 1,0 0,0-1,0 1,0 0,0-1,0 1,42-21,-22 0,1 0,0 0,-1 0,1 0,-21-21,21 21,-1-20,1 20,0-42,-21 22,20 20,-20-21,0 0,0 1,0 40,0 1,0 0,0-1,0 1,21-21,-21 21,21-21,-21 20,20-20,1 0,0 0,-1 0,-20-20,21 20,-21-21,21 0,-21 1,20-1,-20 0,0 1,0-1,0 0,0 1,-20-1,20 0,-21 21,0 0,1 0,-1 0,0 21,1-21,20 21,0-1,0 1,0 0,0-1,20 1,1-21,0 0,-1-21,1 21,-21-20,21 20,-1-21,1 0,0 21,-21-20,20 20,1 0,-21-21,21 21,-1 21,-20-1,21-20,-21 21,0 0,21-21,-21 20,0 1,20 0,-20-1,0 1,0-42,0 1,21 20,-21-21,21 21,-21-21,0 1,20 20,-20-21,21 21,-21-21,0 1,21 40,-21 1,0 0,20-21,-20 41,0-20,0-1,21-20,-21 21,21-21,-1 0,1 0,0 0,-1-21,1 1,0-1,-21 0,20 1,-20-1,0 0,21 1,-21-1,0 0,0 1,0-1,0 0,0 1,0-1,0 0,0 1,0-1,0 0,-21 21,21-20,0-1,0 42,0-1,0 22,0-22,0 1,0 0,0-1,0 1,0 0,0-1,0 1,0 0,21-1,-21 1,0 0,0-1,21 1,-21 0,20-21,1 0,0 0,0 0,-1 0,-20-21,21 21,-21-21,21 21,-1 0,-20-20,0-1,21 0,-21 1,21 20,-21-21,0 0,0 42,0 0,0-1,0 1,0 0,0-1,0 1,20-21,-20 21,21-21,0 0,-1 0,1 0,0-21,-1 21,-20-21,21 1,-21-1,0 0,21 21,-21-20,0-1,0 0,0 42,-21 0,21-1,0 1,0 0,0-1,0-40,0-1,0 0,21 21,-21-20,0-1,20 21,-20-21,21 21,-21-20,21 20,-21 20,20-20,-20 21,0 0,0-1,21 1,-21 0,0-1,21-20,-21 21,20-21,1 0,0 0,-1 0,-20-21,21 21,-21-20,21-1,-1 0,-20 1,0-1,0 0,0 42,0 0,0-1,0 1,0 0,0-1,21-20,0 0,-1 0,1 0,0 0,-21-20,20 20,-20-21,21 21,-21-21,21 21,-21-20,0-1,20 21,-20-21,0 42,0 0,0-1,0 1,0 0,0-1,21-20,-21 21,21-21,-1 0,1 0,0 0,-1-21,1 21,-21-20,21 20,-21-21,20 21,-20-21,21 1,-21-1,21 21,-21-21,0 1,0 40,0 1,0 0,0-1,0 1,20-21,1 0,0 0,-21-21,20 21,-20-20,21 20,-21-21,21 21,-21-21,0 1,0-1,0 0,0 1,-21-1,0 21,1-21,-1 21,0 0,1 0,-1 0,21 21,-21-21,21 21,0-1,0 1,21-21,-21 21,21-21,20 0,-20 0</inkml:trace>
  <inkml:trace contextRef="#ctx0" brushRef="#br0" timeOffset="33163.46">22096 7235,'21'-21,"-21"0,21 21,-21-20,0 40,0 1,0 0,0-1,0 1,0 0,20-21,1 0,0 0,-1 0,1 0,0 0,-21-21,20 21,-20-21,21 1,-21-1,21 21,-21-21,0 42,0 0,-21-21,21 20,0 1,0 0,21-21,-1 0,1 0,0-21,-1 21,1-21,0 21,-21-20,20-1,1 0,0 21,-21-20,20 20,-20-21,-20 42,-1-21,21 20,0 1,0 0,0-1,0 1,0 0,0-1,0 1,0 0,21-21,-21 20,0 1,-21-21,0 0,1 0</inkml:trace>
  <inkml:trace contextRef="#ctx0" brushRef="#br0" timeOffset="33424.07">21146 6925,'0'0,"-21"0,21-21,-21 21,21-21,-20 21,-1 0,21-20</inkml:trace>
  <inkml:trace contextRef="#ctx0" brushRef="#br0" timeOffset="33624.56">20567 7255,'0'0,"-21"0,21 21,21-21,20 0,-20 0,-1 0,22-21,-22 21,22 0,-1-20,-20 20,20-21</inkml:trace>
  <inkml:trace contextRef="#ctx0" brushRef="#br0" timeOffset="35788.49">19451 11038,'0'0,"0"-21,0 1,0-1,0 0,0 63,0-22,0 1,0 0,0 20,0-20,0 20,0 0,0 1,0-1,0 0,0 1,0-1,0 0,0 1,-21-1,21-20,0 20,0-20,0 0,0-1,0 1,-21 0,21-1,0 1,0 0,0-1</inkml:trace>
  <inkml:trace contextRef="#ctx0" brushRef="#br0" timeOffset="38363.56">22386 2791,'0'-21,"0"0,0 1,0-1,0 42,0-1,0 1,0 0,0-1,0 1,0 20,0-20,0 0,20-1,-20 22,0-1,0-20,0 20,0 0,0 1,21-1,-21-20,0 20,0 0,0-20,0 20,0-20,0 20,0-20,0 0,0-1,0 1,0 0,0-1,0 1,0 0,0-1</inkml:trace>
  <inkml:trace contextRef="#ctx0" brushRef="#br0" timeOffset="39813.85">20009 11162,'-21'0</inkml:trace>
  <inkml:trace contextRef="#ctx0" brushRef="#br0" timeOffset="40599.93">19988 11245,'0'-21,"0"0,0 1,-21 20,1 0,-1 0,0 20,1-20,20 21,-21-21,21 21,-21-1,1 1,20 0,0-1,-21-20,21 21,0 0,-21-1,21 1,0 0,0-1,0 1,0 0,0 0,0-1,21 1,0 0,-1-1,1-20,0 0,-1 0,1 0,0 0,-1 0,-20-20,21 20,0-21,-1 21,-20-21,21 21,-21-20,21-1,-1 0,-20 0,0 1,21-1,-21 42,0-1,21 1,-21 0,0 0,20-1,-20 1,21-21,-21 21,21-21,-1 0,1-21,0 0,-21 1,20 20,-20-21,0 0,21 21,-21-21,0 1,0-1,0 0,-21 21,1 0,-1 0,0 0,1 21,-1-21,0 21,21-1,-20-20,20 21,0 0</inkml:trace>
  <inkml:trace contextRef="#ctx0" brushRef="#br0" timeOffset="40977.41">20360 11369,'0'0,"21"0,-21-21,20 21,-20 21,21-21,-21 20,0 22,21-42,-21 20,0 1,0 0,20-21,-20 21,0-1,0-40,0-1,21 21,-21-21,21 0,-21 1,20 20,-20-21,21 21,-21 21,0-1,21-20,-21 21,0 0,20 0,1-21,-21 20,21-20,-1 0</inkml:trace>
  <inkml:trace contextRef="#ctx0" brushRef="#br0" timeOffset="41204.42">20753 11265,'0'0,"0"-20,0-1,0 0,0 1,0-1,0 0,-21 21,21 42,0-22,0 1,0 0,0-1,0 1,0 0,0-1,0 1,0 0,0-1,0 1,0 0,0-1,0 1,0 0,0 0,21-21</inkml:trace>
  <inkml:trace contextRef="#ctx0" brushRef="#br0" timeOffset="41475.56">20732 11431,'-21'0,"1"-21,20 0,0 1,41-1,-20 21,-1-21,1 21,0 0,-1-20,1 20,0 0,0 0,-1 0,1 20,-21 1,21-21,-21 21,20-1,-20 1,21-21,-21 21,0-1,21-20</inkml:trace>
  <inkml:trace contextRef="#ctx0" brushRef="#br0" timeOffset="41639.68">20960 11224,'0'0,"-21"0,0-21</inkml:trace>
  <inkml:trace contextRef="#ctx0" brushRef="#br0" timeOffset="42796.58">21104 11286,'0'21,"0"-1,0 1,0 0,21-21,-21 20,0 1,21-21,-21 21,0-1,0 1,0-42,0 1,20 20,-20-21,21 0,-21 1,21 20,-21-21,20 21,-20-21,21 21,-21-20,21 20,-21 20,20 1,-20 0,0-1,0 1,0 0,21-1,0-20,-1 0,1-20,0 20,-1-21,-20 0,21 21,-21-20,21-1,-21 0,20 1,-20 40,0 1,0 0,0-1,0 1,0 0,21-21,0 0,-1 0,1 0,0 0,-1-21,1 0,-21 1,21 20,-21-21,0 42,0-1,0 1,0 0,20-21,1 0,-21 20,21-20,-1 0,1-20,0 20,-21-21,20 21,-20-21,21 21,-21-20,21 20,-21-21,20 21,-20 21,0-1,0 1,21 0,0-21,-1 0,-20-21,21 21,0-21,-21 1,20 20,-20-21,0 0,21 21,-21-20,0-1,-21 21,1 0,-1 0,0 0,1 0,-1 0,0 0,21 21,-20-21,20 20,-21-20</inkml:trace>
  <inkml:trace contextRef="#ctx0" brushRef="#br0" timeOffset="43500.59">22138 11265,'0'-20,"0"-1,0 42,0-1,0 1,0 0,0-1,0 1,0 0,0-1,20-20,1 0,0 0,-1 0,-20-20,21 20,-21-21,21 21,-1-21,1 1,0 20,-21-21,0 0,20 21,-20 21,0 0,0-1,0 1,0 0,21-21,0 0,-1 0,1 0,0-21,-1 21,1-21,0 21,-1-20,-20-1,21 0,-21 42,0 0,21-1,-21 1,20-21,-20 21,21-1,-21 1,21 0,-21-1,0 1,-42-21,22 0,-1 21,0-21</inkml:trace>
  <inkml:trace contextRef="#ctx0" brushRef="#br0" timeOffset="45584.54">22758 2935,'0'-20,"0"40,0 22,0-22,0 1,0 0,20-1,-20 1,0 20,0-20,0 0,0-1,0 22,0-22,0 1,0 0,0-1,0 1,0 0,0-63,0 22,0-1,0 0,0 1,0-1,0 0,0 1,0-1,0-20,0 20,0 0,0 1,0-22,0 22,21 20,-21-21,0 0,0 1,0-1,0 0,0 1,0-1,21 21,-21-21,20 21,1 0,0 0,0 0,-1 0</inkml:trace>
  <inkml:trace contextRef="#ctx0" brushRef="#br0" timeOffset="45797.57">22778 3039,'-20'0,"20"20,20-20,1 0,0 0,-1 0,-20-20,21 20,0 0,0-21</inkml:trace>
  <inkml:trace contextRef="#ctx0" brushRef="#br0" timeOffset="46279.74">23130 3018,'0'21,"0"-1,0 1,0 0,0-1,21 1,-21 0,20-1,-20 1,0 0,0-1,21-20,-21 21,0-42,0 1,0-1,0 0,0 1,0-1,0 0,0 1,0-22,0 22,0-1,0 0,0 1,0-1,0 0,0 1,0-1,0 0,0 1,0-1,21 21,-1 0,1 0,0 0,-1 0,1 0,0 0,-1 0</inkml:trace>
  <inkml:trace contextRef="#ctx0" brushRef="#br0" timeOffset="46457.48">23233 3018,'-20'0,"20"21,20-21,1 0,0 0,-1 0,1 0,20-21,-20 21</inkml:trace>
  <inkml:trace contextRef="#ctx0" brushRef="#br0" timeOffset="47412.61">22861 6925,'0'0,"0"-21,-21 21,21-21,-20 21,20 21,0 0,0-1,0 1,0 20,0-20,0 20,0 1,0 20,0-21,0 0,0 1,0-1,0 0,0 1,0-22,0 22,-21-22,21 22,0-22,0 1,0 0,0-1,0 1,0 0,21-21,-1 0,1 0</inkml:trace>
  <inkml:trace contextRef="#ctx0" brushRef="#br0" timeOffset="47938.38">23192 7297,'-21'0,"21"20,0 1,-20-21,20 21,0-1,0 1,0 0,0-1,0 1,0 0,0-1,0-40,0-1,0 0,0 1,0-1,0 0,0 1,0-1,0 0,-21 1,21-1,0 0,-21 21,21-20,0-1,0 0,0 1,0-1,0 0,0 1,0-1,0 0,21 21,-21-20,21-1,-1 21,1 0,0-21,-1 21,1 0,0 0,-1 0,1 0,0-20,-1 20,1 0,0 0,-1 0</inkml:trace>
  <inkml:trace contextRef="#ctx0" brushRef="#br0" timeOffset="48170.71">23275 7235,'0'20,"-21"-20,0 0,42 0,0 0,-1-20,1 20,0 0,-1 0,22 0</inkml:trace>
  <inkml:trace contextRef="#ctx0" brushRef="#br0" timeOffset="48664.57">23688 7193,'0'21,"0"0,0-1,0 1,0 0,0-1,0 1,-21 0,21-1,0 1,0 0,0-1,0 1,0 0,0-1,0-40,0-1,0 0,0 1,-20-1,20 0,0 1,0-1,0 0,0 1,0-1,0 0,0 1,0-1,0 0,0 1,0-1,0 0,0 1,20-1,-20 0,21 1,0 20,-21-21,20 21,1 0,0 0,-1 0,1 0,0 0,-1 0,1 0,0 0,-1 0,1 0,0 0</inkml:trace>
  <inkml:trace contextRef="#ctx0" brushRef="#br0" timeOffset="48896.95">23750 7276,'0'0,"-21"21,1-21,-1 20,0-20,63 0,-22 0,1 0,0 0,-1 0,22 0,-22-20</inkml:trace>
  <inkml:trace contextRef="#ctx0" brushRef="#br0" timeOffset="50057.97">23027 10935,'0'0,"0"-21,-21 21,21-21,0 42,0 0,0-1,0 22,0-22,0 1,-21 20,21 1,0-1,-20-20,20 20,-21 0,21 1,0-22,0 22,0-22,-21 1,21 0,0 20,0-20,0 0,0-1,0 1,0 0,21-21,0 0</inkml:trace>
  <inkml:trace contextRef="#ctx0" brushRef="#br0" timeOffset="51252.51">23337 11183,'0'0,"-21"0,21 20,0 1,0 0,0-1,0 1,0 0,0-1,0 1,0 0,0-1,0 1,0 0,0-1,0 1,0-42,0 1,-21 20,21-21,0 0,0 1,0-1,0 0,0 1,0-1,0 0,0 1,0-1,0 0,0 1,-20 20,20-21,0 0,0 1,0-1,0 0,20 21,1 0,0 0,-1 0,1 0,0 0,-1 0,1 0,-21-20,21 20,-1 0,1 0,-21-21,21 21,-1 0</inkml:trace>
  <inkml:trace contextRef="#ctx0" brushRef="#br0" timeOffset="51513.61">23399 11265,'-21'0,"42"0,-1 0,1 0,0 0,-1 0,1 0</inkml:trace>
  <inkml:trace contextRef="#ctx0" brushRef="#br0" timeOffset="52223.9">23729 11162,'0'-21,"0"42,0 0,0-1,0 1,0 0,0-1,0 1,0 0,0-1,0 1,0 0,-20-21,-1-21,21 0,0 1,0-1,-21 0,21 1,0-1,0 0,0 1,0-1,0 0,21 1,-21-1,21 21,-21-21,20 1,1-1,0 21,-1 0,-20-21,21 21,0 0,-1 0,-20 21,0 0,0-1,0 1,0 0,0-1,0 1,-20 0,20-1,-21-20,21 21,0 0,-21-21,42 0,20 0,-20 0,0 0,-1 0,-20 20,21-20,0 21,-21 0,0-1,0 1,0 0,-21-21,21 20,-21-20,21 21,-41-21,20 21,1-21,-1 0,0 0,1 20,-1-20,0 0</inkml:trace>
  <inkml:trace contextRef="#ctx0" brushRef="#br0" timeOffset="67418.16">18810 4361,'0'-20,"0"-1,-21 21,0 0,1 0,-1 0,0 0,21 21,-20-21,-1 0,0 0,21 20,-20-20,-1 21,21 0,-21-21,21 21,-20-21,20 20,-21-20,21 21,-21-21,21 21,0-1,0 1,0 0,21-21,0 0,-1 0,1 0,0 0,-1 0,1 0,-21 20,21-20,-1 0,-20 21,21-21,-21 21,21-21,-21 20,0 1,0 0,-21-1,0 1,1 0,-22-21,42 20,-20-20,-1 0,0 21,1-21,-1 0,0 0,1 0,-1 0,0-21,21 1,0-1,21 0,-21 1</inkml:trace>
  <inkml:trace contextRef="#ctx0" brushRef="#br0" timeOffset="67860.45">19120 4382,'0'-21,"-21"21,21 21,0 0,0 0,0-1,-20 1,20 0,0-1,0 1,0 0,0-1,-21-20,21 21,0 0,0-1,-21-20</inkml:trace>
  <inkml:trace contextRef="#ctx0" brushRef="#br0" timeOffset="68308.09">19079 4424,'0'0,"-21"-21,21 0,0 0,21 42,-1-21,-20 21,21 0,0-1,-21 1,20-21,-20 21,21-21,-21 20,21 1,-1 0,1-1,-21 1,21 0,-1-1,-20 1,0 0,0-1,0 1,-20-21,20 21,-42-21,22 0,-1 20,0-20,1 0,-1 0,0 0,1 0,-1 0,0 21,1-21,-1 0</inkml:trace>
  <inkml:trace contextRef="#ctx0" brushRef="#br0" timeOffset="69166.07">19430 4506,'0'21,"0"0,0-1,0 1,0 0,0-1,0 1,0 0,0-1,0 1,0 0,0-42,0 0,0 1,0-1,0 0,0 1,0-1,0 0,0 1,0-1,0 0,-21 1,21-1,0 0,0 1,0-1,0 0,0 0,0 1,21 20,0-21,-1 21,1 0,0 0,-1 21,1-1,0 1,-21 0,0 0,0-1,0 1,0 0,-21-21,21 20,-41-20,41 21,-21-21,0 21,-20-1,20-20,1 0,-1 21</inkml:trace>
  <inkml:trace contextRef="#ctx0" brushRef="#br0" timeOffset="72560.85">19719 4403,'21'0,"0"0,-21 21,20-21,1 0,0 0,-1 0,1 0,0 0,-1 0,1 0,0 0,-1 0,1 0,0 0,-1 0,1 0,0 0,-21-21,20 21,-40-21,-1 21,0 0,1 0,-1 21,21 0,-21-1,21 1,0 0,0-1,0 1,-20 0,20-1,0 1,0 0,0-1,0 1,0 0,0-1,0 1,0 0,0-1</inkml:trace>
  <inkml:trace contextRef="#ctx0" brushRef="#br0" timeOffset="73075.66">20215 4568,'21'0,"-21"21,0 0,0-1,0 1,0 0,0-1,0 1,-21-21,21-21,0 1,0-1,0 0,0 1,0-1,0 0,0 1,21-1,-21 0,0 1,21-1,-1 0,-20 1,0-1,21 21,-21-21,21 0,-21 1,20 20,-20 20,21 1,-21 0,0 0,21-21,-21 20,0 1,0 0,20-21,-20 20,0 1,0 0,21-1,-21 1,0 0,0-1,21 1,-21 0,20-1,1-20</inkml:trace>
  <inkml:trace contextRef="#ctx0" brushRef="#br0" timeOffset="73253.59">20236 4610,'-21'0,"42"0,-21-21,41 21,-20 0,0 0,20 0,0-21,-20 21,20 0</inkml:trace>
  <inkml:trace contextRef="#ctx0" brushRef="#br0" timeOffset="73983.68">19058 4692,'0'21,"0"0,0-1,0 1</inkml:trace>
  <inkml:trace contextRef="#ctx0" brushRef="#br0" timeOffset="74837.7">18396 4237,'0'0,"-20"0,20 21,-21-21,0 21,1 20,-1-20,0-1,1 22,-1-1,21 1,-21-1,1 0,20 1,0 20,0-21,0 0,0 1,0-1,20-20,-20 20,42 0,-22 1,22-22,-22 1,22 20,-1-20,21 0,-21-1</inkml:trace>
  <inkml:trace contextRef="#ctx0" brushRef="#br0" timeOffset="75601.03">20608 4175,'-21'0,"21"-20,-20 20,20-21,41 21,-41 41,21-41,-1 21,1 0,0-1,-1 1,1 0,0-1,-1 1,1 0,0 20,-1-20,1 20,-21 1,21-22,-21 22,21-22,-21 22,0-22,0 22,0-22,0 1,-42 0,42-1,-21 1,21 0,-41-1,41 1,-21 0,1-21,-1 20,-20 1,20-21,0 0,1 21,-1-21,0 20,1-20,-1 0,21 21,-21-21</inkml:trace>
  <inkml:trace contextRef="#ctx0" brushRef="#br0" timeOffset="113303.81">9240 6263,'20'0,"-20"21,0-42,0 1,0-1,21 0,-21 1,21-1,-21 42,20-21,-20 20,21 1</inkml:trace>
  <inkml:trace contextRef="#ctx0" brushRef="#br0" timeOffset="114452.49">9219 5250,'0'-20,"-21"20,21 20,-20-20,-1 0,0 21,1 0,-1-21,21 20,0 1,21 0,-1-21,1 20,0-20,-1 0,1 21,0-21,-1 0,-20 21,21-21,-21 20,0 1,0 0,-21-21,1 20,-1-20,0 0,1 0,20-20,0-1,0 0,20 21,-20-20,21-1,0 21,-1-21,1 1,0 20,-21-21,20 21,1-21,0 21,-21-20,20 20,1 0,0 0,-1 20,-20 1,0 0,0-1,0 1,-20-21,20 21</inkml:trace>
  <inkml:trace contextRef="#ctx0" brushRef="#br0" timeOffset="114635.98">9405 5126,'0'0,"-21"0</inkml:trace>
  <inkml:trace contextRef="#ctx0" brushRef="#br0" timeOffset="115372.65">9632 5292,'0'0,"0"20,0 1,0 0,0-1,0 1,0-42,0 1,0-1,21 0,0 1,-1-1,1 21,-21-21,21 21,-1-20,1 20,0 0,-21 20,20-20,-20 21,0 0,0-1,21-20,-21 21,0 0,0-1,21-20,-1 0,1 0,0-20,-1 20,-20-21,21 21,0-21,-1 21,-20-20,21-1,0 21,-21-21,20 21,-20-20,-41 20,20 0,1 0,20 20,-21-20,21 42,-21-42,21 20,0 1,0 0,0-1,0 1,0 0,0-1,0 1,0 0,0-1,0 1,0 0,0-1,21-20,-21 21,0 0,-21-21,1 0,-1 0,0 0,1 0,-1 0,0-21,1 21,20-21,-21 21,21-20,0-1,0 0,0 1,21 20,-21-21,20 0</inkml:trace>
  <inkml:trace contextRef="#ctx0" brushRef="#br0" timeOffset="115628.5">10087 5085,'0'0,"0"-21,0 1,0-1,0 0,0 1,0 40,0 1,0 0,21-1,-21 1,0 0,0-1,0 1,0 0,0-1,0 1,0 0,0-1,0 1,0 0,0-1,0 1,0 0,0-1,0 1,20 0</inkml:trace>
  <inkml:trace contextRef="#ctx0" brushRef="#br0" timeOffset="115993.31">10273 5354,'21'0,"-21"-21,20 21,-20-21,0 1,21 20,-21-21,21 21,-21-21,20 21,-20-20,0-1,-20 21,-1 0,0 0,21 21,-20-21,20 20,-21-20,21 21,-21-21,21 21,0-1,-20 1,20 0,0-1,0 1,20 0,1-21,-21 20,21-20,-1 0,1 0,-21 21,21-21,-1 0,1 0,0 0</inkml:trace>
  <inkml:trace contextRef="#ctx0" brushRef="#br0" timeOffset="124793.85">19802 8434,'21'0,"-21"-21,20 21,-20-21,0 1,-20 20,-1 0,0 0,1 0,-1 0,0 20,1-20,-1 0,21 21,-21-21,21 21,-20-21,20 20,-21-20,21 21,-21-21,21 21,0-1,-20 1,20 0,20-21,-20 20,21-20,0 0,-1 0,1 0,0 0,-1 0,1 21,0-21,-1 0,-20 21,21-21,-21 20,21-20,-21 21,0 0,0-1,-21-20,0 0,21 21,-20-21,-1 21,0-21,1 0,-1 20,0-20,1 0,-1 0,0 0,1 0,-1 0,0 0,1 0,-1 0,21-20,-21 20,42 0,0-21</inkml:trace>
  <inkml:trace contextRef="#ctx0" brushRef="#br0" timeOffset="125721.6">20277 8475,'0'-21,"-20"21,-1 0,0 0,1 0,-1 0,0 0,1 21,-1-21,21 21,-21-21,1 20,-1 1,0 0,21-1,-20-20,20 21,0 0,0-1,0 1,20 0,1-1,0-20,-21 21,20-21,1 0,0 21,-1-21,1 0,0 0,-1 0,1 0,0 0,-1 0</inkml:trace>
  <inkml:trace contextRef="#ctx0" brushRef="#br0" timeOffset="126672.14">20567 8537,'-21'0,"21"-21,0 42,0 0,0-1,0 1,0 0,0-1,0 1,0 0,0-1,0 1,0-42,0 1,0-1,-21 21,21-21,0 1,0-1,0 0,-20 21,20-20,0-1,0 0,0 1,20-1,1 0,-21 1,21 20,-1 0,1 0,-21-21,21 21,-1 0,1 0,-21 21,21-21,-21 20,0 1,0 0,0-1,-21 1,0-21,1 21,-1-21,0 0,1 0,20 20,-21-20</inkml:trace>
  <inkml:trace contextRef="#ctx0" brushRef="#br0" timeOffset="127855.93">20794 8475,'-21'0,"21"-21,21 21,0 0,-1 0,1 0,0 0,0 0,-1 0,1 0,0 0,-1 0,1 0,0 0,-1 0,1 0,0 0,-1 0,-40 0,-1 0,0 0,21 21,-20-21,-1 0,21 21,-21-21,21 20,0 1,-20 0,20-1,0 1,0 0,0-1,0 1,0 0,0-1,0 1</inkml:trace>
  <inkml:trace contextRef="#ctx0" brushRef="#br0" timeOffset="128411.73">21290 8578,'0'21,"-20"-21,20 21,0-1,0 1,0 0,-21-21,21 20,0 1,0 0,0-42,0 0,0 1,0-1,21 0,-21 1,0-1,0 0,20 1,-20-1,21 0,-21 1,21-1,-21 0,20 21,-20-20,21-1,0 21,-21 21,20-21,-20 20,0 1,21 0,-21-1,0 1,0 0,0-1,21 1,-21 0,0-1,0 1,0 0</inkml:trace>
  <inkml:trace contextRef="#ctx0" brushRef="#br0" timeOffset="128609.66">21270 8599,'0'0,"20"0,22 0,-22 0,1 0,20 0,-20 0,20-21</inkml:trace>
  <inkml:trace contextRef="#ctx0" brushRef="#br0" timeOffset="130110.61">19554 8248,'-21'0,"1"0,-1 20,0-20,1 42,-1-22,0 1,1 0,-1 20,-20 0,20 1,0-22,1 22,-1-1,0 0,21 1,-20-22,20 22,0-22,0 22,20-22,-20 1,42 20,-1-20,0 0,1-1,20-20,0 21</inkml:trace>
  <inkml:trace contextRef="#ctx0" brushRef="#br0" timeOffset="130718.52">21766 8248,'0'0,"0"-21,0 42,20-21,-20 20,21-20,-21 42,21-22,-21 1,41 0,-41-1,21 22,-21-22,0 22,0-22,0 22,0-22,0 22,0-22,0 22,-21-22,21 1,-21 0,21-1,-20 1,-1 0,0-1,1-20,-1 21,0 0,-20-21,20 20,1 1,-22-21,22 0,-1 21,0-21,1 0,-1 20</inkml:trace>
  <inkml:trace contextRef="#ctx0" brushRef="#br0" timeOffset="183001.43">22014 9694,'0'0,"-21"0,0 0,1 0,-1 0,0 0,21 21,-20-21,20 21,-21 0,0-1,21 1,-20 0,20-1,-21 1,21 0,0-1,-21 1,21 20,0-20,0 0,0-1,0 1,0 0,0-1,21 1,-21 0,21-1,-21 1,41-21,-20 21,-1-21,1 20,0-20,-1 0</inkml:trace>
  <inkml:trace contextRef="#ctx0" brushRef="#br0" timeOffset="183973.65">22241 9881,'-21'0,"21"20,0 22,0-22,0 1,0 0,0-1,0 1,0 0,0-1,0 1,0 0,0-1,0 1,0-42,0 1,0-1,0 0,0 1,0-1,0 0,0 1,0-1,0 0,0 1,0-1,0 0,0 1,0-1,21 0,-21 1,21 20,-21-21,20 21,-20-21,21 21,-21 42,21-42,-21 20,20 1,-20 0,21-1,-21 1,0 0,21-1,-21 1,0 0,20-1,-20 1,21-21,-21-21,0 1,21-1,-21-20,20 41,-20-21,21 0,-21 1,21 20,-21-21,20 21,-20-21,21 21,-21 21,0 0,0-1,0 1,0 0,21-21,-21 20,0 1,0 0,0-1,0 1,0 0,0-1,0 1,0 0,20-21,1 0,0 0</inkml:trace>
  <inkml:trace contextRef="#ctx0" brushRef="#br0" timeOffset="184237.74">22799 9881,'0'-21,"21"21,-21-21,-21 21,21 21,-21-21,21 21,-20-1,-1 1,0 0,21-1,-20 1,20 0,-21-1,21 1,0 0,0-1,0 1,21 0,-1-21,1 0,0 20,-1-20,1 0,0 0,-1 0</inkml:trace>
  <inkml:trace contextRef="#ctx0" brushRef="#br0" timeOffset="184712.11">23130 9922,'0'21,"0"-1,0 1,0 0,0-1,0 1,0 0,0-1,0 1,0 0,-21-1,21 1,0 0,0-42,0-20,0 20,0 0,0 1,0-1,0 0,0 1,0-1,0 0,0 1,0-1,0 0,0 1,0-1,21 0,0 1,-1 20,1 0,0 20,-1 1,-20 0,21-21,-21 20,0 1,0 0,-21-21,21 20,-41-20,20 0,1 0,-1 21,0-21,1 0</inkml:trace>
  <inkml:trace contextRef="#ctx0" brushRef="#br0" timeOffset="186379.63">23440 9860,'21'0,"-1"0,1 0,0 0,-1 0,1 0,0 0,-1 0,1 0,0 0,-1 0,1 0,0 0,-1 0,-40 0,-1 0,0 0,1 0,-1 0,0 0,1 0,20 21,0-1,-21-20,21 21,0 0,0-1,0 1,0 0,0-1,0 1,0 0,0-1,0 1,21-21,-21 21,20-1,-20 1,21 0</inkml:trace>
  <inkml:trace contextRef="#ctx0" brushRef="#br0" timeOffset="186943.71">23915 10005,'0'20,"0"1,0 0,0-1,-20 1,20 0,0-1,0 1,0 0,-21-21,21-21,0 0,0-20,0 20,0 1,0-1,21 0,-21 1,0-1,0 0,20 1,1-1,-21 0,21 1,-1-1,1 0,0 21,-1 0,1 0,-21 21,21-21,-21 21,0-1,0 1,0 0,0-1,0 1,0 0,0-1,0 1,0 0,0-1,0 1,0 0,0-1</inkml:trace>
  <inkml:trace contextRef="#ctx0" brushRef="#br0" timeOffset="187153.74">23936 10046,'-21'0,"42"0,0 0,-1 0,1 0,0 0,20 0,-20 0,-1-21,1 21,0 0</inkml:trace>
  <inkml:trace contextRef="#ctx0" brushRef="#br0" timeOffset="187556.51">24349 9715,'0'0,"0"-21,0 42,21-21,-21 21,21 0,-1-1,-20 1,21 0,0-1,-21 1,20 0,-20-1,0 1,21 0,-21-1,0 1,0 20,0-20,0 0,0-1,0 22,-41-22,41 1,-21 0,21-1,-21 1,21 0,-20-1,-1 1,0 0,1-1,-1-20,0 21,1-21,-1 0</inkml:trace>
  <inkml:trace contextRef="#ctx0" brushRef="#br0" timeOffset="201772.57">14676 11762,'0'0,"-21"0,21 20,0 1,-21-21,21 21,0-1,0 1,0 0,-20-21,20 20,0 1,0 0,0-1,-21 1,21 0,0-1,0 1,0 0,0-1,0 1,21-21,-1 21,1-21,0 0,0 0,-1 0,1 0,0 0,-1 0,1 0,0 0,-1-21</inkml:trace>
  <inkml:trace contextRef="#ctx0" brushRef="#br0" timeOffset="202037.22">14614 12030,'0'0,"20"0,1-20,0 20,0 0,-21-21,20 21,1-21,0 21</inkml:trace>
  <inkml:trace contextRef="#ctx0" brushRef="#br0" timeOffset="202225.17">14655 11865,'0'-21,"0"1,21 20,0-21,-1 21,1 0,0 0,-1 0</inkml:trace>
  <inkml:trace contextRef="#ctx0" brushRef="#br0" timeOffset="202896.15">14903 11844,'0'21,"21"-21,-21 21,0-1,0 1,21 0,-21-1,0 1,0 0,0-1,0 1,0 0,0-1,0-40,0-1,-21 0,21 1,0-1,0 0,0 1,0-1,0 0,0 1,0-1,21 21,-21-21,20 1,1-1,0 21,-1 0,1 0,-21 21,21-1,-21 1,0 0,0-1,0 1,-21-21,21 21,-21-1,1-20,40 0,1 0,0-20,-1 20,1 0,0 0,-1 0,1 0,0 0,-21 20,20 1,-20 0,0-1,0 1,0 0,-20-1,-1-20,21 21,-21-21,1 0,-1 0,21 21,-21-21,1 0,-1 0,0 0,1 0,-1-21</inkml:trace>
  <inkml:trace contextRef="#ctx0" brushRef="#br0" timeOffset="203424.18">15317 11927,'0'-21,"0"42,0 0,0-1,0 1,0 0,0-1,0 1,0 0,0-1,0-61,-21 20,21 1,0-1,0 0,0 1,0-1,0 0,0 1,0-1,0 0,21 21,-21-20,0-1,20 21,1 0,0 0,-1 0,1 0,0 0,-21 21,20-1,-20 1,0 0,0-1,-41 1,20-21,21 21,-20-21,-1 0,0 20,1-20</inkml:trace>
  <inkml:trace contextRef="#ctx0" brushRef="#br0" timeOffset="204258.2">15585 11865,'0'-21,"21"21,0 0,-1 0,1 0,0 0,-1 0,1 0,0 0,-1 0,1 0,0 0,-1 0,1 0,-42 0,1 0,-1 0,0 0,1 0,-1 0,21 21,0 0,0-1,-21-20,21 21,0 0,0-1,0 1,0 0,0-1,0 1,0 0,21-1,-21 1,21-21,-21 21</inkml:trace>
  <inkml:trace contextRef="#ctx0" brushRef="#br0" timeOffset="204776.18">15999 11948,'0'20,"0"1,0 0,0-1,0 1,0 0,0-1,-21-20,21-20,0-1,0 0,0 1,0-1,0 0,21 1,-21-1,20 0,1 1,-21-1,0 0,21 1,-21-1,20 21,1 0,-21 21,0-1,0 1,21-21,-21 21,0-1,0 1,0 0,0-1,0 1,0 0,0-1,20 1,-20 0</inkml:trace>
  <inkml:trace contextRef="#ctx0" brushRef="#br0" timeOffset="204985.77">15957 12010,'0'-21,"21"21,0 0,20-21,-20 21,-1 0,1 0,0 0,-1 0,1 0,0 0,-1 0,1-20</inkml:trace>
  <inkml:trace contextRef="#ctx0" brushRef="#br0" timeOffset="208073.77">14469 11720,'0'-20,"-21"20,1 0,20 20,-21-20,0 21,21 0,-20-1,-1 1,0 0,1 20,-1-20,0 20,1-20,-1 20,21 0,-21 1,21-1,-20 0,20-20,0 20,0-20,0 20,0-20,20 0,-20-1,42 1,-22 0,1-1,20 1,1-21</inkml:trace>
  <inkml:trace contextRef="#ctx0" brushRef="#br0" timeOffset="208850.44">16288 11638,'0'0,"0"-21,21 21,-21 21,20-21,1 0,0 20,-1 1,1-21,0 21,-1-1,1-20,0 21,-1 0,1-1,-21 22,21-22,-21 22,0-22,0 1,0 20,0-20,0 20,-21-20,21 0,-21 20,1-20,-1-1,0 22,1-22,-1 1,-20 0,20-1,-20 1,20-21,0 21,1-1,-1-20</inkml:trace>
  <inkml:trace contextRef="#ctx0" brushRef="#br0" timeOffset="211613.6">9942 12609,'0'21,"-20"-21,-1 0,0 0,21 20,-20 1,-1 0,21-1,-21 1,21 0,-20 20,20-20,-21 20,21-20,0 20,-21-20,21 20,0-20,0 20,0-20,0 20,0-20,0-1,21 1,-21 0,41-1,-20 1,0 0,-1-21,22 0,-1 0,-20 0</inkml:trace>
  <inkml:trace contextRef="#ctx0" brushRef="#br0" timeOffset="212435.79">10397 12795,'0'-21,"0"1,-41 20,20 0,0 0,1 20,-1 1,0-21,1 21,-1-1,0 1,21 0,-20-21,20 20,0 1,0 0,0-1,20-20,1 0,20 0,-41 21,21-21,0 0,-1 0,1 0,0 0,-1 0,1 0,0 0,-21 21,20-21,1 0,-21 20,0 1,0 0,0-1,-21 1,1-21,20 21,-21-21,0 20,1-20,-1 0,21 21,-21-21,1 0,-1 0,0 0,1 0,20-21,0 1</inkml:trace>
  <inkml:trace contextRef="#ctx0" brushRef="#br0" timeOffset="212920.39">10707 12898,'-20'21,"20"0,-21-21,21 20,0 1,-21 0,21-1,0 1,0 0,0-1,21-20,0 0,-21 21,20-21,1 0,0 0,-1 0,1 0,-21-21,21 21,-1-20,1 20,-21-21,21 21,-21-21,20 21,-20-20,21 20,-21-21,0 0,21 21,-21-20,0-1,0 0,0 1,-21 20,21-21,-21 21,21-21,-20 21,-1 0,0 0,1 42,-1-42,0 0,1 20,20 1,-21 0,21-1</inkml:trace>
  <inkml:trace contextRef="#ctx0" brushRef="#br0" timeOffset="213249.2">11121 12898,'0'-20,"0"40,0 1,0 0,0-1,0 1,0 0,0-1,-21-20,21 21,0 0,0-1,-21-20</inkml:trace>
  <inkml:trace contextRef="#ctx0" brushRef="#br0" timeOffset="213739.75">11079 12940,'0'0,"0"-21,0 0,0 1,0-1,21 21,0-21,-1 1,1 20,0 0,-1 0,1 0,0 20,-21 22,20-42,-20 20,0 1,21 0,-21-1,0 1,0 0,0-1,21-20,-21-20,0-1,20 21,-20-21,21 1,0-1,-21 0,20 21,-20-20,21 20,-21-21,21 21,-21-21,20 21,-20-20,21 20,-21 20,0 1,0 0,0-1,0 1,-21-21,21 21,0-1,0 1,0 0,0-1,0 1,0 0</inkml:trace>
  <inkml:trace contextRef="#ctx0" brushRef="#br0" timeOffset="214032.74">11617 12692,'-21'-21,"42"21,-1 21,1-21,0 20,-1 1,1 0,0-1,-1-20,22 42,-22-22,1 1,20 0,-20 20,0-20,-1-1,1 22,0-22,-21 1,0 0,0-1,0 1,-21 0,0-1,1 1,-22 0,22-1,-22 1,1-21,0 21,-1-21,22 21,-22-1</inkml:trace>
  <inkml:trace contextRef="#ctx0" brushRef="#br0" timeOffset="-212685.17">4134 13684,'0'-21,"-21"21,21-20,0 40,0 1,0 0,0-1,0 1,0 0,0-1,0 1,0 0,0-1,0 1,0 0,0-1,0 1,0 0,0-1,0 1,0 0,0-1,0 1,0 0,0-1,0 1,-20 0,20-1,0-40</inkml:trace>
  <inkml:trace contextRef="#ctx0" brushRef="#br0" timeOffset="-211863.58">4299 13684,'21'0,"-21"21,-21-1,1 1,20 0,-21-21,0 20,21 1,-20-21,-1 21,21-1,-21-20,1 21,-1-21,21 21,-21-21,42 0,0 0,-1 0,1 20,-21 1,21-21,-21 21,0-1,20-20,-20 21,0 0,21-21,-21 20,0 1,21-21,-1 0,1 0,0 0,0-21,-1 21,1-20,0-1,-1 0,1 21,-21-20,0 40,21-20,-21 21,0 0,0-1,0 1,20-21,-20 21,0-1,0 1,21-21,-21 21,21-1,-1-20,1 0,0 0,-21-20,20-1,-20 0,21 1,-21-1,0 0,0 1,0-1,0 0,21 21,-21-20,0-1,-42 21,22 0,-1-21,0 21,1 0,-1 21,21 0,-21-21,21 20,0 1,0 0,0-1</inkml:trace>
  <inkml:trace contextRef="#ctx0" brushRef="#br0" timeOffset="-211003.95">4796 13808,'0'-21,"-21"21,21 21,0 0,21-21,-21 20,0 1,20 0,-20-1,0 1,21 0,-21-1,0 1,0 0,0-1,0 1,0 0,0-1,0-40,0-1,0 0,21 1,-21-1,20 21,-20-21,21 21,0-20,-1 20,1 0,0 0,-1 0,-20 20,0 1,0 0,0-1,0 1,0 0,21-21,-21 20,21-20,-1 0,1 0,-21-20,21 20,-21-21,20 21,-20-21,21 21,0-20,-1-1,-20 42,0-1,21 1,-21 0,21-21,-21 20,0 1,20-21,1 21,0-21,-1 0,1 0,-21-21,21 21,-21-21,0 1,20 20,-20-21,0 0,0 1,21 20,-21-21,0 0,0 1,-21 20,1 0,-1 0,0 0,1 0,-1 0,0 0,21 20,-20-20,20 21,-21-21,21 21,0-1</inkml:trace>
  <inkml:trace contextRef="#ctx0" brushRef="#br0" timeOffset="-210556.65">5540 13973,'0'-20,"0"40,0 1,0 0,0-1,0 1,0 0,0-1,0 1,0 0,0-42,0 0,20 1,-20-1,0 0,21 21,-21-20,0-1,21 21,-1-21,1 1,0 20,-21 20,0 1,0 0,0-1,0 1,0 0,20-1,-20 1,0 0,0-1,21-20,-21 21</inkml:trace>
  <inkml:trace contextRef="#ctx0" brushRef="#br0" timeOffset="-209755.9">5891 14035,'0'21,"21"-21,-21-21,20 1,1-1,0 21,-21-21,0 1,-21 20,0 0,1 0,-1 0,21 20,-21-20,21 21,0 0,-20-1,20 1,0 0,0-1,0 1,0 0,0-1,20-20,-20 21,21-21,0 0,-1 0,1 0,0 0,-21-21,20 21,1-20,0-1,-1 0,-20 1,21 20,-21-21,0 0,0 1,0-1,0 42,0 20,21-20,-21-1,0 1,20-21,-20 21,0-1,21-20,-21 21,0 0,0-42,0 0,0 1,0-1,0 0,21 1,-21-1,20 0,-20 1,21 20,0-21,-1 0,1 21,0 0,-1 0,1 0,-21 21,21-21,-21 41,20-41,-20 21,21 0,-21-1,0 1,0 0,0 20,0-20,0-1,0 1</inkml:trace>
  <inkml:trace contextRef="#ctx0" brushRef="#br0" timeOffset="-208992.12">7049 13829,'0'-21,"0"0,-21 21,0 0,21 21,-20-21,20 21,-21-21,21 20,-21 1,21 0,0-1,0 1,21 0,0-1,-1-20,-20 21,42-21,-42 21,20-21,1 20,-21 1,0 0,0-1,0 1,0 0,-21-21,21 20,-41-20,41 21,-21-21,1 0,-1 0,0 0,21-21,0 1</inkml:trace>
  <inkml:trace contextRef="#ctx0" brushRef="#br0" timeOffset="-207715.52">7276 14035,'0'-20,"0"-1,0 0,0 1,0-1,-21 21,1 0,-1 21,21-1,-21 1,21 0,0-1,0 1,0 0,0-1,21-20,-21 21,21-21,-1 0,1 0,0 0,-1 0,1 0,0 0,-1-21,1 21,0 0,-1 0,1-20,-21-1,21 21,-21-21,20 21,-20-20,0-1,0 0,0 1,0-1,0 0,0 1,0-1,21 21,-21-21,0 1,0-1,0 42,0-1,0 1,0 0,0-1,0 1,0 0,0-1,-21-20,21 21,0 0,0-1,0 1,0 0,0-1,0 1,21 0,0-21,-1 0,1 0,0-21,-1 21,-20-21,21 21,0-20,-1-1,1 0,-21 1,21 20,-21-21,20 0,-20 1,0-1,0 0,0 1,0-1,-20 21,20-21,-21 1,21-1,-21 21,21 21,0 20,0-20,0-1,0 1,0 0,0-1,0 1,0 0,0 20,0-20,0 20,0-20,0 20,0 0,0 1,0-22,0 22,0-1,0-20,0 20,0-20,0-1,0 1,0 0,0-1,0 1,0 0,21-21,0 0,-1 0,1 0,-21-21,21 21,-1-21,1 1,0-1,-1 0,-20 1,21-1,-21 0,0 1,-41 20,41-21,-21 21,0-21,1 21,-22 0,22-20,-1 20,0 0,1 0,-1 0</inkml:trace>
  <inkml:trace contextRef="#ctx0" brushRef="#br0" timeOffset="-206162.99">8020 13973,'0'0,"0"21,0 20,0-20,0 0,21-21,-21 20,20-20,1 0,0 0,-1 0,-20-20,21 20,0 0,-21-21,0 0,0 1,20 20,-20-21,0 0,0 1,0-1,-20 21,20-21,-21 21,0 0,1-20,-1 20,0 0,1 0,20 20,0 1,-21-21,21 21,0-1,21-20,-21 21,20-21,1 0,-21 21,21-21,-1 0,1 0,0-21,-1 21,1-21,0 21,-21-20,20 20,1-21,0 21,-1-21,1 21,-21-20,21 20,-21-21,-21 21,21 21,0-1,0 1,0 0,41-21,-41 20,21-20,0 21,-1 0,-20-1,0 1,0 0,0-1,21-20,-21 21,21-21,-21 21,21-21,-1 0,1 0,-21-21,21 21,-1-21,1 1,0-1,-1 21,1-21,0 1,-1-1,1 0,-21 1,-21 20,1 0,-1 0,0 0,1 20,-1 1,21 0,0-1,0 1,21-21,-1 0,1 0,0 0,-1 0,1 0,-21-21,21 21,-1 0,-20 21,0 0,0-1,0 1,0 0,0-1,0 1,0 0,0-1,0 22,0-22,0 1,0 0,0-1,0 22,0-22,-20 1,20 0,0-1,-21 1,21 0,-21-1,1-20,-1 0,0 0,21-20,-20 20,20-21,-21 21,21-21,-21 1,21-1,-20 0,20 1,0-1,0 0,0 1,0-1,20 21,-20-21,21 1,0-1,-1 0,1 1,0-1,-1 21,1-21,0 1,-1 20</inkml:trace>
  <inkml:trace contextRef="#ctx0" brushRef="#br0" timeOffset="-205135.34">9054 13953,'20'0,"-20"-21,0 0,-20 21,-1 0,0 0,21 21,-20-21,20 21,-21-21,21 20,-21-20,21 21,0 0,0-1,0 1,21-21,0 0,-1 0,1 0,0 0,-1-21,1 21,0 0,-21-20,0-1,0 42,-21-1,21 1,0 0,0-1,0 1,21 0,-1-21,1 0,0 0,-1 0,-20-21,21 21,-21-21,21 21,-21-20,0-1,20 0,-20 1,0-1,0 0,0 42,0 0,0-1,-20-20,20 21,0 0,0-1,0 1,0-42,0 1,20-1,-20 0,0 1,21-1,0 21,-1-21,1 21,-21 21,0 0,0-1,0 1,0 0,0-1,0 1,21 0,-1-21,1 0,0-21,-1 0,1 21,-21-20,21 20,-21-21,20 0,-20 1,21-1,-21 0,0 42,0 0,0-1,-21 1,21 0,0-1,0 1,0 0,0-1,21-20,0-20</inkml:trace>
  <inkml:trace contextRef="#ctx0" brushRef="#br0" timeOffset="-204972.03">9467 13787,'0'0,"-21"0,1 0,20-20</inkml:trace>
  <inkml:trace contextRef="#ctx0" brushRef="#br0" timeOffset="-203259.52">9674 13953,'0'0,"-21"0,42 0,-1 0,22 0,-22 0,1 0,0 0,-1 0,1 20,-21 1,0 0,0-1,-21-20,21 21,0 0,0-1,0 1,21-21,0 0,-1 0,1 0,0-21,-1 21,-20-20,21 20,-21-21,21 21,-21-21,0 1,0-1,0 0,0 42,0 0,0-1,0 1,0 0,0-1,20 1,1-21,0 0,-1 0,1 0,0 0,-21-21,20 21,1-20,0-1,-21 0,20 21,-20-20,0-1,0 0,0 42,0 0,0-1,-20-20,20 21,0-42,0 1,20 20,-20-21,21 0,0 21,-1 0,-20 21,0 0,0-1,21 1,-21 0,0-1,0 1,0 0,21-21,-21 20,20-20,1 0,0 0,-1 0,1 0,-21-20,21 20,-1-21,1 21,0-21,-1 21,-20-20,21 20,0-21,0 0,-21 1,20 20,-20-21,-41 21,41-21,-21 21,0 0,21 42,-20-42,20 20,0 1,0 0,0-1,0 1,0 0,0-1,0 22,0-22,0 1,0 0,20-1,-20 1,0 0,21-1,0 1,-21 0,0-1,0 1,0 0,0-1,0 1,-21-21,0 0,1 0,-1 0,0 0,1 0,-1-21,0 21,1-20,-1 20,0-21,1 0,-1 1,0-1,1 0</inkml:trace>
  <inkml:trace contextRef="#ctx0" brushRef="#br0" timeOffset="-203100.45">10108 13767,'-21'0,"0"0,1 0</inkml:trace>
  <inkml:trace contextRef="#ctx0" brushRef="#br0" timeOffset="-202244.06">11203 13911,'0'21,"0"0,21-21,-21 20,21 1,-21 0,0-1,0 1,0 0,0-1,0 1,0-42,0 1,0-1,-21 0,21 1,0-1,0 0,0 1,0-1,0 0,0 1,0-1,21 21,-21-21,0 1,20-1,-20 0,21 21,-21-20,21-1,-1 0,1 21,0 0,-1 0,1 0,-21 21</inkml:trace>
  <inkml:trace contextRef="#ctx0" brushRef="#br0" timeOffset="-202047.58">11286 13953,'0'-21,"21"21,-1 0,1 0,0-21,-1 21,1-20,20 20,-20 0</inkml:trace>
  <inkml:trace contextRef="#ctx0" brushRef="#br0" timeOffset="-201278.91">11575 14015,'0'-21,"21"21,-21-21,21 21,-1 0,1-20,-21-1,21 21,-21-21,20 21,-20-20,-20 20,-22 0,22 0,-1 0,21 20,-21 1,21 0,0-1,0 1,0 0,0-1,0 1,0 0,21-1,0-20,-1 0,1 0,0 0,-1 0,1 0,0 0,-1 0,1-20,0 20,-1 0,1 0,0-21,-1 21,1-21,0 1,-1 20,1-21,-21 0,21 21,-21-20,0-1,-21 21,0 0,1 0,-1 0,21 21,-21-21,1 0,-1 0,21 20,0 1,-21 0,21-1,0 1,0 0,21-21,-21 20,21-20,-1 0,1 0,0 0,-1 0,-20-20,21 20,0-21,-1 21,-20 21,0-1,21-20,-21 21,21-21,-1 0,1 0,0 0,-21-21,20 21</inkml:trace>
  <inkml:trace contextRef="#ctx0" brushRef="#br0" timeOffset="-199995.96">12195 13829,'0'-42,"0"84,0-104,0 82,0 1,0 0,0-1,0 1,21 0,-21-1,0 1,0 0,0-1,0 1,0 0,0-1,0 1,0 0,0-1,0 1,21-21,-1 21,1-21,0 0,-1-21,1 0,0 1,-1-1,-20 0,0 1,21-1,-21 0,0 1,0-1,0 42,0-1,0 1,0 0,0-1,0 1,0 0,21-21,-1 0,1 0,0 0,-1 0,1 0,0 0,-1-21,-20 0,21 21,-21-20,21-1,-21 0,0 1,0-1,0 42,0-1,0 1,0 0,0-1,21-20,-21 21,20-21,1 0,0 0,-1 0,1 0,0-41,-1 41,1 0,-21-21,21 21,-21-21,20 1,-20-1,0 0,0 1,-20 20,20 20,0 1,0 0,0-1,20-20,-20 21,0 0,21-1,0 1,-1-21,1 0,0 0,-1 0,1 0,0 0,-21-21,20 21,1-20,0 20,-1-21,-20 0,21 21,0-20,-1 20,-20-21,0 0,0 1,-20 40,-1 1,21 0,0-1,0 1,0 0,0-1,0 1,21-21,-1 21,1-21,0 0,-1 0,1 0,0 0,-1 0,1 0,0 0,-21-21</inkml:trace>
  <inkml:trace contextRef="#ctx0" brushRef="#br0" timeOffset="-199791.56">12361 13829,'0'0,"-21"0,62 0,1-21,-22 21,1 0,0-21,20 21,-20-20</inkml:trace>
  <inkml:trace contextRef="#ctx0" brushRef="#br0" timeOffset="-199015.55">12981 14139,'0'-21,"-21"21,21 21,-20-21,-1 20,0-20,21 21,-20 0,20-1,0 1,-21-21,21 21,0-1,41 1,1-21,-22 0,1 0,20 0,-20 0,20 0,1 0,-1-21</inkml:trace>
  <inkml:trace contextRef="#ctx0" brushRef="#br0" timeOffset="-198364.29">13932 13829,'0'0,"0"-21,0 42,0-1,0 22,0-22,0 1,0 0,20-21,-20 20,0 1,21 0</inkml:trace>
  <inkml:trace contextRef="#ctx0" brushRef="#br0" timeOffset="-197872.94">13952 13870,'0'0,"0"-21,0 1,21 20,-21-21,21 0,-1 21,1 0,0 21,-21 0,20-21,-20 20,0 1,21 0,-21-1,0 1,0 0,0-1,21-20,-21 21,20-21,1-21,0 1,-1-1,1 0,-21 1,21 20,-1-21,1 0,0 1,-1-1,1 0,-21 42,0 0,0-1,0 1,0 0,0-1,0 1,0 0,21-1,-1-20,-20 21,21-21,0 0,-1 21,1-21,0 0,-1 0,1 0,0 0,-1 0,1-21,0 21</inkml:trace>
  <inkml:trace contextRef="#ctx0" brushRef="#br0" timeOffset="-197048.09">14655 13973,'0'0,"62"-124,-62 104,-20 20,-1 0,0 0,0 20,1-20,20 21,-21-21,21 21,-21-21,21 20,-20 1,20 0,-21-21,21 20,0 1,0 0,21-21,-1 0,1 0,0 0,-1 0,1-21,0 21,0-21,-1 21,-20-20,21-1,-21 42,-21-1,21 1,21-21,0 0,-1 0,1 0,0 0,-1 0,1 0,-21-21,21 21,-1 0,1 0,-21-20,21 20,-21 20,0 22,-21-22,21 1,0 20,0-20,0 0,0-1,0 22,0-22,0 1,0 0,21-1,-21 1,0 0,0-1,0-61,0 20,0 1,0-1,0 0,0 1,0-1,0-20,0 20,0 0,0-20,0 20,0-20,0 20,0 1,0-1,0-20,0 20,0 0,0 1,0-1,20 0,1 21,0 0,-1 0,-20 21,0 0,0-1,0 1,0 0,-20-21,20 20,0 1,-21-21,21 21,-21-21,1 20,-1-20</inkml:trace>
  <inkml:trace contextRef="#ctx0" brushRef="#br0" timeOffset="-196724.94">15296 13829,'21'-21,"-21"0,-21 21,0 0,1 0,-1 0,21 21,-21-21,1 21,20-1,0 1,0 0,0-1,20-20,-20 21,21 0,-21-1,0 1,0 0,-41-21,20 0,0 0,1 0,-1 0</inkml:trace>
  <inkml:trace contextRef="#ctx0" brushRef="#br0" timeOffset="-195979.6">16019 13643,'0'-21,"-20"21,-1 21,0-1,1 1,-1 0,21-1,-21 22,1-22,20 1,-21 20,21-20,0 0,0 20,0-20,0-1,0 1,0 20,21-20,-1 0,-20-1,42 1,-22-21,1 21,0-21,-1 0,22 0,-22 0,22 0,-1 0</inkml:trace>
  <inkml:trace contextRef="#ctx0" brushRef="#br0" timeOffset="-195580.14">16350 13746,'-21'0,"21"41,21-41,-21 21,0 0,41-1,-41 1,0 0,0-1,21 1,-21 0,0-1,0 1,0 0,0-1,0 1,0 0,0-42</inkml:trace>
  <inkml:trace contextRef="#ctx0" brushRef="#br0" timeOffset="-195207.1">16660 13767,'-21'0,"1"20,-22 22,22-22,-1-20,0 21,1-21,20 21,-21-21,0 20,1 1,-1-21,0 0,42 0,0-21,-1 21,1 0,0 0,-1 0,1 0,0 21,-1 0,1-1,0 1,-1 0,1-21,-21 20,21-20,-1 0,1 0,0 21,0-21,-1 0,1 0</inkml:trace>
  <inkml:trace contextRef="#ctx0" brushRef="#br0" timeOffset="-194775.51">17094 13746,'0'0,"-20"0,-1 0,0 0,1 0,-1 21,0-21,1 0,-1 0,21 20,-21-20,21 21,-20-21,20 21,0-1,0 1,20-21,1 0,0 21,-1-21,1 20,0-20,-21 21,20-21,-20 21,0-1,0 1,0 0,0-1,-20-20,-1 0,21 21,-21-21,1 0,-1 0,0 0,1 0,-1 0,0 0,21-21,0 1,0-1,21 21</inkml:trace>
  <inkml:trace contextRef="#ctx0" brushRef="#br0" timeOffset="-194324.5">17322 13808,'0'21,"0"-1,-21-20,21 21,0 0,0-1,-21 1,21 0,0-1,21 1,0 0,-1-21,1 0,0 0,-1 0,1-21,0 21,-1-21,1 1,0 20,-21-21,20 0,-20 1,0-1,0 0,0 1,-20 20,20-21,-21 21,0 0,1 0,-1 0,0 0,1 0,-1 0,21 21,-21-21</inkml:trace>
  <inkml:trace contextRef="#ctx0" brushRef="#br0" timeOffset="-193874.14">17756 13849,'0'21,"0"0,0-1,0 1,0 0,0-1,0-40,0-1,0 0,0 1,0-1,0 0,0 1,0-1,0 0,20 1,-20-1,0 0,21 21,-21-20,21 20,-21-21,20 21,1-21,0 21,-1 0,1 0,0 0,-1 0,1 0,0 0</inkml:trace>
  <inkml:trace contextRef="#ctx0" brushRef="#br0" timeOffset="-193694.97">17838 13829,'0'0,"-20"0,40 0,22 0,-22-21,1 21,0 0,20 0</inkml:trace>
  <inkml:trace contextRef="#ctx0" brushRef="#br0" timeOffset="-193100.23">18252 13787,'0'21,"0"0,0-1,0 1,0 0,0-1,0 1,0-42,0 1,0-1,0 0,0 1,0-1,20 0,-20 1,21-1,0 21,-21-21,20 21,1 0,0 0,-1 0,-20 21,21-21,-21 21,0-1,0 1,0 0,0-1,0-40,21 20,-21-21,20 21,-20-21,21 21,-21-20,21-1,-1 0,1 1,0 20,-1-21,1 21,-21 21,0 20,0-20,-21-1,21 1,0 0,0-1,0 1,0 0,21-21</inkml:trace>
  <inkml:trace contextRef="#ctx0" brushRef="#br0" timeOffset="-192851.56">18768 13498,'21'0,"-21"21,21-1,-21 22,21-22,-21 1,0 0,20-1,-20 1,0 20,0-20,0 0,0 20,0-20,-20 20,20-20,-42 20,42-20,-41 20,20-20,0 20,-20-20,20 20,-20-20,0-1,-1 22,1-22,0 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14:37.005"/>
    </inkml:context>
    <inkml:brush xml:id="br0">
      <inkml:brushProperty name="width" value="0.05292" units="cm"/>
      <inkml:brushProperty name="height" value="0.05292" units="cm"/>
      <inkml:brushProperty name="color" value="#FF0000"/>
    </inkml:brush>
  </inkml:definitions>
  <inkml:trace contextRef="#ctx0" brushRef="#br0">2295 579,'0'-21,"0"0,20 21,-20-20,0 40,0 1,0 0,0-1,0 1,-20 0,20-1,0 1,0 0,-21-1,21 1,0 0,0-1,0 1,0 0,0-1,21-20,-21 21,20-21,1 0,-21-21,21 1,-1-1,-20 0,21 1,0-1,-21 0,20 1,1-1,-21 0,0 1,21 20,-21-21,0 0,0 1,0-1,0 0,0 42,0 0,0-1,0 1,0 0,0-1,0 1,0 0,0-1,0 1,20 0,-20-1,21 1,-21 0,21-21,-1 0,1 0,0 0,-21-21,0 0,20 21,-20-20,0-1,21 0,-21 1,0-1,0 0,0 1,0 40,0 1,0 0,21-1,-21 1,0 0,0-1,0-40,20-1,-20 0,21 1,0-1,-21 0,20 21,1 0,-21-20,21 20,-1 0,1 20,-21 1,0 0,21-21,-21 20,0 1,0 0,20-21,-20 20,21-20,0 0,-1-20,1 20,-21-21,21 0,-21 1,20 20,-20-21,0 42,0-1,0 1,0 0,21-21,-21 20,21 1,-1-21,1 0</inkml:trace>
  <inkml:trace contextRef="#ctx0" brushRef="#br0" timeOffset="167.73">2956 475,'0'0,"0"-20,-21 20,1-21,20 0</inkml:trace>
  <inkml:trace contextRef="#ctx0" brushRef="#br0" timeOffset="775.9">3287 744,'-21'0,"21"21,0 20,-21-41,21 21,0-1,0 1,0 0,0 0,0-1,0 1,0 0,0 20,0-20,0-1,0 1,0 0,0-1,21 1,-21-42,0-20,0 20,0 1,0-1,-21 0,21 1,0-1,0-20,0 20,0 0,0 0,0 1,0-1,0 0,0 1,0-1,0 0,21 21,-21-20,0-1,21 21,-21-21,20 21,1 0,0 0,-21 21,0 0,20-21,-20 20,0 1,0 0,0-1,-20 1,-1-21,21 21,-21-21,1 0,20-21,0 0</inkml:trace>
  <inkml:trace contextRef="#ctx0" brushRef="#br0" timeOffset="1072.08">3514 703,'0'0,"0"20,21-20,-21 21,0 0,20-1,-20 1,0 0,21-1,0-20,-1 0,-20-20,21-1,-21 0,21 21,-21-20,0-1,0 0,0 1,-21 20,0 0,-20 0,20 0,1 0,-1 0,21 20</inkml:trace>
  <inkml:trace contextRef="#ctx0" brushRef="#br0" timeOffset="1348.16">3783 537,'0'0,"0"-20,20 20,-20-21,0 0,0 42,0 0,0-1,0 1,0 0,0-1,0 1,0 0,0-1,0 1,0 0,21-1,-21 1,0 0,21-1,-21 1,20 0,1-21,-21 20,21-20,-1 0</inkml:trace>
  <inkml:trace contextRef="#ctx0" brushRef="#br0" timeOffset="1984.57">4113 744,'0'-21,"0"1,0-1,-20 21,-1 0,0 0,21 21,-20-21,-1 0,21 20,0 1,-21-21,21 21,0-1,0 1,21-21,-21 21,21-21,-1 0,1 0,0 0,-21-21,20 21,-20-21,21 1,-21-1,21 21,-21-21,0 42,0 0,0-1,20-20,-20 21,0 0,21-21,0 20,-1-20,1 0,0 0,-1 0,1 0,-21-20,21 20,0 0,-1 0,-20-42,21 42,0-20,-1 20,-20-21,21 21,-21-21,21 21,-21-20,0-1,0 0,0 42,0 0,0-1,20 1,-20 0,0-1,21-20,-21 21,0 0,0-1,21 1,-21 0,20-21,1 0,0 0,-1 0</inkml:trace>
  <inkml:trace contextRef="#ctx0" brushRef="#br0" timeOffset="2737.3">5891 744,'0'0,"0"-21,0 1,0-1,-21 0,1 21,-1 0,21 21,-21-21,21 21,-20-1,20 1,-21-21,21 21,-21-1,21 1,0 0,0-1,21-20,0 0,-1 0,1 0,20 0,-41-20,21-1,0 21,-21-21,20 21,-20-20,0 40,0 1,21 0,-21-1,21-20,-1 21,1-21,0 0,-1 0,1 0,0 0,-1-21,1 21</inkml:trace>
  <inkml:trace contextRef="#ctx0" brushRef="#br0" timeOffset="3169.19">6304 744,'0'-21,"-20"21,20 21,0 0,-21-1,21 1,0 0,0-1,21 1,-1-21,1 0,0 0,-1 0,1 0,0 0,20 0,-20-21,0 21,-1-20,1-1,-21 0,21 1,-21-1,0 0,0 1,0-1,0 0,0 1,0-1,0 0,0 1,0-1,0 0,0 1,0-1,-21 21,21-21,0 42,0 0,0-1,0 1,0 0,0-1,0 1,0 0,0-1,0 1,0 0,0-1,0 1,0 0,0-1,0 1,0 0,21-1,-21 1,20-21,1 21,0-21,-1 0,1 0</inkml:trace>
  <inkml:trace contextRef="#ctx0" brushRef="#br0" timeOffset="3423.3">6615 765,'0'-21,"-21"21,21-21,-21 1,21-1,42 21,-22 0,1 0,0 0,-1 0,1 0,0 0,-1 0,1 21,0-1,-21 1,20 0,-20-1,0 1,0 0,0-1,0 1</inkml:trace>
  <inkml:trace contextRef="#ctx0" brushRef="#br0" timeOffset="3576.01">6801 661,'-21'0,"21"-20,-21 20,21-21</inkml:trace>
  <inkml:trace contextRef="#ctx0" brushRef="#br0" timeOffset="4309.03">6987 599,'0'21,"0"0,0-1,0 1,20 0,-20-1,0 1,21 0,-21-1,0 1,21 0,-21-1,20-20,-20 21,21-21,-21 21,0-42,21 21,-21-21,20 1,-20-1,21 21,-21-21,21 1,-21-1,20 0,1 1,0 20,-1 0,1 0,0 0,-1 0,-20 20,21-20,0 0,-21 21,20-21,-20 21,21-21,-21 20,21-20,-1 0,1 0,-21-20,21 20,-21-21,-42 21,22 0,-1 0,0 21,1-1,20 1,-21 0,21-1,0 1,21-21,-1 0,1 0,0 0,-1 0,-20-21,21 21,-21-20,21 20,-21-21,0 42,20-21,-20 20,21-20,0 0,-1 0,1 0,0 0,-1 0,1 0,-21-20,21 20,-1-21</inkml:trace>
  <inkml:trace contextRef="#ctx0" brushRef="#br0" timeOffset="5295.44">7751 641,'0'-21,"0"0,0 1,0-1,0 0,0 1,0-1,0 0,0 1,-20 20,20-21,0 0,0 42,0 0,0-1,0 1,0 0,0-1,0 1,0 0,0-1,0 1,0 0,0-1,0 1,-21 0,21-1,0 1,0 0,0-1,0 1,0 0,0-1,21 1,-1 0,-20 0,21-21,0 0,-1 20,1-20,0 0,-1 0,1 0,0 0,-1 0,-20-20,21 20,0-21,-1 0,-20 0,21 21,-21-20,0-1,0 0,0 1,0 61,0-20,0-1,0 1,0 0,21-21,-1 0,1 0,0 0,-1 0,1 0,0 0,-21-21,20 21,1 0,-21-21,21 21,-21-20,0-1,0 42,0-1,0 1,0 0,0 0,0-1,0-40,0-1,0 0,0 0,0 1,20 20,-20-21,21 0,-21 1,21 20,-21-21,20 21,1-21,0 21,-21-20,20 20,1 0,0 0,-1 20,-20 1,21-21,-21 41,21-20,-21 0,21-1,-21 1,20-21,-20 21,21-21,0-21,-1 0,1 21,0-20,-21-1,20 21,-20-21,21 21,-21-20,0 61,0-20,0-1,0 1,21-21,-21 21,0 0,20-21</inkml:trace>
  <inkml:trace contextRef="#ctx0" brushRef="#br0" timeOffset="5469.26">8392 475,'0'0,"-21"-20,1 20,20-21,-21 21,21-21,-21 21,21-20,-20 20</inkml:trace>
  <inkml:trace contextRef="#ctx0" brushRef="#br0" timeOffset="5640.66">7503 434,'0'0,"-20"21,-1-21,0 0,42 0,20 0,-20 0,20 0,1 0,-1 0,0 0,21 0,-41 0</inkml:trace>
  <inkml:trace contextRef="#ctx0" brushRef="#br0" timeOffset="6544.76">5230 1695,'0'0,"20"0,-20-21,21 1,-21-1,21 0,-21 1,0-1,20 21,-20-21,0 1,0-1,-20 21,-1-21,0 21,1 0,-1 0,21 21,-21 0,21 20,-20-41,20 21,0-1,0 1,0 0,-21-1,21 1,0 0,0-1,0 1,0 0,0-1,0 22,0-22,0 1,0 0,0-1,21 1,-21 0,0-1,0 1,0 0,20-1,-20 1,0 0,21-21</inkml:trace>
  <inkml:trace contextRef="#ctx0" brushRef="#br0" timeOffset="6740.11">4982 1881,'-21'0,"0"0,21-21,21 21,20-20,1 20,-22-21,22 21,-1-21,0 1,-20 20,20-21,1 0,-1 21,0-20,-20-1</inkml:trace>
  <inkml:trace contextRef="#ctx0" brushRef="#br0" timeOffset="6965.32">5622 1509,'0'-21,"0"1,-20 20,-1 0,21 20,0 1,0 0,-21-1,21 1,0 0,-20-1,20 1,0 0,-21-1,21 1,0 0,-21-1,21 1,0 0,0-1,0 1,0 0,0-1,0 1,0 0,21-1,0 1,-1-21,1 21,0-21,-1 0,1 0</inkml:trace>
  <inkml:trace contextRef="#ctx0" brushRef="#br0" timeOffset="7354.27">5829 1778,'0'0,"0"-21,-21 21,1 0,20 21,0-1,0 1,0 0,0-1,-21 1,21 0,0-1,0 1,0-42,0 1,21-1,-21 0,20 1,1-1,-21 0,21 1,-1-1,1 21,-21-21,21 1,-1 20,-20-21,21 21,0 0,-21 21,0-1,0 1,0 0,0-1,0 1,0 0,0-1,20 1,-20 0,21-1,0-20</inkml:trace>
  <inkml:trace contextRef="#ctx0" brushRef="#br0" timeOffset="7980.11">6180 1881,'0'0,"0"-21,42 21,-42-20,20 20,-20-21,21 21,0-21,-21 1,0-1,20 21,-20-21,0 1,-20 20,-1 0,0 0,1 0,20 20,-21 1,21 0,-21-1,21 1,0 0,0-1,0 1,21 0,0-1,20-20,-20 21,-1-21,1 0,0 0,-1 0,1 0,21-21,-22 21,1-20,0 20,-21-21,20 0,1 1,0-1,-21 0,0 1,0-1,20 0,-20 1,0-1,0 0,0 1,0-1,0 0,0 1,0-1,-20 0,20 42,0 0,0-1,0 1,0 0,0-1,0 1,0 0,0-1,0 1,0 0,0-1,0 1,0 0,0-1,0 1,0 0,0-1,0 1,0 0,0-1,20-20,1 0,0 0,-21-20,20 20,1-21</inkml:trace>
  <inkml:trace contextRef="#ctx0" brushRef="#br0" timeOffset="8160.69">6635 1798,'0'0,"0"-20,-20 20,-1 0,21-21,0 0,21 1,20-1,-20 21,-1-21,1 21,20-20,-20 20,20-21,-20 0,20 21,-20-20</inkml:trace>
  <inkml:trace contextRef="#ctx0" brushRef="#br0" timeOffset="8395.68">7049 1426,'0'0,"-21"0,21-20,0 61,0-20,21-1,-21 1,20-21,-20 21,21-1,-21 22,0-22,0 1,21 0,-21-1,0 1,0 20,20-20,-20 0,0-1,0 1,0 0,0-1,-20 1,20 0,0-1,-21-20,21 21,-21 0,1-21,20 20,-21-20,0 0,1 0,20-20</inkml:trace>
  <inkml:trace contextRef="#ctx0" brushRef="#br0" timeOffset="8612.5">7483 1757,'-21'0,"0"0,21-21,42 21,-22 0,1 0,0-20,-1 20,22 0,-22 0,22-21,-22 21</inkml:trace>
  <inkml:trace contextRef="#ctx0" brushRef="#br0" timeOffset="8772.79">7524 1798,'0'0,"0"21,-21-21,42 0,0 0,20 0,-20 0,-1 0,22 0,-22 0,22-21,-22 21,22-20</inkml:trace>
  <inkml:trace contextRef="#ctx0" brushRef="#br0" timeOffset="9987.83">10066 1385,'0'-21,"0"1,0 40,0 1,-20 20,20-20,-21 0,21-1,0 1,0 0,0 20,0-20,0-1,-21 1,21 0,0-1,0 1,0 0,0-1,0 1,0 0,0-1</inkml:trace>
  <inkml:trace contextRef="#ctx0" brushRef="#br0" timeOffset="10404.84">8744 1964,'0'0,"0"20,41-20,-20 0,-1 0,22 0,20 0,0 0,0 0,20 0,1 0,20 0,1 0,20 0,-21 0,42 0,-21 0,0 0,20 0,-20 0,21 0,-21 0,21 0,-42 0,21 0,-20 21,-1-21,-20 0,-21 21,0-21,-21 0,0 0,1 0,-22 0,1 0,-21-21,-21 21,21-21,-41 21</inkml:trace>
  <inkml:trace contextRef="#ctx0" brushRef="#br0" timeOffset="10928.05">8806 2604,'0'-20,"0"-1,0 62,20-20,-20 0,0 0,0 20,0-20,0-1,0 1,0 0,0 20,0-20,0-1,0 1,0 0,-20-1,20 1,0 0,0-1</inkml:trace>
  <inkml:trace contextRef="#ctx0" brushRef="#br0" timeOffset="11185.94">9116 2873,'20'0,"-20"-20,21 20,-21-21,21 21,-1 0,1 0,0 0,-1 0,1 0,0 0,-1 0,22 0,-22-21,1 21,0 0,-1 0,1 0,0 0,-1 0,1 0</inkml:trace>
  <inkml:trace contextRef="#ctx0" brushRef="#br0" timeOffset="11408.92">9426 2687,'-21'0,"21"-20,-21 20,21 20,-20-20,20 21,0 0,0-1,-21 22,21-22,0 1,0 0,0-1,0 1,0 20,0-20,0 0,0-1,0 1,21-21,-21 21,20-1</inkml:trace>
  <inkml:trace contextRef="#ctx0" brushRef="#br0" timeOffset="11856.34">9963 2935,'41'-20,"-20"-1,0 21,-1-21,1 21,0-20,-1-1,1 0,-21 1,21 20,-21-21,0 0,0 1,-21 20,0 0,1 0,-1 0,0 20,1-20,20 21,-21-21,0 21,21-1,-20 1,20 0,-21-21,21 20,0 1,-21-21,21 21,0-1,0 1,42 0,-22-1,1-20,0 21,-1-21,1 0,20 0,-20 0,20 0,-20 0,20 0,-20-21</inkml:trace>
  <inkml:trace contextRef="#ctx0" brushRef="#br0" timeOffset="12256.19">10273 2294,'0'0,"-21"21,42-21,0 0,-1 0,1 0,0 0,-1 0,1 0,0 0,-1 0,1 0,0 0</inkml:trace>
  <inkml:trace contextRef="#ctx0" brushRef="#br0" timeOffset="12543.37">10707 2170,'0'0,"0"-20,21 20,0 0,-1 20,1 1,0-21,-21 21,20-1,1 1,0 0,-21-1,20 1,-20 0,21-1,-21 1,21 0,-21-1,0 1,0 0</inkml:trace>
  <inkml:trace contextRef="#ctx0" brushRef="#br0" timeOffset="12764.72">10852 2336,'-21'0,"1"0,-1 0,0 20,1-20,20 21,-21-21,21 21,-21-21,21 20,-20 1,20 0,-21-21,21 20,0 1,0 0,21-21</inkml:trace>
  <inkml:trace contextRef="#ctx0" brushRef="#br0" timeOffset="13180.25">11059 2418,'0'21,"0"-42,0 1,0-1,20 0,-20 1,21 20,-21-21,21 0,-1 21,1 0,-21 21,0 0,21-21,-21 41,0-20,0-1,0 1,0 0,20-21,-20 20</inkml:trace>
  <inkml:trace contextRef="#ctx0" brushRef="#br0" timeOffset="13811.93">11286 2418,'0'0,"0"-20,41 20,-41-21,21 21,0-21,-1 21,1-20,0 20,-21-21,0 0,0 1,-21 20,0 0,1 20,-1 1,21 0,-21-21,21 20,0 1,0 0,0-1,0 1,21-21,-21 21,21-21,-1 0,1 0,0 0,-1 0,1 0,0 0,-1 0,1 0,0-21,-1 21,-20-21,21 21,-21-20,0-1,21 0,-21 1,0-1,0 0,0 1,0-1,0 0,0 1,0-1,0 42,0-1,0 1,0 0,0-1,0 1,0 0,0-1,0 1,0 0,0-1,0 1,0 0,0-1,0 1,0 0,20-21,1 0,0 0,-1-21,1 21,-21-21</inkml:trace>
  <inkml:trace contextRef="#ctx0" brushRef="#br0" timeOffset="13955.96">11761 2377,'-20'-21,"20"1,20 20,1-21,0 21,-1 0,1-21,0 21,-1 0,1-20</inkml:trace>
  <inkml:trace contextRef="#ctx0" brushRef="#br0" timeOffset="16840">2419 3452,'0'0,"0"-21,-21 1,21 40,0 22,-21-42,21 20,0 1,-20 20,20-20,-21 0,21-1,0 1,-21 20,21-20,0 0,-20-1,20 1,0 20,0-20,0 0,0-1,0 1,0 0,0-1,0 1,0 0,20-1,-20 1,0 0,0-1,21-20,0 0,-1 0,1 0,0 0,-1-20,1 20,0-21,-1 0,1 1,0 20,-1-21,1 0</inkml:trace>
  <inkml:trace contextRef="#ctx0" brushRef="#br0" timeOffset="17428.21">2687 3803,'21'-20,"0"-1,-1 0,1 21,-21-20,21-1,-21 0,0 1,-21 20,21 20,-21-20,1 21,20 0,-21-21,21 20,0 1,-21 0,21-1,0 1,0 0,0-1,21-20,-21 21,21-21,20 0,-20 0,-1 0,1 0,0 0,-1-21,22 21,-22-20,1-1,0 21,-1-21,1 1,-21-1,21 0,-1 1,-20-1,21 0,-21 1,0-1,21 0,-21 1,0-1,0 0,0 1,20-1,-20 0,0 1,0-1,0 42,0-1,0 1,0 0,0-1,0 1,0 0,0-1,0 1,0 0,0-1,0 1,0 0,0-1,0 1,0 0,0-1,0 1,0 0,0-1,0 1,0 0,21-21,0 0,-1 0,1 0,0-21</inkml:trace>
  <inkml:trace contextRef="#ctx0" brushRef="#br0" timeOffset="17576.62">3163 3700,'0'0,"-21"0,21-21,-21 21,21-20,21-1,20 0,-20 21,20-20,1 20,-1-21,21 21</inkml:trace>
  <inkml:trace contextRef="#ctx0" brushRef="#br0" timeOffset="18096.66">4217 3535,'20'20,"-20"1,21 0,-21-1,21 1,-21 0,20-1,-20 1,21 0,-21-1,0 22,21-22,-21 1,0 0,21-1,-21 1,0 0,0-1,20-20,-20-20,0-1,0 0,0 1,0-1,0 0,0 1,0-1,0 0,0 1,-20 20,-1 0,0 0,0 20,1-20,-1 21,0 0,1-1,-22 1,22 0,-1-21,0 20,1 1,20 0,-21-1,0-20,21 21,-20 0,20-1,-21-20,21 21,41 0</inkml:trace>
  <inkml:trace contextRef="#ctx0" brushRef="#br0" timeOffset="18324.82">4672 3803,'0'0,"0"-20,0-1,20 21,1-21,0 21,20 0,-20-20,-1 20,22 0,-22 0,1-21</inkml:trace>
  <inkml:trace contextRef="#ctx0" brushRef="#br0" timeOffset="18501.28">4692 3865,'0'0,"-20"0,-1 0,21 21,21-21,20 0,-20 0,-1-21,22 21,-1-20,0 20,1-21,-1 21,21-21</inkml:trace>
  <inkml:trace contextRef="#ctx0" brushRef="#br0" timeOffset="18708.57">5416 3576,'0'-21,"0"1,-21-1,21 42,0-1,-21 1,21 0,0-1,0 1,0 0,0-1,0 1,0 0,0-1,0 22,0-22,21 1,-21 0,21-1,-21 1</inkml:trace>
  <inkml:trace contextRef="#ctx0" brushRef="#br0" timeOffset="19604">6180 4899,'0'0,"21"-21,-21 1,21 20,-21-21,0 0,20 21,-20-20,0-1,0 0,-20 21,-1 0,0 0,1 0,-1 21,0 0,21-1,-20-20,20 21,0 0,-21-1,21 22,0-22,0 22,0-22,0 22,0-1,0 0,0-20,0 20,0 1,0-1,0-20,21 20,-21-20,0-1,0 22,0-22,0 1,0 0,20-1,-20 1,0 0,21-21</inkml:trace>
  <inkml:trace contextRef="#ctx0" brushRef="#br0" timeOffset="19800.66">5994 5271,'0'0,"-20"0,-1-21,21 1,21-1,20 0,-20 21,20-20,0 20,1-21,-1 21,0-21,21 1,-20-1,20 21,-21-21,1 1</inkml:trace>
  <inkml:trace contextRef="#ctx0" brushRef="#br0" timeOffset="20036.8">6821 4734,'-20'0,"-1"0,21 20,0 1,0 0,-21-1,21 1,0 0,-20-1,20 1,0 0,-21 20,21-20,-21 20,21-20,0 20,-20 0,20-20,0 0,0 20,-21-20,21-1,0 1,0 0,0-1,21-20,-21 21,41-21,-20 21,-1-21,1 0,0 0,-1 0</inkml:trace>
  <inkml:trace contextRef="#ctx0" brushRef="#br0" timeOffset="20428.09">7049 5106,'0'-21,"0"0,-21 21,21-20,-21 20,21 20,0 1,-20-21,20 21,0-1,0 1,0 0,0-1,0 1,-21-21,21 21,0-1,0-40,0-1,21 0,-21 1,20 20,-20-21,21 0,-21 1,21-1,-1 21,-20-21,21 1,0-1,-1 0,1 21,-21 42,0-22,0 1,21 0,-21-1,0 1,0 0,0-1,0 1,0 0,0-1,20-20,-20 21,0 0,21-21,-21 20,21-20,-1 0</inkml:trace>
  <inkml:trace contextRef="#ctx0" brushRef="#br0" timeOffset="21013.17">7421 5230,'0'-21,"-21"21,21-21,0 1,21 20,-1-21,1 21,-21-21,21 21,-21-20,20 20,-20-21,0 0,-20 21,-1 0,0 0,1 21,-1-21,21 41,-21-41,21 21,0 0,0-1,0 1,0 0,0-1,21-20,-21 21,21-21,-1 0,1 0,20 0,-20 0,0 0,-1 0,1 0,20 0,-20-21,0 21,-21-41,20 41,1-21,0 1,-21-1,20 0,-20 1,21-22,-21 22,0-1,0 0,21 1,-21-1,0 0,0 1,0-1,0 0,0 1,0-1,-21 21,21 21,0-1,0 1,0 0,-21-1,21 1,0 0,0-1,-20 22,20-22,0 1,0 0,-21 20,21-20,0-1,-21 1,21 0,0-1,0 1,0 0,0-1,21-20,0 0,-1 0</inkml:trace>
  <inkml:trace contextRef="#ctx0" brushRef="#br0" timeOffset="21173.02">7772 5126,'0'0,"-21"-20,21-1,0 0,42 21,-22-20,1 20,0-21,-1 21,1-21,20 1</inkml:trace>
  <inkml:trace contextRef="#ctx0" brushRef="#br0" timeOffset="21436.95">8185 4672,'0'0,"0"-21,0 42,0-1,0 1,21 0,-21-1,21 1,-21 0,20-1,-20 22,21-22,-21 22,0-22,21 22,-21-1,20 0,-20 1,0-1,0-20,0 20,0-20,0 20,-41-20,41-1,-21 1,21 0,-20-21,-1 20,0-20,1 0,20 21,-21-21,21-41</inkml:trace>
  <inkml:trace contextRef="#ctx0" brushRef="#br0" timeOffset="21665.83">8620 5064,'-21'0,"0"0,21-20,21 20,20 0,-20-21,20 21,-20 0,20 0,-20 0,20-21,-20 21</inkml:trace>
  <inkml:trace contextRef="#ctx0" brushRef="#br0" timeOffset="21812.23">8620 5147,'-21'0,"21"21,21-21,20 0,-20 0,20 0,-20 0,20 0,0-21,-20 21,20-21</inkml:trace>
  <inkml:trace contextRef="#ctx0" brushRef="#br0" timeOffset="22684.16">11658 4506,'0'-20,"0"40,0 1,0 0,-21-1,21 1,0 0,0-1,0 22,0-22,-20 1,20 0,0-1,0 22,0-22,0 1,20 0,-20-1,21 1,-21 0</inkml:trace>
  <inkml:trace contextRef="#ctx0" brushRef="#br0" timeOffset="23080.73">10687 5292,'0'0,"20"0,22 0,-1 0,0 0,21 0,21 0,0 0,-1 0,22 0,-1-21,21 21,-21-21,21 21,0 0,21 0,-21 0,0 0,0 0,0 0,0 0,0 0,-20 0,-22 0,1 0,0 21,-21-21,0 0,-21 0,-20 0,20 0,-20 0,-21-21,-21 21</inkml:trace>
  <inkml:trace contextRef="#ctx0" brushRef="#br0" timeOffset="23760.98">10873 5932,'0'-20,"0"-1,0 0,0 42,0 0,0-1,0 1,0 0,0-1,0 22,0-22,0 22,0-22,0 22,0-21,0 20,0-20,0 20,0-20,0-1,0 1,0 0,0-1</inkml:trace>
  <inkml:trace contextRef="#ctx0" brushRef="#br0" timeOffset="24044.79">11245 6263,'0'-20,"-21"20,42 0,-1 0,1 0,0 0,-1 0,1 0,0 0,-1 0,1 0,0 0,-1 0,1 0,20 0,-20 0</inkml:trace>
  <inkml:trace contextRef="#ctx0" brushRef="#br0" timeOffset="24288.17">11389 6098,'-20'-21,"20"42,0-1,0 1,-21 0,21 0,0-1,0 1,0 0,0-1,0 1,0 20,0-20,0 0,0-1,0 1,21 0,-21-1,41-20,-20 21,-1-21</inkml:trace>
  <inkml:trace contextRef="#ctx0" brushRef="#br0" timeOffset="24716.45">11947 6243,'0'0,"-20"0,40 0,22-21,-22 21,1-21,0 21,-1-20,1-1,0 21,-21-21,0 0,0 1,0-1,-21 21,0 0,1 0,-1 0,0 0,1 21,-1-1,0 1,21 0,-20 0,-1-1,21 1,-21 0,21-1,0 1,0 0,0-1,21 1,20-21,-20 21,0-21,-1 0,1 20,20-20,-20 0,20 0,1 0,-22-20</inkml:trace>
  <inkml:trace contextRef="#ctx0" brushRef="#br0" timeOffset="25284.83">12195 5726,'-20'0,"40"0,1 0,0 0,-1 0,1 0,0 0,-1 0,1 0,-21-21,21 21</inkml:trace>
  <inkml:trace contextRef="#ctx0" brushRef="#br0" timeOffset="25780.74">12547 5622,'-21'0,"21"21,0 0,21 20,-21-20,0-1,0 1,0 0,0-1,0 1,0-42,0 1,0-1,0 0,20 21,-20-20,21-1,0 0,0 21,-21-20,20 20,1-21,0 21,-1 21,-20-1,0 1,0 0,0-1,0 1,0 0,0-1,0 1,21-21,0 0</inkml:trace>
  <inkml:trace contextRef="#ctx0" brushRef="#br0" timeOffset="26428.21">12878 5767,'20'0,"1"0,-21-21,21 21,-1-20,1-1,0 0,-21 1,0-1,-21 21,0 0,1 0,-1 0,21 21,-21-21,21 20,-20-20,20 21,0 0,0-1,0 1,0 0,20-21,-20 20,21-20,20 0,-20 0,0 0,-1 21,1-21,0 0,-1 0,1 0,0-21,-1 1,1-1,-21 0,0 1,0-1,0 0,0 1,21-1,-21 0,0 1,0-1,0 0,0 1,0-1,0 0,0 42,0 0,0-1,0 1,0 0,0-1,0 1,0 0,0-1,0 1,0 0,0-1,0 1,0 0,20-1,-20 1,21-21,0 0,-1 0,1 0,0 0,-1-21,1 21,0-20,-1 20</inkml:trace>
  <inkml:trace contextRef="#ctx0" brushRef="#br0" timeOffset="26572.44">13312 5622,'-21'0,"21"-20,21 20,-1 0,1 0,0 0,-1 0,1-21</inkml:trace>
  <inkml:trace contextRef="#ctx0" brushRef="#br0" timeOffset="29848.28">2563 6863,'0'0,"-20"0,-1-21,0 21,21-21,21 21,0 21,-1-21,1 0,0 0,-1 0,22 0,-22 0,22 0,-22 0,22 0,-22 0,1 0,0 0,-1 0,1 0,0 0,-42 0,-20 0,20 0,0 0,1 0,-1 0,0 0,1 0,-1 0,0 21,1-1,-1 1,21 0,-21-1,21 1,0 0,0-1,0 22,0-22,0 1,0 0,0 20,0-20,0-1,0 1,0 0,0-1,0 1,0 0,0-1,0 1</inkml:trace>
  <inkml:trace contextRef="#ctx0" brushRef="#br0" timeOffset="30275.95">2956 7152,'0'0,"0"-21,0 1,0-1,-21 21,1 0,-1 0,0 21,1-21,-1 20,0 1,1 0,20-1,-21-20,21 21,0 0,0-1,0 1,21-21,-1 21,1-21,0 0,-1 0,-20-21,21 21,-21-21,21 1,-1 20,-20-21,0 0,0 42,0 0,0-1,21 1,0-21,-1 0,1 0,0 0,-1 0</inkml:trace>
  <inkml:trace contextRef="#ctx0" brushRef="#br0" timeOffset="31584.51">3142 7090,'0'0,"0"-21,0 1,0-1,0 0,0 1,0-1,0 0,0 1,0-1,0 42,0-1,0 1,0 0,0-1,0 1,0 20,0-20,0 0,0-1,0 22,0-22,0 1,0 0,0-1,0 1,0 0,0-42,21 21,-21-21,20 21,-20-20,21-1,0 0,-1 1,-20-1,21 21,-21-21,21 21,-21-20,0-1,0 42,-21-21,21 41,-21-20,21-1,0 1,0 0,0-1,0 1,21 0,20-21,-20 0,0 0,-1 0,1 0,0 0,-1 0,1-21,0 21,-1 0,-20-21,21 21,-21-20,21-1,-21 0,0 1,0-1,0 0,0 1,0 40,0 1,0 0,-21-21,21 20,0 1,0 0,0-1,0 1,21 0,-1-21,-20 20,21-20,0 0,-1 0,1 0,0 0,-1 0,1-20,0-1,-21 0,20 21,-20-20,0-1,0 0,0 1,21 20,-21 20,0 1,0 0,0-42,21 0,-21 1,20 20,-20-21,21 21,-21-21,21 21,-21-20,20 20,-20-21,21 62,-21-20,0 0,21-21,-21 20,20 1,1-21,0 0,-21 21,20-21,1 0,0 0,-1 0,1 0,0 0,20-21,-20 21,-1-21,1 21,-21-20,21 20,-21-21,0 0,0 1,-21 20,21-21,-21 21,1 0,-22 0,42 21,-20-1,20 1,0 0,0-1,-21 1,21 0,0 20,0-20,0-1,0 22,0-1,41-20,-41 20,0-20,21-1,-21 22,0-22,21 22,-21-22,0 1,0 0,0-1,0 1,0 0,-21-21,21 20,-21-20,1 0,-1 0,0 0,1 0,-1 0,21-20,-21 20,1-21,-1 0,0-20,1 20,-1 1</inkml:trace>
  <inkml:trace contextRef="#ctx0" brushRef="#br0" timeOffset="31739.28">3762 6780,'0'0,"-21"0,21-21,-20 21</inkml:trace>
  <inkml:trace contextRef="#ctx0" brushRef="#br0" timeOffset="33243.95">5147 7214,'0'-21,"0"1,0-1,-21 21,1 0,-1 0,0 0,1 21,-1-21,0 20,1 1,-1 0,21-1,-21 1,21 0,0-1,0 1,21-21,0 0,-1 0,1 0,0-21,-1 1,1 20,-21-21,21 0,-1 1,-20-1,0 0,0 1,21-1,-21 0,0 1,0-22,0 22,0-1,0 0,0 1,0-1,0 0,0 1,0-1,0 62,0-20,0 0,0-1,0 1,0 0,0-1,21 22,-21-22,0 1,20 0,-20-1,0 1,21 0,-21-1,0 1,21-21,-21 21,20-21,-20 20,21-20,-21 21,21-21,-1 0,1 0,0 0,-1-21,1 1,0-1,-21 0,20 1,-20-1,21 0,-21 1,0-1,0 0,0 1,0-1,-21 21,21 21,0 20,0-20,0-1,0 1,0 0,0-1,21 1,-21 0,21-21,-1 20,1-20,0 0,-1 0,1 0,0-20,-1 20,1-21,0 0,-1 21,-20-20,21-1,0 0,-21 1,20-1,-20 0,0 1,0-1,-20 21,-1 0,21 21,0-1,0 1,0 0,0-1,21 1,-21 0,0-1,20 1,-20 0,21-21,-21 20,21-20,-1 0,1 0,0 0,-21-20,20 20,1-21,0 21,-21-21,20 21,-20-20,21-1,-21 0,21 21,-21-20,0 40,0 1,0 0,0-1,0 1,20 0,1-21,0 0</inkml:trace>
  <inkml:trace contextRef="#ctx0" brushRef="#br0" timeOffset="33388.11">5994 6945,'-20'-20,"-1"20,21-21,-21 21</inkml:trace>
  <inkml:trace contextRef="#ctx0" brushRef="#br0" timeOffset="35351.93">6222 7090,'0'21,"0"-1,0 1,0 0,0-1,0 1,20 0,1-1,-21 1,21-21,-21 21,20-21,1 0,-21-21,21 21,-21-21,20 21,-20-20,0-1,21 21,-21-21,21 1,-21-1,21 21,-21-21,20 21,1 0,0 0,-1 0,1 0,-21 21,21-21,-1 0,-20 21,21-21,0 0,-21 20,20-20,1 0,0 21,-1-21,1 0,0-21,-21 1,0-1,-21 21,21-21,-21 21,1 0,-1 0,21 21,-21-21,21 21,0-1,0 1,0 0,21-1,0-20,-1 0,1 0,0 0,-21-20,20 20,1 0,-21-21,0 42,21-21,-1 20,1-20,0 0,-1 0,1 0,0 0,-1-20,-20-1,21 21,-21-21,0 1,0-1,21 0,-21 1,0-1,0 0,0 1,0-1,0 0,0 1,0-1,0 0,0 1,0-1,0 0,0 1,0-1,0 42,0-1,0 1,0 0,0-1,0 1,0 0,0-1,0 1,0 0,0-1,0 1,0 0,0-1,20 1,-20 0,0-1,0 1,0 0,21-1,0 1,-1-21,1 21,0-21,-1 0,1 0,-21-21,21 21,-1-21,1 1,0-1,-21 0,0 1,20 20,-20-21,0 0,0 42,0 0,0-1,0 1,0 0,21-21,0 0,-21 20,20-20,1 0,0 0,-1 0,1 0,0-20,-1-1,-20 0,21 21,0 0,-21-20,0-1,0 42,0-1,0 1,0 0,20-21,-20 20,21-20,-21 21,21-21,-1 0,1 0,0 0,-1-21,1 1,0 20,-1-21,-20 0,21 21,-21-20,21 20,-21 20,20-20,-20 21,21-21,0 0,-1 0,1 0,0 0,-1 0,1-21,0 1,-1-1,1 0,-21 1,0-1,0 0,-21 21,1 0,20 21,-21-21,21 21,-21 20,21-20,0-1,-20 1,20 0,0-1,0 1,20-21,-20 21,21-21,-21 20,41-20,-20 0,0 0,-1 0</inkml:trace>
  <inkml:trace contextRef="#ctx0" brushRef="#br0" timeOffset="35499.28">7793 6883,'0'0,"-21"-20,0-1,1 0</inkml:trace>
  <inkml:trace contextRef="#ctx0" brushRef="#br0" timeOffset="35692.25">6718 6821,'0'0,"-41"0,20 21,0-21,42 0,41 0,-41 0,20 0,0 0,1 0,-1 0,0 0</inkml:trace>
  <inkml:trace contextRef="#ctx0" brushRef="#br0" timeOffset="36464.28">8930 7131,'0'-20,"0"40,-21-20,21 21,0 0,0-1,0 1,0 0,0-1,0 1,0 0,21-21,-1 0,1 0,0 0,-1 0,-20-21,21 21,0 0,-21-21,20 21,-20 21,0 0,21-21,-21 20,21-20,-1 0,1 0,0 0,-1-20,-20-1,21 21,-21-21,0 1,0-1,0 0,0 1,-21-1,21 0,0 1</inkml:trace>
  <inkml:trace contextRef="#ctx0" brushRef="#br0" timeOffset="36640.61">9343 7317,'-21'0,"21"-20,0-1,21 21,20 0</inkml:trace>
  <inkml:trace contextRef="#ctx0" brushRef="#br0" timeOffset="36997.33">9570 7111,'0'0,"0"-21,0 0,0 1,0-1,-20 21,-1 0,0 0,1 0,20 21,0-1,-21-20,21 21,0 0,0-1,41 1,-41 0,21-1,0-20,-1 21,1 0,0-1,-1 1,1-21,-21 21,0-1,21-20,-21 21,0 0,0-1,-21-20,21 21,21-21,-1 0,1 0,0 0</inkml:trace>
  <inkml:trace contextRef="#ctx0" brushRef="#br0" timeOffset="37132.78">9942 7297,'0'-21,"-20"21,20-21,0 1,20 20,-20-21</inkml:trace>
  <inkml:trace contextRef="#ctx0" brushRef="#br0" timeOffset="37420.93">10108 6987,'0'0,"0"-21,-21 21,21-21,-21 21,21 21,0 0,0 20,0-20,0-1,0 1,0 0,0-1,0 1,21 0,-21-1,0 1,0 0,0-1,0 1,0 0,21-1,-21 1,20-21,-20 21,21-21,0 0,-1 0,1 0,0 0,-1-21</inkml:trace>
  <inkml:trace contextRef="#ctx0" brushRef="#br0" timeOffset="37560.24">10252 7173,'0'-21,"0"0,42 21,-22 0,1 0,0 0,-1 0,1-20</inkml:trace>
  <inkml:trace contextRef="#ctx0" brushRef="#br0" timeOffset="38231.95">10997 7090,'20'0,"-20"21,0-1,0 1,0 0,0-1,21-20,-21 21,0 0,0-1,0 1,21-21,-21 21,0-1,0 1,0-42,0 1,0-1,0 0,0 1,20 20,-20-21,21 0,0 1,-1-1,1 21,0-21,-1 21,1 0,0 21,-21 0,0 20,0-20,0-1,0 1,0 0,0-1,0 1,0 0,20-21</inkml:trace>
  <inkml:trace contextRef="#ctx0" brushRef="#br0" timeOffset="38808.24">11451 7317,'0'-20,"0"-1,0 0,21 21,-21-20,41 20,-41-21,21 21,0 0,-21-21,20 21,-20-20,21-1,-21 0,0 1,-41 20,20 0,0 0,21 20,-20-20,20 21,-21 0,0-1,21 1,0 0,0-1,0 1,21-21,-21 21,21-21,-21 20,41-20,-20 21,-1-21,1 0,0 0,-1 0,1 0,0-21,-1 21,1-41,0 20,-21 1,20-1,-20 0,21 1,-21-1,21 0,-21 1,0-1,0 0,0 1,0-1,0 0,0 1,0-1,0 42,0-1,0 1,0 0,0-1,0 1,-21 0,21-1,0 1,0 0,0-1,0 1,0 0,0-1,0 1,0 0,21-1,-1 1,1-21,0 0,-1 0,1 0,0 0,-1 0</inkml:trace>
  <inkml:trace contextRef="#ctx0" brushRef="#br0" timeOffset="38940.68">11927 7193,'0'-20,"20"20,-20-21,42 21,-22 0,1 0,0 0,-1 0,22 0,-22 0,1 0</inkml:trace>
  <inkml:trace contextRef="#ctx0" brushRef="#br0" timeOffset="47627.61">6553 8392,'20'0,"1"0,-21-20,21 20,-1 0,1-21,0 0,-1 1,-20-1,21 0,-21 1,0-1,0 0,0 1,-21-1,1 21,20-21,-21 21,0 0,1 0,-1 0,0 21,21 0,-20-1,20 1,0 0,-21-1,21 1,0 0,-21 20,21-20,0-1,0 22,0-22,-20 1,20 20,0-20,0 0,0-1,0 1,0 0,0-1,0 1,0 0,0-1,0 1,0 0,0-1,20-20</inkml:trace>
  <inkml:trace contextRef="#ctx0" brushRef="#br0" timeOffset="47824.39">6366 8640,'0'0,"-20"0,-1 0,0 0,21-20,-20 20,40 0,1-21,0 21,20 0,-20-21,20 21,1 0,-1-20,0 20,1-21,-1 0,0 21,1-20,-1 20</inkml:trace>
  <inkml:trace contextRef="#ctx0" brushRef="#br0" timeOffset="48048.74">7007 8289,'0'-21,"0"1,-20 20,20 20,0 1,0 0,-21-1,21 1,0 0,0 20,-21-20,21-1,0 1,0 0,0-1,0 1,-20 0,20-1,0 1,0 0,20-1,1 1,0-21,-21 21</inkml:trace>
  <inkml:trace contextRef="#ctx0" brushRef="#br0" timeOffset="48412.08">7152 8537,'0'21,"21"-21,-21 20,0 1,0 0,0-1,0-40,0-1,0 0,20 21,-20-20,21 20,-21-21,21 0,-1 1,1 20,0-21,-1 21,1 0,-21 41,21-41,-21 21,0 0,20-1,-20 1,0 0,0-1,0 1,0 0,0-1,0 1,-20 0,20-1,-21-20,21 21,-21-21</inkml:trace>
  <inkml:trace contextRef="#ctx0" brushRef="#br0" timeOffset="48861.1">6966 7917,'-21'-21,"1"21,-1 0,21 42,-21-22,21 1,0 0,0-1,42 1</inkml:trace>
  <inkml:trace contextRef="#ctx0" brushRef="#br0" timeOffset="49404.74">7627 8599,'0'21,"21"-21,-21-21,21 21,-1-21,1 21,0 0,-1-20,1-1,-21 0,0 1,0-1,-21 21,1 0,-1 0,0 0,1 0,-1 21,0-1,21 1,-20-21,20 21,0-1,0 1,0 0,20-1,1-20,0 21,-1-21,1 0,0 0,-1 0,1 0,20 0</inkml:trace>
  <inkml:trace contextRef="#ctx0" brushRef="#br0" timeOffset="49704.78">8041 8330,'0'-20,"0"-1,0 0,0 1,-21-1,21 42,0-1,0 1,21-21,-21 21,0-1,0 1,20 0,-20-1,0 1,0 0,0-1,0 1,0 0,0-1,0 1,0 0,0-1,0 1,0 0,21-21,0 0</inkml:trace>
  <inkml:trace contextRef="#ctx0" brushRef="#br0" timeOffset="49876.63">7958 8496,'0'0,"-21"0,21-21,0 0,21 21,-21-20,41 20,-20 0,0-21,20 21,0 0,-20-21,20 21,1-20,-1 20,-20-21</inkml:trace>
  <inkml:trace contextRef="#ctx0" brushRef="#br0" timeOffset="50048.63">8496 8206,'0'-20,"0"40,0-20,20 0,-20 42,0-22,21 1,-21 0,0-1,21 1,-21 0,0-1,20 1,-20 0,0-1,0 1,0 0,0-1,-41 1,41 0,-21-1,1-20,-22 21,21 0,-20-1</inkml:trace>
  <inkml:trace contextRef="#ctx0" brushRef="#br0" timeOffset="51353.02">7090 8289,'0'-21,"0"1,0-1,21 21,-21-21,20 21,-20-20,21 20,0 0,-21-21,0 0,-21 21,21 21,-21-21,21 21,0-1,-20-20,-1 21,21 0,-21-21,21 20,-20-20,20 21,-21-21,21 21,0-1,-21-20,21 21,0 0,-20-21,20 20,0 1,0 0,-21-21,21 20,0 1,0 0,-21-1,21 1,0 0,0-1,0 1,0 0,0-1,0 1,21 0,-21-1,21-20,-21 21,20-21,-20 21,21-21,0 0,-21 20,20-20,1 0,0 0,-21-20</inkml:trace>
  <inkml:trace contextRef="#ctx0" brushRef="#br0" timeOffset="52319.89">6925 7938,'0'-21,"20"21,-20-21,0 42,0 0,-20-1,20 1,0 0,0-42,0 0</inkml:trace>
  <inkml:trace contextRef="#ctx0" brushRef="#br0" timeOffset="60928.35">9426 8537,'20'21,"1"-21,0 0,-1 0,1 0,0 0,-1 20,1-20,0 0,-1 0,1 0,0 0,-1 0,1 0,0 0,-1 0,1 0,0 0</inkml:trace>
  <inkml:trace contextRef="#ctx0" brushRef="#br0" timeOffset="61672.56">9508 8723,'0'0,"-20"0,-1 0,0 0,1 0,40 0,1 0,0 21,-1-21,1 0,0 0,-1 0,1 0,20 0,-20 0,0 0,20 0,-20 0,-1 0,1 0,0 0,-1 0,1 0,0 0,-1 0,1 0</inkml:trace>
  <inkml:trace contextRef="#ctx0" brushRef="#br0" timeOffset="103948.19">13291 1592,'0'20,"21"-20,-1 0,1 0,0 0,-1 0,1 0,0 0,-1 0,1 0,0 0,-1 21,1-21,0 0,-1 0</inkml:trace>
  <inkml:trace contextRef="#ctx0" brushRef="#br0" timeOffset="104148.25">13374 1757,'0'0,"-21"0,0 21,42-21,0 0,20 0,-20 0,-1 0,22 0,-1 0,0 0,1 0</inkml:trace>
  <inkml:trace contextRef="#ctx0" brushRef="#br0" timeOffset="106492.79">15048 1530,'-21'0,"21"-21,-20 21,-1 0,21 21,-21-21,21 20,-20 1,20 0,0-1,0 1,0 0,0-1,0 1,0 0,20-21,-20 20,21-20,0 0,-1 0,1 0,0 0,-1 0,1 0,0-20,-1 20,1 0,0 0,-21-21,20 21,-20-21,21 21,-21-20,21-1,-21 0,20 21,-20-20,0-1,0 0,0 1,0-1,0 0,0 1,-20-1,20 0,-21 21,21-20,-21 20,1 0,20-21,-21 21,0 0,1 0,-1 0,0 0,21 21,-20-21,20 20,-21-20,0 21,21 0,-20-21,20 20,20 1,1-21,0 0,-1 0,1 0,0 0,-1 0,1 0,0 0,-1 0,22 0,-22 0,22 0,-22-21,22 21,-22 0,1 0,0 0,-1 0,1-20,0 20,-1 0,-20-21,21 21,0 0,-1 0,-20 21</inkml:trace>
  <inkml:trace contextRef="#ctx0" brushRef="#br0" timeOffset="111745.77">11865 8640,'0'0,"20"0,-20-20,21 20,-21-21,21 21,-1-21,1 21,-21-20,21 20,-21-21,20 21,-20-21,0 1,-20 20,-1 0,0 0,1 0,20 20,-21-20,0 21,1-21,20 21,-21-1,21 1,-21-21,21 21,0-1,0 1,0 0,0-1,0 1,21 0,0-1,-1-20,1 0,0 21,-1-21,1 0,20 0,-20 0,20 0,-20 0,20-21,-20 21</inkml:trace>
  <inkml:trace contextRef="#ctx0" brushRef="#br0" timeOffset="112456.65">12257 8165,'-20'0,"40"0,1 0,0 0,-1 0,1 0,0 0,-1 0,1 0,0-21,-1 21,1 0</inkml:trace>
  <inkml:trace contextRef="#ctx0" brushRef="#br0" timeOffset="112916.69">12609 8062,'0'0,"0"-21,0 42,0-1,0 1,0 0,0-1,0 1,0 0,0-1,0-40,21 20,-21-42,20 42,-20-20,21-1,-21 0,21 1,-1-1,1 0,0 1,-1 20,1 0,-21 20,21-20,-21 21,20 0,-20-1,0 1,0 0,21-1,-21 1,0 0,21-21,-1 0</inkml:trace>
  <inkml:trace contextRef="#ctx0" brushRef="#br0" timeOffset="113308.39">12981 8165,'-21'0,"21"-21,0 1,42 20,-22 0,-20-21,21 21,0-21,-1 21,-20-20,21 20,0-21,-1 0,-20 1,0-1,-20 21,20-21,-21 21,0 0,1 21,-1-21,21 21,0-1,-21-20,21 21,0 0,0-1,0 1,0 0,0-1,0 1,21-21,-21 21,41-21,-20 0,0 0,-1 0,1 0,0 0,-1 0,1-21,0 21</inkml:trace>
  <inkml:trace contextRef="#ctx0" brushRef="#br0" timeOffset="113635.9">13374 7958,'0'-41,"0"82,0-103,0 41,-21 21,21-20,0 40,0 1,0 0,21 0,-21-1,0 1,0 0,0-1,0 1,20-21,-20 21,0-1,0 1,0 0,21-21,-21 20,21-20,-1 0,-20-20,21 20,-21-21,21 21,-1 0</inkml:trace>
  <inkml:trace contextRef="#ctx0" brushRef="#br0" timeOffset="113784.55">13498 8000,'-21'0,"42"0,-63 0,42-21,0 0,21 21,20 0,-20-20,0 20,-1 0,1 0,20 0,-20 0,0 0,-1 0</inkml:trace>
  <inkml:trace contextRef="#ctx0" brushRef="#br0" timeOffset="115656.73">10893 9116,'0'-21,"-20"21,-1 0,21-21,21 21,-1 0,1 21,0-21,-1 0,1 0,0 0,-1 0,1 0,20 0,-20 0,0 0,-1 0,1 0,20 0,-20 0,0 0,20 0,-20 0,20 0,-20 0,20 0,0 0,-20 0,20 0,1 0,-22 0,22 0,-1 0,0 0,-20 0,20 0,1 0,-22 0,22 0,-1-21,-20 21,20 0,-20 0,20 0,-20 0,20 0,-20 0,20 0,-20 0,20 0,-20 0,20 0,-20-20,20 20,-20 0,-1 0,22 0,-22 0,1 0,20 0,-20 0,20 0,-20 0,0 0,0 0,20 0,-20 0,-1 0,1 0,20 0,-20 0,0 0,20 0,-20 0,-1 0,22 0,-22 0,1 0,20 0,-20 0,0 0,20 0,-20 0,20 0,0 0,-20 0,20 0,-20 0,20 0,1 0,-22 0,22 0,-22-21,22 21,-1 0,-20 0,20 0,-20 0,20 0,-20 0,-1 0,1 0,20 0,-20 0,0 0,-1 0,1-21,20 21,-20 0,0 0,20 0,-20 0,20 0,-20 0,20 0,0 0,-20 0,20 0,1 0,-1 0,-20 0,20 0,-20 0,20 0,-20 0,-1 0,22 0,-22 0,1 0,0 0,-1 0,22 0,-22 0,1 0,21 0,-22 0,1 0,20 0,-20 0,0 0,-1 0,1 0,0 0,-1 0,1 0,0 0,-42 21</inkml:trace>
  <inkml:trace contextRef="#ctx0" brushRef="#br0" timeOffset="116816.43">11121 9508,'20'0,"-20"-20,-20 20,-1 0,0 0,1 0,-1 0,0 0,1 0,-1 0,21 20,-21-20,1 0,-1 0,21 21,-21-21,1 0,-1 0,21 21,0-1,0 1,21-21,-21 21,0-1,20-20,-20 21,0 0,0-1,21 1,-21 0,0 0,0-1,0 1,0 0,0 20,0-20,0-1,0 1,0 0,-21-1,21 1,0 0,-20-1,20 1,0 0,0-1,0 1,0 0,-21-1,21 1,0 0,0-1,0 1,0 0,21-21,-1 0,1 0,0 0,-1 0,1 0,0 0,-1-21,1 21,0 0,-1-21,1 21,0 0,-1-20,22 20,-22-21,1 21</inkml:trace>
  <inkml:trace contextRef="#ctx0" brushRef="#br0" timeOffset="117108.24">11472 9736,'0'-21,"0"0,0 42,0 0,0 0,0-1,0 1,0 0,0-1,0 1,0 0,0-1,0 1,0 0,0-1,0 1,0 0,0-1,21 1,-1 0,1-1</inkml:trace>
  <inkml:trace contextRef="#ctx0" brushRef="#br0" timeOffset="117396.04">11720 9922,'0'0,"41"0,-20 0,0 0,-1 0,1 0,0 0,-1 0,1 0,0 0,-1 0,1 0,0 0,-1 0,1 0,0 0,-1 0,1 0</inkml:trace>
  <inkml:trace contextRef="#ctx0" brushRef="#br0" timeOffset="117612.24">11989 9777,'-21'0,"21"21,0 0,0-1,0 1,-21 0,21-1,0 1,0 0,0-1,0 1,0 0,0-1,0 1,0 0,21-1</inkml:trace>
  <inkml:trace contextRef="#ctx0" brushRef="#br0" timeOffset="118220.58">12609 9963,'21'0,"-1"-20,1 20,0-21,-1 21,1-21,0 21,-21-20,20 20,-20-21,0 0,0 1,-20-1,-1 21,0 0,1 0,-1 0,21 21,-21-21,1 20,20 1,0 0,-21-21,21 20,0 1,0 0,0-1,0 1,0 0,21-1,-1 1,1 0,0-21,-1 20,1-20,0 0,-1 0,1 0,0 0,-1 0,1 0,0-20,-1 20,1-21</inkml:trace>
  <inkml:trace contextRef="#ctx0" brushRef="#br0" timeOffset="118552.18">12919 9591,'-21'0,"42"0,0 0,-1 0,1-21,0 21,-1 0,1 0,0 0,-1-20,1 20,0 0,-1 0</inkml:trace>
  <inkml:trace contextRef="#ctx0" brushRef="#br0" timeOffset="119247.95">13229 9508,'0'21,"0"0,0-1,0 1,0 0,21-21,-21-21,20 21,-20-21,0 1,21 20,-21-21,21 21,-21-21,20 21,1 0,-21-20,21 20,-1 0,1 0,-21 20,21-20,-21 21,0 0,20-21,-20 20,0 1,21-21,0 0,-21 21,20-21,1 0,0 0,-1 0,1 0,-21-21,21 21,-21-21,20 21,-20-20,21-1,-21 0,21 1,-21-1,0 0,0 1,-21 20,0 0,1 0,-1 0,21 20,-21-20,21 21,0 0,0-1,0 1,0 0,21-1,0 1,-1-21,1 21,0-21,-1 0,1 0,0 0,-1 0,1 0,-21-21</inkml:trace>
  <inkml:trace contextRef="#ctx0" brushRef="#br0" timeOffset="119564.71">13890 9343,'0'-21,"0"1,0 40,0 1,0 0,0-1,0 1,0 0,21-1,-21 1,0 0,0-1,0 1,21 0,-21-1,0 1,0 0,20-21,1 0,0 0,-21-21,20 21,-20-21</inkml:trace>
  <inkml:trace contextRef="#ctx0" brushRef="#br0" timeOffset="119740.11">13828 9467,'0'-21,"21"21,0 0,-1 0,1-20,0 20,20 0,-20 0,-1 0,22 0,-22 0,1-21</inkml:trace>
  <inkml:trace contextRef="#ctx0" brushRef="#br0" timeOffset="121311.99">14386 9343,'-20'-21,"-1"1,42 20,-21-21,41 21,-20 0,-1 0,1 0,0 0,-1 0,1 0,0 0,-1 0,1 21,-21-1,0 1,0 0,-21-21,21 20,0 1,0 0,0-1,0 1,0 0,0-1,0 1,0 0,0-1,0 1,21 0,-21-1,21 1,-21 0,20-1,-20 1,0 0,0 0,21-1,-21 1,0 0,0-1,21 1,-21 0,0-1,0 1,0 0,0-1,21 1,-21 0,0-1,0 1,0 0,0-1,0 1,0 0,-21-1,21 1,-21-21,21 21,-21-21,21 20,-20-20,20 21,-21-21,0 0,1 0,-1 0,0 0,1 0,-1 0,0 0,1-21,-1 21,-20 0,20-20,0 20,1-21,-1 21,21-21,-21 21,21-20,0-1,0 0,0 1</inkml:trace>
  <inkml:trace contextRef="#ctx0" brushRef="#br0" timeOffset="121824.68">14883 9281,'0'-21,"0"1,20 20,1 0,0 0,-1 20,1 1,-21 0,0-1,0 1,0 0,-21-21,1 20,40-20,22 0,-22 0,22 0,-22 0,22 0,-22 0,22 0,-22-20,22 20</inkml:trace>
  <inkml:trace contextRef="#ctx0" brushRef="#br0" timeOffset="128947.55">15957 8661,'-20'0,"40"0,1 0,0 0,-1 0,1 0,0 0,-1 0,1 0,0 0,-1 0,1 0</inkml:trace>
  <inkml:trace contextRef="#ctx0" brushRef="#br0" timeOffset="129144.42">16019 8764,'-20'0,"40"0,22 0,-22 0,1 0,0 0,-1 0,22 0,-22 0,1 0,0 0,-1 0</inkml:trace>
  <inkml:trace contextRef="#ctx0" brushRef="#br0" timeOffset="139047.57">18190 8227,'0'0,"0"-21,0 1,0-1,0 0,0 1,0 40,0 1,0 0,0-1,0 1,0 0,0-1,0 1,-21 0,21-1,0 1,0 0,0-1,0 1,0 0,0-1,0 1,0 0,0-1,0 1</inkml:trace>
  <inkml:trace contextRef="#ctx0" brushRef="#br0" timeOffset="139408.78">18458 8392,'0'-20,"21"20,0 0,-1 0,1 0,20 0,-20 0,0-21,-1 21,1 0,20 0,-20 0,0 0,-1 0,1-21,0 21,0 0,-1 0</inkml:trace>
  <inkml:trace contextRef="#ctx0" brushRef="#br0" timeOffset="139656.31">18665 8248,'0'-21,"-21"21,21-21,0 42,0 0,0-1,0 1,0 0,0-1,0 1,0 0,-20 20,20-20,0-1,0 1,0 0,0-1,0 1,0 0,0-1,20 1,22-21</inkml:trace>
  <inkml:trace contextRef="#ctx0" brushRef="#br0" timeOffset="140432.41">19244 8392,'0'21,"21"-21,-1 0,1 0,0-21,-1 21,1-20,0 20,-1 0,-20-21,0 0,21 21,-21-20,0-1,0 0,0 1,-21 20,1 0,-1 0,0 0,1 20,-1 1,0-21,21 21,-20-21,20 20,-21 1,0 0,21-1,0 1,0 0,0-1,21 1,0 0,-1-21,1 0,0 20,-1-20,22 0,-22 0,22 0,-22 0,22 0,-1 0,-20-20</inkml:trace>
  <inkml:trace contextRef="#ctx0" brushRef="#br0" timeOffset="141005.22">19513 7938,'0'0,"20"0,1-21,0 21,-1 0,1 0,0-21,-1 21,1 0,0 0,20-21,-20 21,-1 0</inkml:trace>
  <inkml:trace contextRef="#ctx0" brushRef="#br0" timeOffset="141819.7">19947 7772,'0'0,"0"-21,0 42,0 0,0-1,0 1,0 0,0-1,0 1,0-42,20 21,-20-20,0-1,21 21,-21-21,21 21,-21-20,20 20,1-21,0 21,-21-21,20 21,1 0,0 0,-21 21,20 0,-20-1,0 1,0 0,21-21,-21 20,0 1,0 0,21-21</inkml:trace>
  <inkml:trace contextRef="#ctx0" brushRef="#br0" timeOffset="142460.51">20319 7834,'0'0,"0"-21,20 21,1 0,-21-20,21 20,-21-21,20 21,1 0,-21-21,0 1,-21 20,1 0,-1 0,21 20,-21-20,21 21,-20-21,20 21,0-1,0 1,0 0,20-1,1-20,0 0,-1 21,1-21,0 0,-1 0,1 0,0 0,-1 0,-20-21,21 21,-21-20,21 20,-21-21,0 0,20 1,-20-1,21 0,-21 1,0-1,0 0,0 1,0-1,0 0,0 1,-21 20,21 20,0 1,0 0,0-1,0 1,-20-21,20 21,0-1,0 1,0 0,0-1,0 1,0 0,20-21,-20 20,21-20,0 0,-1 0,1 0,0 0,-1 0,1 0,0 0,-1-20,1 20</inkml:trace>
  <inkml:trace contextRef="#ctx0" brushRef="#br0" timeOffset="142624.87">20691 7751,'0'0,"0"-20,0-1,20 21,1 0,0 0,-1-21,1 21,0 0,-1 0,1 0,0 0,20 0</inkml:trace>
  <inkml:trace contextRef="#ctx0" brushRef="#br0" timeOffset="143244.61">20732 8372,'0'-21,"21"21,-1 0,1 0,0-21,-1 21,1 0,21 0,-22 0,22-20,-22 20,22 0,-1 0,-20-21,20 21</inkml:trace>
  <inkml:trace contextRef="#ctx0" brushRef="#br0" timeOffset="143508.31">21456 8206,'0'-20,"0"-1,0 42,0-1,0 1,20 0,-20-1,0 1,0 0,0-1,0 1,0 0,0-1,21-20,-21 21,0 0,21-1</inkml:trace>
  <inkml:trace contextRef="#ctx0" brushRef="#br0" timeOffset="145368.1">17280 8950,'-20'-20,"-1"20,62 0,-20 0,0 0,-1 0,1 0,0 0,20 0,-20 0,20 0,0 0,1 0,-1 0,0 0,1 20,20-20,-21 0,21 0,-21 0,21 0,-20 0,20 0,-21 0,21 0,-21 0,21 0,-20 0,20 0,-21 0,21 0,-21 0,21 0,0 0,-20 0,20 0,0 0,0 0,-21 0,21 0,-20 0,20 0,-21 0,21 0,-21 0,21 0,-20 0,-1 0,0 0,1 0,-1 0,0 0,1-20,-1 20,0 0,1 0,-1 0,0 0,1 0,-1 0,0 0,1-21,-1 21,-20 0,20 0,0 0,1 0,-1 0,0 0,1 0,-22-21,22 21,-1 0,0 0,-20 0,20 0,-20 0,20 0,1-20,-22 20,22 0,-22 0,22 0,-22 0,22-21,-1 21,-20 0,20 0,-20 0,20 0,1-21,-22 21,1 0,20 0,-20 0,20 0,-20-20,20 20,-20 0,20 0,-20 0,20-21,-20 21,0 0,20 0,-20 0,20 0,-20-21,-1 21,22 0,-22 0,22 0,-22 0,1 0,20-20,-20 20,0 0,-1 0,22 0,-22 0,1 0,20 0,-20 0,0 0,20-21,-20 21,-1 0,1 0,0 0,-1 0,1 0,0 0,-1 0,1 0,0 0,-1 0,1 0</inkml:trace>
  <inkml:trace contextRef="#ctx0" brushRef="#br0" timeOffset="146969.14">18334 9446,'0'0,"0"-20,0-1,0 42,0-1,0 1,21 0,-21-1,0 1,21 0,-21-1,0 1,0 0,0-1,0 1,0 0,0-1,0 1,0 0,0 0,0-1</inkml:trace>
  <inkml:trace contextRef="#ctx0" brushRef="#br0" timeOffset="147268.97">18624 9591,'0'-21,"20"21,1 0,0 0,-1 0,1 0,0 0,-1 0,1 0,0 0,0 0,-1 0,1 0,0 0,-1 0,1 0,0 0,-1 0,1-20</inkml:trace>
  <inkml:trace contextRef="#ctx0" brushRef="#br0" timeOffset="147504.67">18872 9467,'0'0,"-21"-21,21 42,0 0,-20-21,20 41,0-20,0-1,0 1,0 0,0-1,0 1,0 0,0-1,20 1,1 0</inkml:trace>
  <inkml:trace contextRef="#ctx0" brushRef="#br0" timeOffset="148056.17">19306 9612,'21'0,"-1"0,1 0,0 0,-1 0,1 0,-21-21,21 21,-21-21,20 21,-20-20,0-1,-20 0,-1 21,0-20,1 20,-1 0,21 20,-21-20,21 21,-20 0,20-1,-21 1,21 0,0-1,0 1,0 0,0-1,21-20,-21 21,20-21,-20 21,42-21,-22 0,1 0,0 0,-1 21,22-21,-22 0</inkml:trace>
  <inkml:trace contextRef="#ctx0" brushRef="#br0" timeOffset="148615.65">19657 9281,'0'0,"-20"0,40 0,1 0,0 0,-1 0,1 0,0-21,-1 21,1 0</inkml:trace>
  <inkml:trace contextRef="#ctx0" brushRef="#br0" timeOffset="149115.96">19988 9178,'0'20,"0"1,0 0,0-1,0 1,0 0,21-21,-21 20,0 1,0-42,0 1,20 20,-20-21,0 0,21 1,-21-1,21 21,-21-21,20 21,1-20,0 20,-1 20,-20 1,0 0,0-1,21 1,-21 0,0-1,0 1,0 0,21-21</inkml:trace>
  <inkml:trace contextRef="#ctx0" brushRef="#br0" timeOffset="149517.1">20298 9281,'0'-21,"41"21,-41-20,21 20,0 0,-21-21,20 21,-20-21,0 1,-20-1,-1 21,0 0,21 21,-20-21,20 20,0 1,-21-21,21 21,0-1,0 1,21 0,-1-21,1 20,0-20,-1 0,1 0,0 0,-1 0,1 0</inkml:trace>
  <inkml:trace contextRef="#ctx0" brushRef="#br0" timeOffset="149824.19">20567 9157,'0'-21,"0"42,0-62,0 20,0 0,-21 21,21 21,0 0,0-1,0 1,0 0,0-1,0 1,0 0,0-1,0 1,0 0,0-1,21-20,-1 0,1 21,0-21,-1-21,1 1</inkml:trace>
  <inkml:trace contextRef="#ctx0" brushRef="#br0" timeOffset="149976.16">20567 9198,'-21'0,"21"-20,21-1,20 21,-20 0,-1 0,1 0,0-21,-1 21,1 0</inkml:trace>
  <inkml:trace contextRef="#ctx0" brushRef="#br0" timeOffset="150388.46">21084 9054,'0'0,"0"-21,20 42,1-1,0 1,-21 0,20 20,1-20,0 20,-21-20,0 20,20 0,-20-20,0 20,0 1,0-22,-20 22,20-1,-42-20,22 20,-1-20,0-1,-20 22,20-22,-20 1,20 0,-20 0,0-1,-1 1,1-21</inkml:trace>
  <inkml:trace contextRef="#ctx0" brushRef="#br0" timeOffset="150985.1">18004 9198,'0'0,"0"-20,0 40,-21 22,21-22,-21 1,21 20,-20 1,-1-22,21 22,-21-1,21-20,-20 20,20 0,0 1,0-22,0 22,0-22,20 22,-20-21,42-1,-22 1,22 0,-1-1,0 1,21 0,0-21,0 0,21 20</inkml:trace>
  <inkml:trace contextRef="#ctx0" brushRef="#br0" timeOffset="151700.78">21518 9157,'0'-21,"0"1,0-1,20 21,1 0,0 0,-1 0,1 0,0 0,-1 0,-20 21,0-1,0 1,0 0,-20-1,-1 1,0-21,21 21,-20-21,20 20,20-20,1 0,20 0,-20 0,0 0,20 0,-20 0,20 0,-20 0,20 0,-20-20</inkml:trace>
  <inkml:trace contextRef="#ctx0" brushRef="#br0" timeOffset="152708.29">9364 11059,'-21'0,"21"-21,21 21,-1 0,1 0,0-21,-1 21,22 0,-22 0,1 0,0 0,-1 0</inkml:trace>
  <inkml:trace contextRef="#ctx0" brushRef="#br0" timeOffset="152861.49">9364 11162,'0'0,"-21"0,42 0,-1 0,22-21,-22 21,1 0,20 0,-20 0,0 0,20-20</inkml:trace>
  <inkml:trace contextRef="#ctx0" brushRef="#br0" timeOffset="159104.62">11431 10811,'0'0,"0"-21,0 0,20 21,-20 21,0 0,0-1,0 1,0 0,0-1,0 1,0 0,0-1,0 1,0 0,0-1,0 1,0 0,0-1,0 1,0 0,0-1,0 1,0 0,0-1</inkml:trace>
  <inkml:trace contextRef="#ctx0" brushRef="#br0" timeOffset="160011.64">10480 11327,'-21'0,"42"0,20 0,-20 0,0 0,-1 0,1 0,0 0,20 21,-20-21,20 0,-20 0,20 0,-20 0,20 0,0 0,-20 0,20 21,1-21,-1 0,-20 0,20 0,0 0,1 0,-1 0,0 0,-20 0,20 0,1 0,-1 0,-20 0,20 0,0 0,-20 0,0 0,20 0,-20 0,-1 0,1 0,20 0,-20 0,0 0,20 0,-20 20,-1-20,22 0,-22 0,22 0,-22 0,1 0,20 0,-20 0,20 0,-20 0,0 0,20 0,-20 0,-1 0,22 0,-22 0,1 0,0 0,-1 0,1 0,0 0,-1 0,1 0,0 0,-1 0,1 0,0 0,-1 0,1 0,0 0,20 0,-20 0,0 0,-1 0,1 0,0 0,-1 0,1 0,-21-20,21 20,-1 0,1 0,0 0,-1 0,1 0,0 0,-21-21,20 21,1 0,0 0</inkml:trace>
  <inkml:trace contextRef="#ctx0" brushRef="#br0" timeOffset="160728.7">10521 11803,'0'-21,"0"1,-21 20,21 41,0-20,0-1,0 1,0 0,0-1,0 1,0 0,0-1,0 1,0 0,21-1,-21 1,0 0,0 20,0-20,0-1,0 1,0 0,0-1,21-20,-21 21,21-21</inkml:trace>
  <inkml:trace contextRef="#ctx0" brushRef="#br0" timeOffset="161087.66">10852 12030,'21'0,"-1"0,1 0,0 0,-1 0,1 0,0 0,-1 0,1 0,0 0,-1 0,1 0,0 0,-1 0,1 0,0 0,-1-20</inkml:trace>
  <inkml:trace contextRef="#ctx0" brushRef="#br0" timeOffset="161320.7">11038 11927,'-21'0,"21"-21,-20 1,20 40,0 1,0 0,0-1,0 1,-21 0,21-1,0 1,0 0,0-1,0 1,0 0,0-1,0 1,21 20,20-20,-41 0</inkml:trace>
  <inkml:trace contextRef="#ctx0" brushRef="#br0" timeOffset="161992.34">11493 12154,'-21'0,"42"0,-1 0,1 0,-21-20,21 20,-1 0,-20-21,21 21,0 0,-21-21,20 21,-20-20,0-1,0 0,-20 21,-1 0,0 0,1 0,20 21,-21 0,21-1,-21-20,21 21,0 0,0-1,0 1,0 0,0-1,0 1,21 0,0-1,-21 1,41 0,-20-21,-1 0,1 0,0 0,-1 0,1 0,0 0,-1 0,-20-21</inkml:trace>
  <inkml:trace contextRef="#ctx0" brushRef="#br0" timeOffset="162456.21">11741 11803,'-21'0,"21"-21,-21 21,42 0,0 0,-1 0,1 0,0 0,-1 0,1 0,0 0,-1 0</inkml:trace>
  <inkml:trace contextRef="#ctx0" brushRef="#br0" timeOffset="162891.93">12030 11741,'0'21,"0"-1,0 1,0 0,21-21,-21 20,0-40,0-1,0 0,20 1,-20-1,21 21,0-21,-1 21,1 0,0 0,-1 0,-20 21,0 0,0-1,0 1,0 0,0-1,21-20,-21 21</inkml:trace>
  <inkml:trace contextRef="#ctx0" brushRef="#br0" timeOffset="163292.18">12319 11803,'-20'0,"20"-21,20 21,-20-20,21 20,0 0,-21-21,20 21,1-21,-21 1,-21 20,21-21,-20 21,-1 0,0 21,21-1,0 1,0 0,0-1,0 1,0 0,21-21,-21 20,21-20,-21 21,20-21,1 0,0 0,-1 0,1 0,-21-21</inkml:trace>
  <inkml:trace contextRef="#ctx0" brushRef="#br0" timeOffset="163611.7">12588 11679,'0'0,"-21"-21,1 21,20 21,0 0,0-1,20 1,-20 0,21-1,-21 1,0 0,0-1,0 1,21-21,0 0,-1 0,-20-21,21 21,0 0,-21-20</inkml:trace>
  <inkml:trace contextRef="#ctx0" brushRef="#br0" timeOffset="163784.64">12567 11782,'-20'0,"40"0,-61 0,20 0,1 0,40 0,1 0,0-20,-1 20,1 0,0 0,0 0,20-21,-20 21,-1 0</inkml:trace>
  <inkml:trace contextRef="#ctx0" brushRef="#br0" timeOffset="164088.78">13043 11638,'0'0,"0"-21,-21 21,21 21,21-1,0 1,-21 0,20-1,-20 1,0 0,0-1,21 22,-21-22,0 22,0-1,0 0,0 1,0-1,0 0,-41 1,41-1,0 0,-21 1,0-1,1 0,-1-20,0 0,1 20,-22-20,22-1,-22 1,22 0,-22-21,22 20</inkml:trace>
  <inkml:trace contextRef="#ctx0" brushRef="#br0" timeOffset="164717.59">10190 11700,'0'0,"21"0,-21-21,0 62,-41-20,41 20,-21-20,0 20,1 1,-1-1,0 21,1 0,-1-21,0 21,1 0,-1-20,21 20,-21-21,21 21,0-21,0-20,42 20,-22 1,22-22,-22 1,22 0,-1-1,21 1,-21-21,21 21,0-21,0 0,0 0,21 0</inkml:trace>
  <inkml:trace contextRef="#ctx0" brushRef="#br0" timeOffset="166012.53">13684 11286,'0'-21,"20"21,-20-20,0 40,0 1,42-21,-22 0,-20-21,0 42,-20-21,40 0,1 0,-21-21,0 1,-21 20</inkml:trace>
  <inkml:trace contextRef="#ctx0" brushRef="#br0" timeOffset="168196.08">15317 10769,'0'0,"0"-20,-21 20,21-21,0 42,0-1,21 1,-21 0,0-1,0 1,20 0,-20-1,0 1,0 0,21-1,-21 1,0 0,0-1,0 1,21 0,-21-1,0 1,0 0,0-1,0 1,20-21</inkml:trace>
  <inkml:trace contextRef="#ctx0" brushRef="#br0" timeOffset="168467.5">15585 10997,'0'-21,"21"21,0 0,-1 0,1 0,0 0,-1 0,1 0,0 0,-1 0,1 0,0 0,-1 0,1 0,0 0,-1-21</inkml:trace>
  <inkml:trace contextRef="#ctx0" brushRef="#br0" timeOffset="168716.54">15792 10914,'-21'-21,"21"1,-20 20,20 20,0 1,0 0,0-1,0 1,0 0,0-1,0 1,20 0,-20-1,0 1,0 0,0-1,21 1,0 0</inkml:trace>
  <inkml:trace contextRef="#ctx0" brushRef="#br0" timeOffset="169124.37">16143 11079,'0'0,"-20"0,20-20,0-1,20 21,1-21,0 21,-21-20,20 20,-20-21,21 21,-21-21,-21 1,1 20,-1 0,0 0,1 0,-1 20,0 1,21 20,-20-41,20 21,0 0,0-1,0 1,0 0,0-1,20 1,1-21,0 21,-1-21,1 0,0 0,-1 0,1 0,0 0,-1 0,1-21,0 21</inkml:trace>
  <inkml:trace contextRef="#ctx0" brushRef="#br0" timeOffset="169517.09">16267 10749,'-20'0,"40"0,1 0,-21-21,21 21,-1 0,1 0,0 0,-21-21,20 21</inkml:trace>
  <inkml:trace contextRef="#ctx0" brushRef="#br0" timeOffset="169940.22">16536 10583,'-21'0,"21"21,0 0,0-1,0 1,21 0,-21-1,0 1,0-42,0 1,0-1,21 0,-21 1,20 20,-20-21,21 21,0 0,-1 0,-20 21,21-21,-21 20,21 1,-21 0,0-1,20-20</inkml:trace>
  <inkml:trace contextRef="#ctx0" brushRef="#br0" timeOffset="170300.15">16826 10666,'0'0,"-21"0,21-21,0 1,21 20,-1-21,1 21,-21-21,21 21,-21-20,-21 20,0 0,1 20,-1 1,21 0,0-1,0 1,21-21,-1 0,1 0,0 0,-1 0,1 0,0 0,-1 0</inkml:trace>
  <inkml:trace contextRef="#ctx0" brushRef="#br0" timeOffset="170599.7">17094 10521,'0'-62,"0"42,0 102,0-144,0 83,0 0,0-1,21 1,-21 0,0-1,0 1,0 0,0-1,21 1,-21 0,20-21,1 0,0 0,-1-21,1 0</inkml:trace>
  <inkml:trace contextRef="#ctx0" brushRef="#br0" timeOffset="170728.59">17198 10583,'-21'-20,"42"40,-21-40,41-1,-20 21,-1 0,1 0,0 0</inkml:trace>
  <inkml:trace contextRef="#ctx0" brushRef="#br0" timeOffset="172481.3">15151 10645,'0'0,"-20"0,-22 0,22-20,-22 20,1 0,0 0,20 0,-20 0,20 0,0 0,1 0,-1 20,0-20,1 0,-1 21,0-21,21 21,0-1,0 1,0 0,0-1,0 1,21 0,-21-1,0 1,21 0,-21-1,20 1,-20 20,0-20,0 20,21-20,-21 20,0 1,0-1,21 0,-21 1,0-1,0 0,20-20,-20 20,0 1,0-1,0 1,21-1,-21 0,0 1,0-1,0 0,21-20,-21 20,0 1,20-1,-20 0,0 1,0-1,0-20,21 20,-21 0,0 1,0-1,0 21,0-21,0 1,0-1,0 0,0-20,0 20,-21 1,21-1,0 0,0-20,-20 20,20-20,0 20,0 1,0-22,-21 1,21 20,0-20,0 20,0-20,0 0,0-1,0 1,0 0,0-1,0 1,0 0,0-1,21-20,-21 21,20 0,1-21,-21 20,21-20,-1 0,1 0,0 0,20 0,-20 0,20 0,0-20,21 20,-20-21,20 21,-21-21,21 1,0-1</inkml:trace>
  <inkml:trace contextRef="#ctx0" brushRef="#br0" timeOffset="173871.8">15151 11493,'-20'0,"-1"0,21-21,21 21,-1 0,1 0,0 0,-1 0,1 0,0 0,-1 0,1 0,20 0,-20 0,0 0,20 0,-20 0,20 0,-20 0,20 0,0 0,-20 0,20 0,-20 0,20 0,-20 0,20 0,-20 0,20 0,-20 0,20 0,1 0,-22 0,22 0,-22 0,22 0,-22 0,22 0,-22 0,22 0,-22 0,22 0,-1 0,-20 0,20 0,0 0,-20 0,20 0,1 0,-1 0,0 0,-20 0,20 0,1 0,-1 0,1 0,-1 0,-20-21,20 21,0 0,-20 0,20 0,1 0,-22 0,22-20,-22 20,22 0,-22 0,22 0,-22 0,1 0,20-21,-20 21,20 0,1 0,-22 0,22 0,-1 0,-20-21,20 21,-20 0,20 0,-20 0,20 0,0 0,-20-20,20 20,-20 0,20 0,1 0,-22 0,22 0,-22 0,22 0,-1-21,-20 21,20 0,-20 0,20 0,-20 0,20 0,-20 0,-1 0,1 0,0 0,-1 0,1 0,0-21,-1 21,1 0,0 0,-21-20,20 20</inkml:trace>
  <inkml:trace contextRef="#ctx0" brushRef="#br0" timeOffset="174629.02">15379 11844,'-21'0,"0"0,1 0,-1 21,0 0,21-1,-20 22,-1-22,21 1,-21 20,1 1,20-22,-21 22,21-1,0 0,0-20,-21 20,21 1,0-22,0 1,0 0,42 20,-42-20,20-1,1-20,0 21,-1 0,1-21,0 0,-1 0,22 0,-22 0,22 0,-22-21,22 21,-22-21,1 21</inkml:trace>
  <inkml:trace contextRef="#ctx0" brushRef="#br0" timeOffset="174876.55">15771 12010,'0'0,"-20"-21,20 42,0-1,0 1,0 0,0-1,0 22,0-22,0 1,-21 0,21-1,0 1,0 0,0-1,0 1,0 0,0-1,0 1,21-21,-1 0</inkml:trace>
  <inkml:trace contextRef="#ctx0" brushRef="#br0" timeOffset="175103.73">16019 12216,'0'-20,"0"-1,21 21,20 0,-41-21,21 21,0 0,-1 0,1 0,0 0,-1 0,1 0,0-20,-1 20,1 0,0 0,-1 0</inkml:trace>
  <inkml:trace contextRef="#ctx0" brushRef="#br0" timeOffset="175344.56">16247 12092,'-21'-20,"0"-1,21 42,0-1,0 1,0 0,0-1,0 1,0 0,0-1,0 1,0 0,0-1,0 1,0 0,0-1,0 1,21 0,0-21</inkml:trace>
  <inkml:trace contextRef="#ctx0" brushRef="#br0" timeOffset="175752.23">16577 12258,'0'-21,"0"0,42 21,-22-20,1 20,0-21,-1 21,-20-21,21 21,-21-20,0-1,0 0,-21 21,1 0,-1 0,0 0,1 0,20 21,-21-21,21 41,-21-41,21 21,0 0,0-1,-20 1,20 0,0-1,0 1,0 0,41-1,-41 1,21-21,-1 21,1-21,0 0,-1 0,1 0,0 0,0 0</inkml:trace>
  <inkml:trace contextRef="#ctx0" brushRef="#br0" timeOffset="176120.66">16888 11927,'0'0,"-21"0,42 0,-1 0,1 0,0 0,-1 0,1-21,0 21</inkml:trace>
  <inkml:trace contextRef="#ctx0" brushRef="#br0" timeOffset="176499.67">17156 11824,'0'0,"0"20,0 1,0 0,0-1,0-40,0-1,0 0,21 21,-21-20,21 20,-21-21,20 21,-20 21,21-21,-21 20,0 1,21-21,-21 21,0-1,20-20,1 0</inkml:trace>
  <inkml:trace contextRef="#ctx0" brushRef="#br0" timeOffset="176841.02">17425 11886,'-21'0,"21"-21,0 0,21 21,-21-20,21 20,-1-21,1 21,-21-21,0 1,-21 20,1 0,-1 0,21 20,-21 1,21 0,-20-1,20 1,0 0,0-1,20-20,1 0,0 0,-1 0,1 0,0 0</inkml:trace>
  <inkml:trace contextRef="#ctx0" brushRef="#br0" timeOffset="177112.13">17652 11741,'0'0,"-20"0,20-21,0 42,20-21,-20 21,0-1,21 1,-21 0,0-1,0 1,0 0,21-21,-21 20,20-20</inkml:trace>
  <inkml:trace contextRef="#ctx0" brushRef="#br0" timeOffset="177271.89">17694 11824,'-21'0,"42"0,-63-21,84 21,-22-21,1 21,0 0,20-20,-20 20,-1 0</inkml:trace>
  <inkml:trace contextRef="#ctx0" brushRef="#br0" timeOffset="177584.3">18066 11638,'20'0,"-40"0,61 0,-20 20,-1-20,1 21,-21 0,21-1,-21 1,0 0,20-1,-20 1,0 0,0-1,0 1,0 0,0 20,0-20,0 20,0-20,0 20,0 0,-20-20,20 20,0-20,-21 20,21-20,-21 0,21-1,-20 1,-1 0,0-1,1-20,-1 0,0 0,21-20,-20 20,20-21,0 0</inkml:trace>
  <inkml:trace contextRef="#ctx0" brushRef="#br0" timeOffset="178240.6">19285 11203,'0'0,"-20"0,20-20,20 40,1-20,0 0,-1 0,1 0,0 0,-1 0,1 0,0 0,-1 0,1 0,0 0,-1 0,1-20,0 20,-1 0</inkml:trace>
  <inkml:trace contextRef="#ctx0" brushRef="#br0" timeOffset="179431.84">21146 10583,'0'0,"-21"0,21-20,0 61,0-20,0-1,0 1,0 0,0-1,21-20,-21 21,0 0,20-1,-20 1,0 0,21-1,-21 1,21 0</inkml:trace>
  <inkml:trace contextRef="#ctx0" brushRef="#br0" timeOffset="179829.21">20463 11121,'0'0,"-20"0,-1 0,0 0,1 20,-1-20,62 0,-20 0,20 0,-20 0,41 0,-21 0,21 0,0 0,21-20,0 20,0 0,20-21,-20 21,20 0,0 0,-20-21,20 21,1-20,-1 20,21 0,-21 0,1 0,20 0,-21 0,0 0,21 0,-41 0,20 0,-20 20,0-20,0 0,-21 0,0 0,-21 0,0 0,-20 0,0 0,-1 0,-40 0,-22 0</inkml:trace>
  <inkml:trace contextRef="#ctx0" brushRef="#br0" timeOffset="180472.15">20567 11576,'0'0,"0"-21,0 0,-21 21,0 42,1-22,-1 1,0 0,21-1,-20 1,-1 20,21-20,-21 0,1 20,20-20,0 20,0-20,0-1,0 22,0-22,0 22,0-22,20 1,-20 0,21-1,-21 1,21 0,-1-1,1-20,-21 21,21-21,-1 0,1 0,0 0,20 0</inkml:trace>
  <inkml:trace contextRef="#ctx0" brushRef="#br0" timeOffset="180760.05">20939 11741,'-21'0,"21"-21,0 42,0 0,0-1,0 1,0 0,21-1,-21 1,0 0,0-1,0 1,21 0,-21-1,0 1,0 0,0-1,20-20</inkml:trace>
  <inkml:trace contextRef="#ctx0" brushRef="#br0" timeOffset="181016.66">21228 11927,'21'0,"-21"-21,21 21,-1 0,1 0,0 0,-1 0,1 0,0 0,-1 0,1 0,0 0,-1 0,1 0,0-20</inkml:trace>
  <inkml:trace contextRef="#ctx0" brushRef="#br0" timeOffset="181240.17">21435 11844,'-21'0,"1"0,20 21,0 0,-21-1,21 1,0 0,0-1,-21 1,21 0,0-1,0 1,0 0,21-21</inkml:trace>
  <inkml:trace contextRef="#ctx0" brushRef="#br0" timeOffset="181671.89">21704 11968,'0'0,"0"-20,20 20,1 0,0 0,-1 0,1 0,-21-21,21 21,-1-21,1 21,-21-20,0-1,-21 21,1 0,-1 0,0 0,21 21,-20-21,-1 20,21 1,0 0,-21-21,21 20,0 1,0 0,21-21,-21 20,21-20,20 0,-41 21,21-21,-1 0,1 0,0 0,-1 0,1-21,0 21,-1-20,1 20</inkml:trace>
  <inkml:trace contextRef="#ctx0" brushRef="#br0" timeOffset="181964.58">21993 11638,'0'0,"-21"0,42 0,0 0,-1 0,1 0,0 0,-1 0,1 0</inkml:trace>
  <inkml:trace contextRef="#ctx0" brushRef="#br0" timeOffset="182348.37">22262 11596,'0'21,"0"0,0-1,0 1,0-42,0 1,20-1,1 21,-21-21,21 21,-21-20,20 20,-20-21,21 21,-21 21,21-1,-21 1,0 0,0-1,0 1,20-21</inkml:trace>
  <inkml:trace contextRef="#ctx0" brushRef="#br0" timeOffset="182740.76">22510 11638,'-21'0,"21"-21,21 21,-1 0,-20-21,21 21,0 0,-1-20,-20-1,-20 0,-1 21,0 0,21 21,-20-21,20 21,0-1,0 1,0 0,0-1,20-20,-20 21,21-21,0 0,-1 0,1 0,0 0</inkml:trace>
  <inkml:trace contextRef="#ctx0" brushRef="#br0" timeOffset="183048.69">22799 11472,'0'-21,"0"42,0-62,0 61,0 1,0 0,0 0,0-1,0 1,0 0,0-1,0 1,0 0,21-21,-1-21,1 21,-21-21</inkml:trace>
  <inkml:trace contextRef="#ctx0" brushRef="#br0" timeOffset="183200.22">22799 11555,'0'0,"-21"0,21-21,42 21,-42-20,20 20,1 0,0 0,0 0,20 0</inkml:trace>
  <inkml:trace contextRef="#ctx0" brushRef="#br0" timeOffset="183639.99">23213 11389,'-21'-20,"21"40,21-20,-21 21,20-21,-20 21,21-1,0 1,-21 0,20 0,1-1,-21 1,21 0,-21 20,0-20,0-1,0 1,0 20,0-20,0 0,0-1,0 1,-21 0,21-1,-21 1,21 0,-20-1,20 1,-21-21,0 21,1-21,-1 0,0 20,1-20,-1 0,0 0,1 0</inkml:trace>
  <inkml:trace contextRef="#ctx0" brushRef="#br0" timeOffset="184745.58">23523 10108,'0'0,"0"-21,0 1,0-1,0 0,20 21,-20-20,21 20,0 0,20-21,0 21,-20 0,20 0,1 0,-1 0,0 0,1 0,-22 21,1-21,20 0,-20 20,0-20,-1 21,1-21,0 0,-21 21,0-1,20-20,-20 21,0 0,21-1,-21 1,0 0,21-1,-21 1,0 0,20-1,-20 22,21-22,-21 22,21-22,-21 1,20 20,-20-20,21 20,-21-20,21 0,-21 20,20-20,-20-1,0 22,0-22,21 1,-21 20,0-20,0 0,0-1,0 22,0-22,0 1,21 20,-21-20,0 0,0 20,0-20,0 20,0-20,0 20,0-20,0-1,0 22,0-22,0 1,0 0,0 20,0-20,0-1,0 1,0 0,0 20,0-20,-21 0,21-1,0 1,0 0,0-1,0 22,0-22,0 1,0 0,0-1,0 22,0-22,0 1,0 0,0 20,0-20,21-1,-21 1,0 0,0-1,0 1,0 0,0-1,0 1,0 0,0-1,0 1,0 0,0-1,0 1,0 0,0-1,0 1,0 0,0-1,0 1,0 0,0-1,0 1,0 0,-21-1,0-20,1 0,-1 0,-20 0,20 0,0 0,-20 0,0 0,-1 0,1 0,0 0,-1 0,1 0,0 0</inkml:trace>
  <inkml:trace contextRef="#ctx0" brushRef="#br0" timeOffset="185762.21">9364 13436,'0'0,"-21"0,42 0,-1 0,1 0,0 0,-1 0,1 0,0 0,-1 0,1-21,0 21</inkml:trace>
  <inkml:trace contextRef="#ctx0" brushRef="#br0" timeOffset="185924.1">9384 13539,'-41'21,"82"-42,-61 42,61-21,0-21,-20 21,0 0,20-20,-20 20,-1 0,1 0,20 0</inkml:trace>
  <inkml:trace contextRef="#ctx0" brushRef="#br0" timeOffset="189120.43">11017 13684,'0'0,"-20"0,20-21,-21 21,0 0,21 21,0 0,-20-1,20 1,0 0,-21-1,21 1,0 0,0-1,0 1,0 0,0-1,0 1,0 0,0-1,21-20,-21 21,20-21,1 21,0-1,-1-20,1 0,0 0,-1 0,1 0,0 0,-1-20,1 20,0 0,-21-21,20 21,-20-21,21 1,-21-1,21 21,-21-21,0 1,0-1,20 21,-20-21,0 1,0-1,0 0,0 1,0-1,0 0,-20 1,20-1,-21 0,0 1,1-1,-1 21,21-21,-21 21,1 0,-1 0,0 0,1 0,20 21,-21-21,21 21,-21-21,21 20,-20-20,20 21,-21-21,21 21,-21-1,21 1,0 0,0-1,21-20,20 0,-20 0,0 0,-1 0,1 0,20 0,-20 0,20 0,1 0,-22 0,1-20,0 20,-1-21,1 21,0-21</inkml:trace>
  <inkml:trace contextRef="#ctx0" brushRef="#br0" timeOffset="190337.01">11761 13953,'0'0,"0"-21,-20 21,20-21,0 42,0 0,20-21,-20-21,0 0,0 1,21-1</inkml:trace>
  <inkml:trace contextRef="#ctx0" brushRef="#br0" timeOffset="191132.44">12423 13539,'0'-20,"0"-1,-21 21,0 0,-20 0,20 0,1 0,-1 0,0 0,21 21,-20-21,-1 0,0 20,1-20,-1 21,21 0,-21-21,21 20,0 1,0 0,0-1,0 1,0 0,21-1,-21 1,0 0,21-21,-21 20,0 1,0 0,20-21,-20 20,0 1,21 0,-21-1,0 1,0 0,21-1,-21 1,0 0,0-1,0 1,0 0,0-1,0 1,0 0,0-1,0 1,0 0,0-1,0 1,0 0,20-21,1 0,0 0,-1 0,1-21,0 21,20 0,-20 0,-1 0,1 0,0 0,-1 0,22 0,-22 0,1 0</inkml:trace>
  <inkml:trace contextRef="#ctx0" brushRef="#br0" timeOffset="191972.58">16888 10377,'0'0,"-21"20,-20 1,-1 20,-20-20,21 20,-1 1,-20-1,21 0,-21 1,21-1,-1 0,-20 21,21-20,0-22,20 22,-20-1,-1 0,22 1,-1-22,0 22,-20-1,20-20,1 20,-1-20</inkml:trace>
  <inkml:trace contextRef="#ctx0" brushRef="#br0" timeOffset="192500.89">17342 11679,'-20'-21,"-1"21,0 0,1 0,-1 0,0 42,-20-22,0 1,-1 0,1 20,-21 0,21 1,-21-1,0 21,0-21,-1 21,22 0,-21-20,0 20,21-21,-1 21,-20-21,42 1,-22-1,1 0,20-20,1 20</inkml:trace>
  <inkml:trace contextRef="#ctx0" brushRef="#br0" timeOffset="193308.04">12981 13767,'0'0,"-21"0,21-21,0 0,0 42,0 20,0-20,0 0,0-1,0 1,0 0,0-1,0 1,-20 0,20-1,0 1,0 0,0-1,0 1,0 0,0-1,0 1,20-21,1 0</inkml:trace>
  <inkml:trace contextRef="#ctx0" brushRef="#br0" timeOffset="193736.01">13312 13973,'-21'0,"42"0,-1 0,1 0,0 0,-1 0,1 0,0 0,-1-20,1 20,0-21</inkml:trace>
  <inkml:trace contextRef="#ctx0" brushRef="#br0" timeOffset="194393.19">13870 13849,'-21'0,"21"21,0 0,0-1,-21-20,21 21,0 0,0-1,0 1,21-21,-21 21,21-21,-1 0,-20 20,21-20,0 0,-1 0,1 0,0-20,-1 20,-20-21,21 21,-21-21,21 21,-21-20,0-1,0 0,0 1,0-1,0 0,0 1,0-1,0 0,-21 1,0 20,21-21,-20 21,-1 0,0-21,1 21,-1 0,21 21,-21-21,21 21,-20-21,20 20,0 1,-21-21,21 21,0-1,0 1,21-21,-1 0,22 0,-22 0,1 0,0 0,-1 0,1 0,0-21</inkml:trace>
  <inkml:trace contextRef="#ctx0" brushRef="#br0" timeOffset="195109.66">14366 13519,'-21'0,"21"-21,0 0,21 21,-1 0,1 0,0 0,-1 0,1 0,0 0,-1 0,1 0,0 0,-1 0,1 0,-21 21,0 0,0-1,21-20,-21 21,0 0,0-1,0 1,20-21,-20 21,0-1,21 1,-21 0,0-1,0 1,21-21,-21 21,0-1,0 1,0 0,0-1,0 1,0 0,0-1,0 1,0 0,0-1,0 1,0 0,0-1,0 1,-21-21,21 21,-21-21,1 0,-1 0,0 20,1-20,-1 0,-20 21,20-21,0 21,-20-1,20-20,1 21,-1-21</inkml:trace>
  <inkml:trace contextRef="#ctx0" brushRef="#br0" timeOffset="197359.9">5478 14779,'0'0,"20"0,-20 21,21-21,-21-21,0 1,0-1,0 0,-21 21,1-20,-1 20,0 0,1 0,-1 0,0 20,21 1,-20-21,20 21,0-1,0 1,0 0,0-1,0 1,0 0,0-1,0 1,0 0,0-1,0 1,0 21,0-22,0 1,0 0,0 20,0-20,0-1,0 1,0 20,0-20,0 0,0-1,0 1,0 0,0-1,0 1,-21-21,21-21</inkml:trace>
  <inkml:trace contextRef="#ctx0" brushRef="#br0" timeOffset="197560.84">5106 15214,'-42'-21,"84"42,-84-63,63 42,0 0,-1 0,1-20,0 20,20-21,-20 21,-1 0,22-21,-22 21,1-20,20 20,-20-21,0 21,-21-21</inkml:trace>
  <inkml:trace contextRef="#ctx0" brushRef="#br0" timeOffset="197820.63">5726 14552,'0'-21,"-21"21,21 21,0 0,0-1,0 1,0 0,0-1,0 1</inkml:trace>
  <inkml:trace contextRef="#ctx0" brushRef="#br0" timeOffset="198109.74">5974 14738,'0'-21,"-21"63,0-22,1-20,-1 21,21 0,-21 20,1-20,-1-1,21 1,-21 0,21-1,-20 1,20 0,0 0,0-1,-21 1,21 0,0-1,0 1,0 0,41-21,-20 20,0-20,-1 0</inkml:trace>
  <inkml:trace contextRef="#ctx0" brushRef="#br0" timeOffset="198515.77">6056 14986,'0'0,"-20"0,20 21,0 0,0-1,0 1,0 0,0-1,0 1,-21-21,21 21,0-42,0 0,21 1,-21-1,0 0,20 21,-20-20,0-1,21 0,0 21,-21-21,20 21,-20-20,21 20,0 0,-21 20,0 1,0 0,0 0,0-1,0 1,0 0,0-1,0 1,0 0</inkml:trace>
  <inkml:trace contextRef="#ctx0" brushRef="#br0" timeOffset="198884.26">6325 15110,'0'0,"0"-20,-21 20,21-21,0 0,21 21,0-20,-1 20,1-21,0 21,-21-21,21 21,-21-21,-21 21,0 0,0 0,1 21,-1-21,21 21,0 0,-21-1,21 1,0 0,0-1,0 1,21-21,-21 21,21-21,-1 0,1 0,0 0,0 0,-1 0,1 0,0 0</inkml:trace>
  <inkml:trace contextRef="#ctx0" brushRef="#br0" timeOffset="199180.17">6635 14924,'0'-103,"0"206,0-186,0 104,0 0,0-1,0 1,0 0,0-1,0 1,0 0,0 0,-20-21,20 20,0 1,-21 0,21-1,0 1,0 0,0-1,0 1,21-21,-1 0,1 0,0-21,-1 21,1-20,0 20</inkml:trace>
  <inkml:trace contextRef="#ctx0" brushRef="#br0" timeOffset="199363.69">6718 15028,'-21'0,"42"0,-42-21,42 21,0 0,-1-21,1 21,0 0,-1 0,1 0,0 0,20-21</inkml:trace>
  <inkml:trace contextRef="#ctx0" brushRef="#br0" timeOffset="199620">7049 14759,'-21'-21,"42"42,-21-21,0 20,20 1,1 0,-21-1,0 1,21 0,-21-1,0 1,0 0,0-1,0 1,0 0,0 0,0-1,0 1,0 0,0-1,-42 1,42 0,0-1,-20-20,20 21,-21-21,0 0,1 21</inkml:trace>
  <inkml:trace contextRef="#ctx0" brushRef="#br0" timeOffset="199884.15">7524 15069,'0'0,"-21"0,1 0,20-21,20 21,1 0,0 0,-1 0,1 0,20 0,-20 0,0 0</inkml:trace>
  <inkml:trace contextRef="#ctx0" brushRef="#br0" timeOffset="200036.44">7524 15172,'0'0,"0"0,41 0,-20 0,0-20,20 20,-20 0,-1 0,22 0,-22-21,1 21,0 0</inkml:trace>
  <inkml:trace contextRef="#ctx0" brushRef="#br0" timeOffset="203984.13">8971 14986,'-21'0,"21"-21,0 1,0-1,0 0,0 42,-20-21,20 41,-21-41,0 21,21 0,-20 0,20-1,-21 1,21 0,0-1,0 1,0 0,0-1,0 1,21 0,-21-1,20-20,-20 21,21-21,0 0,-1 0,1 0,0 0,-1 0,1 0,0 0,-1 0,1 0,20-21,-20 21,-21-41,21 41,-1-21,1 1,-21-1,0 0,21 21,-21-20,0-1,0 0,0 1,-42-1,22 0,-1 21,21-21,-21 21,1 0,-22 0,22 0,-1-20,0 20,1 0,-1 0,0 0,21 20,42-20</inkml:trace>
  <inkml:trace contextRef="#ctx0" brushRef="#br0" timeOffset="204280.22">9550 14821,'20'0,"-20"-21,-41 21,20 21,1-1,-1 1,0 0,21-1,-20 1,20 0,-21-1,21 1,-21 21,21-22,0 1,0 20,0-20,0 0,0-1,0 22,21-42,-21 20,21 1,-21 0,41-21,-20 20,-1-20,1 0,0 0,-1 0,1 0,20 0,-20 0,0 0,-1 0</inkml:trace>
  <inkml:trace contextRef="#ctx0" brushRef="#br0" timeOffset="204528.12">9922 14903,'-21'-20,"42"40,-42-61,0 62,21-1,0 22,0-22,0 1,0 0,0 0,0-1,0 1,-20 20,20-20,0 0,0-1,0 1,0 0,0-1,0 1,0 0,20-1,-20 1,21-21,0 0,-1 0</inkml:trace>
  <inkml:trace contextRef="#ctx0" brushRef="#br0" timeOffset="204759.94">10108 15131,'0'0,"-21"0,62 0,-20 0,0 0,-1 0,1 0,0 0,-1 0,1 0,0-21,-1 21</inkml:trace>
  <inkml:trace contextRef="#ctx0" brushRef="#br0" timeOffset="205119.49">10666 15069,'0'0,"-21"0,21 21,-20-21,20 20,-21 1,21 0,0-1,0 1,0 0,0-1,21-20,-1 0,1 0,0 0,-1 0,1-20,0-1,-1 0,1 1,-21-1,0 0,0 1,0-1,-21 0,1 1,-1 20,0 0,1-21,-1 21,0 0,1 0,-1 21,21-1</inkml:trace>
  <inkml:trace contextRef="#ctx0" brushRef="#br0" timeOffset="205400.6">11100 14800,'0'-21,"0"1,21 20,-1 0,1 0,-21 41,21-41,-1 21,1-1,20 1,-20 20,-21-20,21 0,-1-1,-20 22,0-21,0 20,0-20,0-1,-20 1,20 0,-42 20,22-20,-1-21,-20 20,-1 1,22 0,-22-1,22-20,-1 21,0-21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20:40.196"/>
    </inkml:context>
    <inkml:brush xml:id="br0">
      <inkml:brushProperty name="width" value="0.05292" units="cm"/>
      <inkml:brushProperty name="height" value="0.05292" units="cm"/>
      <inkml:brushProperty name="color" value="#FF0000"/>
    </inkml:brush>
  </inkml:definitions>
  <inkml:trace contextRef="#ctx0" brushRef="#br0">16577 331,'21'20,"-21"1,0 0,0-1,21 1,-21 20,0-20,0 20,20 1,-20-1,0 21,0 0,0 0,21 21,-21 0,0-1,0 1,0 0,21 20,-21 0,0-20,0 20,20 1,-20-1,0 0,0 21,0-20,0 20,0-21,0 21,0 0,0 0,0 0,0 0,-20 0,20 21,0 0,-21-21,21 20,-21 1,21-21,0 0,0 0,0 0,0 0,0-20,0-22,0 1,0 0,0-1,0 1,0-21,0 0,0 0,0 0,0 0,0-21,0 21,0-20,0-1,-20 0,20-20,0 20,0-20,0 20,0-20,0 0,0-1,0 1,0 0,20-21,-20 20,0 1,21-21,-21 21,21-21,-21 20,20-20</inkml:trace>
  <inkml:trace contextRef="#ctx0" brushRef="#br0" timeOffset="2380.21">17322 496,'-21'0,"21"21,0 20,-21-20,21-1,0 1,0 0,0-1,0 1,0 0,0-1,0-40,0-22,0 22,0-1,0 0,0 1,0-1,0 0,0 1,0-1,21 0,-21 1,21 20,-21-21,20 0,1 21,0-20,-1 20,1 0,-21 20,21-20,-21 21,0 0,0-1,0 1,0 0,-42-1,22 1,20 0,0-1,-21-20,21 21,21-21,-1 0,1 0,0 0,-1 0,1 0,0 0,-21 21,0-1,0 1,0 0,-21-21,21 20,-21-20,1 21,-1-21,21-21,0 1,21 20,-21-21,20 21,-20-21,21 21,-21-20,21 20,-1 0,-20-21,21 21,0 0,-21-21,20 21,1 0,0 0,-21 21,20-21,-20 21,21-1,-21 1,0 0</inkml:trace>
  <inkml:trace contextRef="#ctx0" brushRef="#br0" timeOffset="2554.81">17694 496,'0'-21,"20"21</inkml:trace>
  <inkml:trace contextRef="#ctx0" brushRef="#br0" timeOffset="2976.59">17942 661,'0'0,"0"21,0 0,0-1,0 1,0 0,-21-1,21 1,0 0,0-1,0 1,0 0,0 0,0-1,0 1,0-42,0 1,0-1,0 0,0 0,0 1,0-1,0 0,0 1,0-1,0 0,0 1,0-1,0 0,0 1,0-1,21 0,-21 1,20 20,1-21,0 21,-1 0,1 0,0 21,-1-1,-20 1,0 0,0-1,-20 1,-1-21,21 21,0-42</inkml:trace>
  <inkml:trace contextRef="#ctx0" brushRef="#br0" timeOffset="3256.87">18169 620,'0'0,"21"0,-21 21,20-21,-20 20,21-20,-21 21,21-21,-1 0,1 0,0 0,-21-21,20 21,-20-20,21 20,-21-21,0 0,-21 21,21-20,-20 20,-1 0,-20 0,20 0,0 0,1 0</inkml:trace>
  <inkml:trace contextRef="#ctx0" brushRef="#br0" timeOffset="4173.67">18479 393,'0'-21,"0"42,0-1,0 1,0 0,0-1,0 1,0 0,0-1,0 1,21-21,-21 21,0-1,0 1,0 0,20-21,-20 20,21-20,-21 21,21-21,-1 0,1 0,0 0,-21-21,20 21,1-20,0 20,-21-21,20 21,-20-21,21 1,-21-1,-21 21,1 21,-1-21,0 0,21 20,0 1,0 0,0-1,21-20,0 0,-1 0,1 0,0-20,-1-1,1 0,-21 42,0 0,21-21,0 0,-1 0,1 0,0 0,-1-21,1 21,0 0,-1 0,-20-21,21 1,-21-1,21 21,-21-21,0 1,0-1,0 42,20-1,1-20,-21 21,0 0,21-21,-21 20,0 1,0 0,0-1,0 1,0 0,0-1,41 1,0-21,-20 0,0 0</inkml:trace>
  <inkml:trace contextRef="#ctx0" brushRef="#br0" timeOffset="5536.04">20298 599,'0'-20,"0"-1,-21 21,21 21,-20-21,20 20,-21 1,21 0,0-1,0 1,0 0,21-21,-21 20,20-20,1 0,0 0,-1 0,-20-20,21 20,-21-21,21 21,-21-21,0 1,0 40,0 1,41 0,-20-21,-1 0,1 0,0 0,-1 0,-20-21,21 21,0-21,-21 1,20 20,-20-21,21 21,-21-21,0 1,-21 20,21 20,0 1,-20-21,20 21,0-1,0 1,20-21,-20 21,21-21,20 0,-20 0,0 0,-21 20,20-20,1 0,0 0,-1 0,1 0,-21-41,21 41,-1 0,-20-21,21 1,-21-1,21 21,-21-21,0 1,0-1,21 0,-21 1,0-1,0 0,0 1,0-1,0 0,0 1,0-1,0 0,-21 21,21 21,0 0,0-1,0 1,0 0,0-1,0 1,-21 0,21-1,0 1,0 0,0-1,0 1,0 0,0-1,0 1,0 0,0-1,21-20,-21-20,0-1,0 0,0 1,0-1,0 0,21 1,-1 20,-20-21,21 21,0 0,-1 0,1 0,-21 21,21-21,-21 20,0 1,20-21,-20 21,0-1,0 1,0 0</inkml:trace>
  <inkml:trace contextRef="#ctx0" brushRef="#br0" timeOffset="5728.88">21187 496,'-21'0,"1"0</inkml:trace>
  <inkml:trace contextRef="#ctx0" brushRef="#br0" timeOffset="6490.08">21249 537,'0'21,"0"0,21-21,-21 20,20 1,1 0,0-1,-21 1,20-21,-20 21,21-1,-21 1,21-21,-21 21,0-42,20 21,-20-21,0 1,0-1,21 21,-21-21,0 1,21 20,-21-21,0 0,20 21,-20-20,21-1,0 21,-21-21,20 21,1 0,0 21,-1 0,-20-1,21 1,-21 0,21-21,-1 0,1-21,-42 21,1 21,20-1,0 1,0 0,20-21,-20-21,0 0,21 21,-21 21,21-21,-1 0,-20 21,21-21,0 0,-1 0</inkml:trace>
  <inkml:trace contextRef="#ctx0" brushRef="#br0" timeOffset="6789.88">21972 475,'0'0,"0"-20,0-1,0 0,0 1,-20-1,20 42,0-1,0 1,0 0,0-1,0 1,0 0,0-1,0 1,0 0,-21-1,21 1,0 0,0-1,0 1,0 0,0-1,21-20</inkml:trace>
  <inkml:trace contextRef="#ctx0" brushRef="#br0" timeOffset="9754.17">21972 537,'-20'0,"40"0,1 0,0 0,-1 0,1 0,20 0,-20-20,0 20,20 0</inkml:trace>
  <inkml:trace contextRef="#ctx0" brushRef="#br0" timeOffset="10184.81">22386 579,'-21'0,"21"20,0 1,0 0,0-1,0 1,21-21</inkml:trace>
  <inkml:trace contextRef="#ctx0" brushRef="#br0" timeOffset="10796.92">22572 620,'0'21,"-21"-21,21 20,0 1,21-21,-21 21,20-21,1 0,0 0,-1 0,1 0,-21-21,21 21,-21-21,0 1,0-1,0 0,-21 21,21-20,-41 20,20 0,0 0,21-21,21 21,0 0,-1 0,1 21,0-21,-1 0,1 0,0 20,-1 1,-20 0,21-1,-21 1,0 0,0-1,0 1,21-21,-21-21,20 1,1-1,0 0,0 21,-1-20,1 20,0 0,-1 0,1 0,0 20,-1-20,-20 21,0 0</inkml:trace>
  <inkml:trace contextRef="#ctx0" brushRef="#br0" timeOffset="11004.87">22592 310,'0'0,"-20"0,-1-21,0 21,1 0,20-20</inkml:trace>
  <inkml:trace contextRef="#ctx0" brushRef="#br0" timeOffset="12448.77">17714 1530,'0'-21,"21"21,-21-21,0 1,21 20,-21-21,0 0,-21 21,21-20,-21 20,1 0,-1 0,0 20,21 1,-20-21,20 21,0-1,-21-20,21 21,0 0,0-1,0 1,0 0,-21-1,21 1,0 20,0-20,0 0,0-1,0 1,0 0,0-1,0 1,0 0,0-1,0 1,21-21</inkml:trace>
  <inkml:trace contextRef="#ctx0" brushRef="#br0" timeOffset="12638.08">17487 1736,'-21'0,"1"0,20-20,20 20,1 0,0-21,-1 21,1 0,20 0,-20-21,0 21,20-20,-20 20,20-21,-20 21</inkml:trace>
  <inkml:trace contextRef="#ctx0" brushRef="#br0" timeOffset="12868.99">18004 1406,'0'-21,"0"0,0 42,0 0,-21-1,21 1,0 0,0-1,-21 1,21 0,0-1,-20 22,20-22,0 1,-21 0,21-1,0 1,0 0,0-1,0 1,0 0,0-1,21 1,-1 0</inkml:trace>
  <inkml:trace contextRef="#ctx0" brushRef="#br0" timeOffset="13668.66">18231 1592,'0'20,"0"1,0 0,0-1,0 1,0 0,0-1,0 1,0 0,0-42,0 0,0 1,0-1,0 0,0 1,21 20,-21-21,20 21,-20-21,0 1,21 20,0-21,-21 62,20-20,-20 0,0-1,21-20,-21 21,0 0,0-1,21-20,-21 21,20-21</inkml:trace>
  <inkml:trace contextRef="#ctx0" brushRef="#br0" timeOffset="14034.38">18520 1674,'-20'0,"20"-20,20 20,1 0,20-21,-20 21,0-21,-21 1,20 20,-20-21,0 0,-20 21,-1 0,0 0,1 21,20 0,-21-21,21 20,-21 1,21 0,0-1,0 1,0 0,21-21,-21 20,21-20,-1 0,1 0,0 21,-1-21,1 0,20 0,-20 0</inkml:trace>
  <inkml:trace contextRef="#ctx0" brushRef="#br0" timeOffset="14310.12">18851 1550,'0'0,"0"-20,0-1,0 0,-20 1,20-1,0 62,0-20,0 0,0-1,0 1,0 0,0-1,0 1,0 0,0-1,0 1,0 0,0-1,0 1,0 0,0-1,0 1,0 0,20-21,1 0,0 0,-1 0</inkml:trace>
  <inkml:trace contextRef="#ctx0" brushRef="#br0" timeOffset="14502.34">18893 1633,'-21'0,"0"0,21-21,-20 21,20-20,20-1,22 21,-22-21,1 21,0 0,-1-20,22 20,-22-21,1 21,0-21,-1 21</inkml:trace>
  <inkml:trace contextRef="#ctx0" brushRef="#br0" timeOffset="14732.56">19182 1406,'0'0,"0"-21,0 0,-21 21,21 21,0 0,0 20,21-41,-21 21,0-1,21 1,-21 0,0-1,0 1,20 0,-20-1,21 1,-21 0,0-1,21 1,-21 0,0-1,0 1,0 0,0-1,0 1,-21 0,0-1,21 1,-20-21,-1 0</inkml:trace>
  <inkml:trace contextRef="#ctx0" brushRef="#br0" timeOffset="15626.53">19575 1612,'0'0,"20"0,1 0,0 0,-1 0,22 0,-22 0,1 0,0-20</inkml:trace>
  <inkml:trace contextRef="#ctx0" brushRef="#br0" timeOffset="15802.96">19699 1695,'0'0,"20"0,1 0,0 0,-1 0,22 0,-22 0,22 0,-22 0,22 0</inkml:trace>
  <inkml:trace contextRef="#ctx0" brushRef="#br0" timeOffset="16690.55">20711 1550,'0'-20,"0"-1,21 0,20 21,-20 0,0 0,-1 0,1 0,0 0,0 0,-1 0,-20 21,21-21,-21 21,0-1,0 1,0 0,0-1,-21-20,21 21,-20 0,-1-1,0 1,0-21,21 21,21-21,0 0,0 0,-1 0,22 0,-1-21,-20 21,20 0,0 0,1 0,-22 0,22 0,-22 0,1 0,0 0</inkml:trace>
  <inkml:trace contextRef="#ctx0" brushRef="#br0" timeOffset="17075.62">20215 2005,'0'0,"-20"0,-1 0,21 21,21-21,20 0,-20 0,20 0,21 0,-21 0,42 0,-21 0,0-21,21 21,-1 0,1-21,0 21,0 0,20 0,-20 0,-1 0,1 0,0 0,-1 0,1 0,-21 0,0 0,-21 0,1 0,-1 0,-20 0,-1 0,1 0,-42 0,-20 0,20 0</inkml:trace>
  <inkml:trace contextRef="#ctx0" brushRef="#br0" timeOffset="17496.08">20360 2460,'0'-21,"0"62,0-20,0 0,0-1,0 1,0 0,0-1,0 1,0 0,0 0,0-1,0 1,0 0,0-1,0 1,0 0</inkml:trace>
  <inkml:trace contextRef="#ctx0" brushRef="#br0" timeOffset="17808.24">20567 2646,'0'0,"20"0,1-21,20 21,-20 0,0 0,-1 0,1 0,0 0,-1 0,1-21,0 21,-1 0,1 0,0 0,0 0</inkml:trace>
  <inkml:trace contextRef="#ctx0" brushRef="#br0" timeOffset="18041.64">20794 2542,'-21'0,"21"-20,0 40,0 1,-20 20,20-20,0 0,0 0,-21-1,21 1,0 0,0-1,0 1,21-21</inkml:trace>
  <inkml:trace contextRef="#ctx0" brushRef="#br0" timeOffset="18443.9">21104 2708,'0'-21,"21"21,0-20,-1 20,1 0,0-21,-1 21,-20-21,21 21,0 0,-21-21,20 21,-20-20,0-1,-20 21,-1 0,0 0,1 0,20 21,-21-21,0 20,1-20,20 21,-21-21,21 21,0 0,-21-21,21 20,0 1,0 0,21-1,0-20,20 21,-20-21,-1 0,1 0,0 0,20 0,-20 0</inkml:trace>
  <inkml:trace contextRef="#ctx0" brushRef="#br0" timeOffset="18754.59">21270 2253,'-21'0,"42"0,-1 0,1 0,0 0,-1 0,1 0,0 0,-1 0</inkml:trace>
  <inkml:trace contextRef="#ctx0" brushRef="#br0" timeOffset="19024.57">21662 2067,'0'21,"21"-21,-21 20,21-20,-21 21,20 0,1-21,-21 20,21 1,-21 0,20-21,-20 20,21 1,-21 0,21-1,-21 1,0 0,0-1,20-20</inkml:trace>
  <inkml:trace contextRef="#ctx0" brushRef="#br0" timeOffset="19232.3">21786 2232,'-20'0,"-1"0,0 0,21 21,-20-21,20 21,-21-21,0 20,21 1,-20 0,20-1,0 1</inkml:trace>
  <inkml:trace contextRef="#ctx0" brushRef="#br0" timeOffset="19628.59">21993 2274,'0'20,"0"-40,0-1,21 0,-21 1,20 20,1 20,-21 1,0 0,0-1,0 1,21-21,-21 21</inkml:trace>
  <inkml:trace contextRef="#ctx0" brushRef="#br0" timeOffset="20258.29">22200 2294,'0'-20,"20"20,-20-21,21 21,-21-21,21 21,-21-20,-21 20,0 0,21 20,0 1,-20-21,20 21,0-1,0 1,20 0,1-21,0 0,-1 0,1 0,0 0,-1 0,-20-21,21 21,-21-21,21 21,-21-20,20-1,-20 0,21 1,-21-1,0 0,0 1,21-1,-21 0,0 1,0-1,0 42,0-1,0 1,0 0,0-1,0 1,-21-21,21 21,0-1,-21 1,21 0,0-1,0 1,0 0,0-1,21-20,0 0,-1 0,1 0,0 0,-1-20</inkml:trace>
  <inkml:trace contextRef="#ctx0" brushRef="#br0" timeOffset="20413.89">22530 2191,'-20'0,"-1"0,21-21,41 21,-20-20,0 20,-1 0,1-21,0 21</inkml:trace>
  <inkml:trace contextRef="#ctx0" brushRef="#br0" timeOffset="21513.85">23295 1881,'-20'0,"40"0,1 0,0 0,-1 0,1 0,0 0,-1 0,1-21,0 21,20-20</inkml:trace>
  <inkml:trace contextRef="#ctx0" brushRef="#br0" timeOffset="21769.68">23853 1612,'0'0,"0"-20,0 40,21 1,-21 0,0-1,0 1,21 0,-21-1,0 1,0 0,0-1,20 1,-20 20,0-20,21 0,0-1,-21 1,20 0</inkml:trace>
  <inkml:trace contextRef="#ctx0" brushRef="#br0" timeOffset="23274.15">23915 1674,'0'21,"0"0,0-1,0 1,0 0,21-21,-21 20,0 1,0 0,0-1,21-20,-21 21,0 0,0-1,0 1,0 0,0-1,0 1,0 0,0-1,0-40,0-1,0 0,0 1,20 20</inkml:trace>
  <inkml:trace contextRef="#ctx0" brushRef="#br0" timeOffset="29776.18">20629 3659,'0'-21,"-21"21,21 21,0-1,0 1,-21 20,21-20,-20 20,-1 1,21 20,-21-21,21 21,0-21,0 1,0-1,0 0,0 1,0-1,0 0,0-20,0 0,21 20,-21-20,0 0,0-1,0 1</inkml:trace>
  <inkml:trace contextRef="#ctx0" brushRef="#br0" timeOffset="30132.62">20525 4237,'0'0,"-20"0,-1 0,21-20,0-1,41 21,-41-21,42 21,-22 0,22-20,-1-1,-20 21,20-21,0 21,1-20,-1-1,-20 0,20 1,-20-1,0 0,-21 1,20-1,1 0,-21 1,0-1,0 0,0 1,0-1,0 0,-21 21,21-20,0 40,0 22,-20-22,20 1,0 0,0-1,0 22,0-22,0 22,-21-22,21 22,0-22,0 22,0-22,0 22,0-22,0 1,0 0,0-1,0 1,0 0,0-1</inkml:trace>
  <inkml:trace contextRef="#ctx0" brushRef="#br0" timeOffset="30298.31">21146 4217,'0'0,"-21"0,21-21,0 0,21 21</inkml:trace>
  <inkml:trace contextRef="#ctx0" brushRef="#br0" timeOffset="30818.14">21394 3927,'0'-20,"0"-1,0 62,0-20,0 0,0-1,0 1,-21 0,21 20,0-20,0-1,-21 1,21 20,0-20,0 0,0-1,0 1,21-21,0 0,-1 0,1-21,0 21,-1-20,1 20,0-21,-1 0,1 1,0 20,-21-21,20 0,1 21,-21-20,21 20,-1-21,-20 42,0-1,0 22,0-22,0 1,0 0,0-1,0 1,21-21,-21 21,21-21,-1 0,1 0,0 0,20 0,-20 0,-1-21,1 21,0-21,-1 21,-20-41,21 20,0 1,-21-1,20-20,-20 20,0 0,0-20,0 20,0-20,0 20,0-20,-20 20,20 1,-42-1,22 0,-1 1,-20-1,20 21,-20-21,20 21,0 0,-20 0,20 21,1-21</inkml:trace>
  <inkml:trace contextRef="#ctx0" brushRef="#br0" timeOffset="32589.87">22530 3225,'0'-21,"-20"0,20 1,-21 20,21 20,0 1,0 0,0-1,0 1,0 0,0-1,0 1,0 0,0-1,0 1,0 0,0-42,0 0,0 1,0-1,0 0,0 1,0-1,0 0,0 1,0-1,0 0,-21 21,1 0,-1 0,0 0,21 21,-20-21,40-21,-20 1,0-1,21 0,0 21,-21-20,20-1,1 0,-21 1,21-1,-1 21,-20-21,21 21,-21-20,21 20,-1 0,1 20,-21 1,21 0,-1-1,-20 1,21 0,-21-1,21 1,-1 0,-20 20,21-20,-21-1</inkml:trace>
  <inkml:trace contextRef="#ctx0" brushRef="#br0" timeOffset="35024.44">17838 3969,'0'0,"21"-21,-21 0,0 1,0-1,0 0,0 1,0-1,-21 0,21 1,-20 20,-1-21,0 21,1 0,-1 0,0 21,1 20,-1-20,21-1,-21 22,21-22,-20 1,20 20,0-20,0 20,0 1,-21-22,21 22,0-22,0 22,0-22,0 1,0 20,0-20,0 0,21-1,-21 1,0 0,0 0,0-1,20-20,-20 21</inkml:trace>
  <inkml:trace contextRef="#ctx0" brushRef="#br0" timeOffset="35206.15">17487 4320,'-21'-21,"1"21,-1 0,21-20,-21 20,21-21,21 21,0 0,-1-21,1 21,0 0,-1-20,1 20,0-21,-1 21,1-21,0 1</inkml:trace>
  <inkml:trace contextRef="#ctx0" brushRef="#br0" timeOffset="35424.68">18045 3638,'21'-21,"-21"42,0 0,0-1,0 1</inkml:trace>
  <inkml:trace contextRef="#ctx0" brushRef="#br0" timeOffset="35829.75">18293 3886,'0'-21,"-21"21,1 0,-1 0,21 21,-21-21,21 21,-20-1,20 1,-21 0,21-1,-21 1,21 0,-20-1,20 22,0-22,0 1,-21 0,21-1,0 22,0-22,0 1,0 0,0-1,0 1,21 0,-1-21,-20 20,21-20,0 0,-1 0</inkml:trace>
  <inkml:trace contextRef="#ctx0" brushRef="#br0" timeOffset="36172.28">18334 4217,'0'-21,"-20"42,20-1,0 1,0-42,0 1,0-1,20 21,-20-21,21 1,0-1,-1 0,-20 1,21 20,0 20,-21 1,0 0,0-1,0 1,0 0,0-1,20 1,-20 0,21-21</inkml:trace>
  <inkml:trace contextRef="#ctx0" brushRef="#br0" timeOffset="36771.42">18603 4258,'-21'0,"42"0,0-21,20 21,-20-20,-1-1,1 0,0 1,-21-1,0 0,0 1,-21 20,0 0,1 0,20 20,-21 1,0 0,21-1,0 1,-20 0,20-1,0 1,0 0,20-1,22-20,-22 0,1 0,0 0,-1 0,1 0,0 0,0 0,-1-20,1 20,-21-42,21 42,-21-20,20-1,-20 0,0 1,0-1,21 0,-21 1,0-1,0 0,0 1,0-1,0 0,0 1,0-1,0 0,-21 21,21 21,0 0,0 20,0-20,0-1,-20 1,20 0,0-1,0 1,0 0,0-1,-21 1,21 0,0-1,0 1,0 0,0-1,0 1,21 0,-1-21,1 0</inkml:trace>
  <inkml:trace contextRef="#ctx0" brushRef="#br0" timeOffset="36930.5">18975 4217,'0'0,"-20"0,20-21,20 21,22 0,-22-21,1 21,20-20,-20 20</inkml:trace>
  <inkml:trace contextRef="#ctx0" brushRef="#br0" timeOffset="37697.92">17363 4279,'0'20,"21"-20,-1 0,1 0,0 0,20-20,-20 20,-1 0,22-21,-22 21,22-21,-22 21,1 0,20 0,-41-20,21 20,0 0,-42 0</inkml:trace>
  <inkml:trace contextRef="#ctx0" brushRef="#br0" timeOffset="38314">19265 3803,'0'0,"0"-20,20 20,1 20,0-20,-21 21,20 0,1-1,0 1,-1 0,1 20,-21-20,21 20,-1 0,-20-20,0 20,21 1,-21-1,0 0,0-20,0 20,0-20,0 20,-21-20,21 0,-20 0,20-1,-21-20,21 21,-21-21,21 21,-20-21,20 20,-21-20,0 0,1 0,20-20,41 20</inkml:trace>
  <inkml:trace contextRef="#ctx0" brushRef="#br0" timeOffset="38684.67">19926 4113,'-21'0,"1"0,20-20,20 20,22 0,-22 0,1 0,0 0,-1 0,1 0,20 0,-20 0,0 0,-1 0,1 0,0 0,-1 0</inkml:trace>
  <inkml:trace contextRef="#ctx0" brushRef="#br0" timeOffset="39049.46">19843 4320,'-20'0,"-1"0,62 0,-20 0,0 0,-1 0,1 0,0 0,-1 0,1-21,0 21,-1 0,1 0,0 0,-1 0,1 0,-21-20</inkml:trace>
  <inkml:trace contextRef="#ctx0" brushRef="#br0" timeOffset="39802.91">20050 3886,'-21'0,"1"-21,40 42,1 0,0-21,-1 0,1 20,0-20,-1 21,1 0,0-21,-1 20,-20 1,21-21,0 21,-1-21,1 20,0 1,-1 0,-20-1,21-20,-21 21,0 0,21-21,-21 20,0 1,0 0,0-1,0 1,0 0,-21-1,0 1,21 0,-20-1,20 1,-21 0,0-21,1 21,-1-1,0-20,1 21,-1 0,0-1,1-20,-22 21,22 0,-1-21,0 20,1 1,-1-21,21 21</inkml:trace>
  <inkml:trace contextRef="#ctx0" brushRef="#br0" timeOffset="77956.92">17632 5374,'0'0,"20"-20,-20-1,0 0,21 1,-21-1,0 0,-21 21,1 0,-1 0,21 21,-21 0,21-1,-20 1,20 0,0-1,0 1,0 0,0-1,0 22,0-22,0 1,0 0,0-1,0 1,0 20,0-20,0 0,0-1,0 1,0 0,20-1,-20 1,0 0,0-1,0 1,21 0</inkml:trace>
  <inkml:trace contextRef="#ctx0" brushRef="#br0" timeOffset="78174.05">17384 5705,'0'0,"-21"0,21-21,0 1,21 20,20-21,-20 21,-1 0,1-21,0 21,-1-20,22 20,-22-21,1 21,0-21</inkml:trace>
  <inkml:trace contextRef="#ctx0" brushRef="#br0" timeOffset="78363.72">17962 5085,'0'-21,"0"42,0 0,0 20,0-20</inkml:trace>
  <inkml:trace contextRef="#ctx0" brushRef="#br0" timeOffset="78610.78">18231 5271,'-21'0,"21"21,0-1,0 1,-20 0,-1-1,21 1,-21 0,21-1,-20 1,20 0,0-1,-21 1,21 0,-21-1,21 1,0 0,0-1,0 1,0 0,0-1,21-20,0 21,-1-21,1 0,0 0</inkml:trace>
  <inkml:trace contextRef="#ctx0" brushRef="#br0" timeOffset="78956.84">18314 5602,'0'-21,"0"0,0 42,0 0,0-1,0 1,0 0,0-42,0 0,20 21,-20-20,21 20,0-21,-21 0,20 21,1-20,0-1,-1 21,-20-21,21 21,-21 21,0 0,0-1,21-20,-21 21,0 0,0-1,0 1,0 0</inkml:trace>
  <inkml:trace contextRef="#ctx0" brushRef="#br0" timeOffset="79546.45">18624 5684,'20'0,"-20"-20,21 20,0 0,-1-21,1 0,0 21,-21-20,20 20,-20-21,0 0,-20 21,20 21,-21-21,0 21,1-1,20 1,0 0,0-1,20 1,1-21,0 0,-1 0,1 0,0 0,0 0,20-21,-20 21,-1-20,1 20,0-21,-1 0,-20 1,21 20,0-21,-21 0,20 1,-20-1,21 0,-21 1,0-1,0 0,0 1,0-1,0 0,-21 21,21 21,0 20,0-20,0 0,0-1,0 1,-20 0,20-1,-21 1,21 0,0-1,0 1,0 0,0-1,0 1,21-21,-1 0</inkml:trace>
  <inkml:trace contextRef="#ctx0" brushRef="#br0" timeOffset="79701.57">19079 5581,'-21'0,"0"-21,21 1,0-1,21 21,-21-21,21 21,-1-20,1 20,0 0,-1-21</inkml:trace>
  <inkml:trace contextRef="#ctx0" brushRef="#br0" timeOffset="79943.48">19389 5250,'0'0,"0"-20,0 40,0 1,20 20,-20-20,21 0,-21 20,0-20,21-1,-21 1,0 20,0-20,0 0,0 20,0-20,0-1,0 1,-21 0,0-1,21 1,-41-21,20 21,1-21,20-21</inkml:trace>
  <inkml:trace contextRef="#ctx0" brushRef="#br0" timeOffset="80122.18">19719 5498,'0'0,"0"-20,21 20,20 0,-20 0,0 0,20 0,-20 0</inkml:trace>
  <inkml:trace contextRef="#ctx0" brushRef="#br0" timeOffset="80261.98">19740 5602,'-21'0,"42"0,20 0,-20 0,0 0,20-21,-20 21</inkml:trace>
  <inkml:trace contextRef="#ctx0" brushRef="#br0" timeOffset="80596.87">20898 5209,'-21'0,"21"21,0-1,0 1,0 0,0-1,0 1,0 0,0-1,-21 1,21 0,0-1,0 1,0 0,0-1,0 1,0 0,0-1,21-20</inkml:trace>
  <inkml:trace contextRef="#ctx0" brushRef="#br0" timeOffset="80778.95">20773 5664,'-20'0,"20"-21,20 21,1 0,0 0,-1 0,22 0,-21-21,-1 21,22 0,-22 0,1 0</inkml:trace>
  <inkml:trace contextRef="#ctx0" brushRef="#br0" timeOffset="81098.47">20815 5891,'0'0,"0"-21,20 21,1 0,0 0,0 0,-1 0,1 0,0 0,-21 21,0 0,0-1,-21 1,0 0,21-1,-20-20,20 21,-21-21,21 21,-21-21,0 0,63 0,-21-21,-1 21,1 0,20 0,-20-21,20 1,1-1,-22 21,22-21,-22 1</inkml:trace>
  <inkml:trace contextRef="#ctx0" brushRef="#br0" timeOffset="81405.86">21828 5147,'-21'0,"0"0,1 21,-1 20,0-20,1-1,20 22,-21-22,21 22,-21-22,21 22,0-22,-20 22,20-22,0 22,0-22,0 1,-21 0,21 20,0-20,0-1,21 1,-21 0,20-21,-20 20,42-20,-42 21,20-21,1 0,0 0,-1 0,1 0</inkml:trace>
  <inkml:trace contextRef="#ctx0" brushRef="#br0" timeOffset="81699.97">22117 5312,'0'-20,"0"40,0 1,-21 20,21-20,0 0,0-1,0 1,0 0,0-1,0 1,-20 0,20-1,0 1,0 0,0-1,0 1,20-21,1 0</inkml:trace>
  <inkml:trace contextRef="#ctx0" brushRef="#br0" timeOffset="81899">22262 5540,'20'0,"1"0,0 0,-21-21,20 21,1 0,0 0,-1 0,1-21</inkml:trace>
  <inkml:trace contextRef="#ctx0" brushRef="#br0" timeOffset="82452.27">22758 5395,'-21'21,"21"-1,-21 1,21 0,0-1,0 1,-20-21,20 21,0-1,0 1,0 0,20-21,1 0,-21 20,21-20,-1 0,1 0,0 0,-1 0,1-20,0-1,0 0,-1 1,-20-1,0 0,0 1,-20-1,-1 0,0 1,0 20,1 0,20-21,-21 21,0 0</inkml:trace>
  <inkml:trace contextRef="#ctx0" brushRef="#br0" timeOffset="82869.75">23192 5188,'0'-20,"21"20,-1 0,1 0,0 0,-21 20,20 1,-20 0,0-1,-20-20,20 21,-21-21,42 0,-1 0,1 0,0 0,-1 0,1 0,0 0,20 0,-20 0</inkml:trace>
  <inkml:trace contextRef="#ctx0" brushRef="#br0" timeOffset="83180.45">23874 5044,'0'0,"0"-21,0 42,21-21,-21 41,20-20,-20-1,21 22,0-22,-21 22,20-1,1 0,0-20,-21 41,20-21,-20 1,0-1,0 0,0 1,0-1,0 0,0 1,-20-1,20-20,-21-1,0 1,1 0,-1-1,-20 1,20-21,-20 0,-1 0,22 0,-22 0,1 0,20 0,-20 0,20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18:27.190"/>
    </inkml:context>
    <inkml:brush xml:id="br0">
      <inkml:brushProperty name="width" value="0.05292" units="cm"/>
      <inkml:brushProperty name="height" value="0.05292" units="cm"/>
      <inkml:brushProperty name="color" value="#FF0000"/>
    </inkml:brush>
  </inkml:definitions>
  <inkml:trace contextRef="#ctx0" brushRef="#br0">2832 682,'0'-21,"0"1,0 40,0 1,0 0,0-1,-21 1,21 0,-20-1,20 1,-21 0,0-1,1 1,20 0,-21 0,0-1,21 1,-20 0,20-1,-21-20,21-20,41-1,-41 0,21 1,-21-1,21 0,-1 0,-20 1,21-22,0 22,-21-1,20 0,1 1,-21-1,21 0,-1 1,-20-1,21 21,-21-21,21 1,-21-1,20 21,-20 21,21-21,-21 20,0 1,21-21,-21 21,20-1,1-20,-21 21,21 0,-21-1,20 1,1 0,-21-1,0 1,21 0,-21-1,20-20,-20 21,0 0,21-21,-21 21,0-1,0 1,0 0,-21-21,1 0,-1 20,0-20,1 0,-1 0,0 0,1 0,-1 0,0 0,1 0,-1 0,0 0,-20 0,20 0,1 0,-1 0,0 0,1 0,-1 0,0 0,1-20,-1 20,21-21,41 21,-20-21</inkml:trace>
  <inkml:trace contextRef="#ctx0" brushRef="#br0" timeOffset="635.64">3349 703,'0'-21,"-21"21,21 21,0-1,0 1,0 0,-21-1,21 1,0 0,0-1,0 1,0 0,21-21,0 0,-1-21,1 21,-21-21,21 21,-21-20,20 20,-20-21,21 21,-21-21,21 21,-1 0,-20 21,21 0,-21-1,21-20,-1 21,1-21,0 0,-1 0,1 0,-21-21,21 1,-21-1,20 21,-20-21,0 1,0-1,0 0,0 1,-41-1,41 0,-21 1,21-1,0 0,0 1</inkml:trace>
  <inkml:trace contextRef="#ctx0" brushRef="#br0" timeOffset="995.52">4175 703,'-20'0,"-1"0,42 0,20 0,-20-21,-1 21,1-21,0 21,20 0,-20 0,0 0,-1 0</inkml:trace>
  <inkml:trace contextRef="#ctx0" brushRef="#br0" timeOffset="1135.58">4258 765,'0'0,"-21"20,1-20,-1 21,0-21,63 0,-1-21,-20 21,20 0,1-20,-1 20</inkml:trace>
  <inkml:trace contextRef="#ctx0" brushRef="#br0" timeOffset="1732.99">5250 765,'-20'0,"40"-21,1 21,0 0,-1-21,1 21,0-20,-1 20,22 0,-22 0,1-21,0 21</inkml:trace>
  <inkml:trace contextRef="#ctx0" brushRef="#br0" timeOffset="2259.77">5705 661,'0'42,"0"-22,0 1,0 0,0-1,0 1,0 0,0-1,0 1,0-42,0 1,0-1,0 0,21 1,-1-1,-20 0,21 21,-21-20,21 20,-1-21,1 21,0-21,-1 21,1 0,0 0,-1 0,-20 21,21-21,-21 21,0-1,21 1,-21 0,0-1,0 1,0 0,0 20,0-20,0 20,0-20,0 20,0-20,0 20,0-20,0 20,0-20,0 0,0-1,0 1,0 0,0-1,0 1,0 0,0-1,0 1,41-21,-20 0,-1 0,1 0,0 0,20 0,0-21,-20 21</inkml:trace>
  <inkml:trace contextRef="#ctx0" brushRef="#br0" timeOffset="2963.07">6511 372,'0'0,"-20"21,-1 20,21-20,-41-1,41 1,-21 0,21 20,-21-20,21 20,-21-20,21-1,0 22,0-22,0 1,0 0,0-1,21 22,-21-22,42 1,-22 0,1 0,0-1,-1 1,1-21,0 0,-1 21</inkml:trace>
  <inkml:trace contextRef="#ctx0" brushRef="#br0" timeOffset="3482.49">6966 661,'0'0,"-21"-20,1 20,-1 0,0 0,1 0,-1 20,0-20,1 42,-1-42,21 20,-21-20,21 21,0 0,0-1,0 1,21-21,0 21,-1-21,1 0,0 0,-1 0,1 0,0-21,-1 21,-20-21,21 21,-21-20,21-1,-21 0,20 1,-20-1,0 0,0 1,0-1,0 0,21 1,-21-1,0 0,0 1,0-1,0 0,0 1,-21 20,21 20,0 1,0 0,0-1,0 1,0 0,0-1,21 1,-21 0,0-1,0 1,0 0,21-1,-21 1,0 0,20-1,-20 1,0 0,21-21,-21 20</inkml:trace>
  <inkml:trace contextRef="#ctx0" brushRef="#br0" timeOffset="11935.57">7338 703,'-21'0,"42"0,0 0,-1 0,1-21,0 21,20-21,-20 21,20 0,-20 0,20-20</inkml:trace>
  <inkml:trace contextRef="#ctx0" brushRef="#br0" timeOffset="12298.04">7855 641,'0'20,"0"1,0 0,0-1,0 1,20-21,-20 21,21-21,0 0,-1 0,1 0,0 0,-1-21,1 21,0-21,-1 1,1-1,-21 0,21 21,-21-20,0-1,0 0,-42 21,22-20,-1 20,0 0,1 0,-1-21,0 21,1 0,-1 0</inkml:trace>
  <inkml:trace contextRef="#ctx0" brushRef="#br0" timeOffset="12598.83">8371 331,'0'0,"0"-21,0 0,-20 21,20 21,41 20,-20-20,-1 20,1-20,-21 0,21 20,0-20,-21 20,20 0,-20-20,0 20,21-20,-21 20,0-20,0 0,0-1,0 22,-41-22,41 1,-21 0,0-21,-20 21,20-1,0-20,-20 21,20 0,1-21,-1 0,0 0</inkml:trace>
  <inkml:trace contextRef="#ctx0" brushRef="#br0" timeOffset="13794.44">9219 455,'0'0,"21"0,-21-21,20 21,-20-21,0 1,21 20,-21-21,-21 21,1 0,-1 0,21 21,-21-1,21 1,-20 0,-1-1,21 1,0 0,-21-1,21 1,0 0,0-1,0 1,0 0,0-1,0 1,0 0,0-1,0 1,0 0,0-1,0 1,21-21,-21 21,0-1,0 1,21-21,-1 0</inkml:trace>
  <inkml:trace contextRef="#ctx0" brushRef="#br0" timeOffset="13999.76">9012 703,'0'0,"-20"0,-1 0,21-21,21 21,-1 0,-20-21,21 21,0 0,-1-20,1 20,0-21,-1 21,1 0</inkml:trace>
  <inkml:trace contextRef="#ctx0" brushRef="#br0" timeOffset="14215.05">9446 248,'0'-21,"0"1,0 61,0-20,0-1,0 1,0 0,0-1</inkml:trace>
  <inkml:trace contextRef="#ctx0" brushRef="#br0" timeOffset="14496.13">9694 351,'0'21,"-20"-21,20 21,0-1,-21 1,21 0,-21-1,1 1,20 0,0-1,-21 22,21-22,-21 1,21 0,0-1,-20 1,20 0,0-1,0 1,0 0,0-1,0 1,0 0,0-1,20-20,-20 21,42-21,-22 0,1 0,0 0,-1 0,22-21</inkml:trace>
  <inkml:trace contextRef="#ctx0" brushRef="#br0" timeOffset="14874.01">9922 620,'0'0,"-21"0,21 21,-21-1,21 1,0 0,0-1,0 1,0 0,0-42,0 0,21 1,-21-1,21 0,-21 1,20 20,-20-21,21 21,-21-21,21 21,-21-20,20 20,-20 20,0 1,0 0,21-21,-21 20,0 1,0 0,0-1,21-20,-21 21,0 0,20-1,1-20</inkml:trace>
  <inkml:trace contextRef="#ctx0" brushRef="#br0" timeOffset="15482.69">10211 723,'0'-20,"0"-1,21 21,-1-21,1 21,0-20,-1-1,-20 0,0 1,-20 20,-1 0,0 20,21 1,-20-21,20 21,0-1,0 1,0 0,0-1,20 1,-20 0,42-21,-22 0,1 0,0 0,-1 0,1 0,0 0,-1-21,1 21,-21-21,21 21,-1-20,1-1,-21 0,21 21,-21-20,0-1,21 0,-21 1,0-1,0 0,0 1,0-1,0 0,0 1,0-1,0 0,0 42,0 0,0 20,0-20,0-1,0 1,0 0,0-1,0 1,0 0,0-1,0 1,0 0,0-1,0 1,20 0,1-21,0 0,-1 0,1 0</inkml:trace>
  <inkml:trace contextRef="#ctx0" brushRef="#br0" timeOffset="15667.27">10645 641,'-20'0,"-1"0,0 0,21-21,21 0,0 21,-1-20,22 20,-22 0,1-21,20 21,-20-21,0 21,20-20</inkml:trace>
  <inkml:trace contextRef="#ctx0" brushRef="#br0" timeOffset="15895.37">10997 372,'0'-21,"20"42,1 0,-21-1,41-20,-41 21,21 0,-21-1,21 1,-21 0,20-1,-20 1,0 0,0-1,0 1,0 0,0-1,0 1,0 0,-20-1,20 1,-21-21,0 21,1-1,-1-20,0 21,1-21,-1 0,21 21</inkml:trace>
  <inkml:trace contextRef="#ctx0" brushRef="#br0" timeOffset="16202.87">11472 455,'21'0,"-21"20,20-20,-20 21,21-21,0 21,-1-1,-20 1,21 0,0-21,-21 20,20 1,1 0,0-1,-1 1,1 0,0-1,-1 1,-20 0,21-21,0 0</inkml:trace>
  <inkml:trace contextRef="#ctx0" brushRef="#br0" timeOffset="16419.62">11803 496,'-21'0,"0"0,1 0,20 21,-21-21,0 20,1-20,-1 21,0 0,1-1,-1-20,21 21,-21 0,1-1,20 1,-21 0,0-1,21 1,0 0,0-1,0 1,0 0</inkml:trace>
  <inkml:trace contextRef="#ctx0" brushRef="#br0" timeOffset="92806.43">5333 765,'-21'0,"21"-21,21 21,-21-21,21 21,-1 0,-20-20,21 20,0 0,-1-21,1 21,0 0,-21-21,20 21,1 0,0 0,-1 0,-20-20,21 20,0 0,-1 0,1 0,0 20,-21 1,0 0,20-21,-20 20,0 1,21-21,-21 21,0-1,0 1,21-21,-21 21,0-42,0 0,0 1,20 20,-20-21,0 0,21 21,0 0,-21-20,20 20,-20-21,21 21,0 0,-1 0,1 0,0 0,-1 0,1 0,-21 21,21-21,-21 20,0 1,0 0,0-1,20-20,-20 21,0 0,0-1,21-20,-21 21,0 0,21-21,-21 21,0-1,0 1,0 0,0-1,0 1,0 0,0-1,0 1,0 0,0-1,0 1,0 0,0-1,20-20,-20 21,0 0,0-1,0 1,0 0,0-1,21-20,-21 21,0 0,21-21,-1 0,1 0,0 0,-21 20,20-20,1 0,0 0,-1 0,1 0,0 0,-21-20,20 20,-20-21,21 21,0 0,-42 0,0 0,1 0,-1 0,0 0,21 21,-20-21,-1 0,0 0,1 0,-1 0,21 20,-21-20,1 0,-1 0</inkml:trace>
  <inkml:trace contextRef="#ctx0" brushRef="#br0" timeOffset="115763.31">1964 2191,'0'-21,"0"1,0-1,0 0,0 1,-21 20,21-21,0 42,0-1,0 1,0 0,0-1,0 1,0 0,0-1,0 1,0 0,0-1,0 1,0 0,0-1,0 1,0 0,0-1,0 1,0 0,0-1,21-20,-21 21,20-21,1-21,-21 1,21 20,-21-21,20 0,-20 1,21-1,-21 0,0 1,21 20,-21-21,0 0,0 1,0-1,20 21,-20-21,0 42,0 0,0-1,0 1,0 0,0-1,0 1,21 0,-21-1,21 1,-1 0,1-21,-21 20,21-20,-1 0,-20-20,21 20,-21-21,21 21,-21-21,0 1,21-1,-21 0,0 1,0-1,0 42,0-1,0 1,0 0,0-1,0 1,0 0,0-1,0 1,0-42,-21 21,21-20,0-1,0 0,0 1,0-1,21 0,-21 1,20 20,-20-21,21 21,-21-21,21 21,-1 0,1 0,-21 21,21-21,-21 21,0-1,20 1,-20 0,0-1,21 1,-21 0,21-21,-1 0,-20-21,21 21,0 0,-21-21,20 21,-20-20,21 20,-21-21,21 0,-21 42,0 0,0-1,0 1,0 0,20-1,-20 1,21-21,0 0,-1 0,1 0</inkml:trace>
  <inkml:trace contextRef="#ctx0" brushRef="#br0" timeOffset="115910.62">2667 2170,'0'0,"0"-20,-21 20,0-21,21 0</inkml:trace>
  <inkml:trace contextRef="#ctx0" brushRef="#br0" timeOffset="116366.93">2997 2460,'0'0,"-20"20,20 1,0 0,-21-21,21 20,0 1,0 0,0-1,-21-20,21 21,0 0,0 0,0-1,0 1,21-21,-21 21,21-21,-21-21,0 0,0 1,0-1,0 0,0 0,0 1,-21-1,21 0,0 1,0-1,0 0,0 1,0-1,0 0,0 1,0-1,0 0,21 21,-1 0,1 0,0 21,-21 0,20-21,-20 20,0 1,21-21,-21 21,0-1,0 1,-21-21,21 21,-20-21,20-21,20 21</inkml:trace>
  <inkml:trace contextRef="#ctx0" brushRef="#br0" timeOffset="116658.9">3204 2398,'21'0,"-21"20,20-20,-20 21,0 0,0-1,21-20,-21 21,21-21,-21 21,20-21,1 0,0-21,-21 0,20 21,-20-20,0-1,0 0,-20 21,20-20,-21 20,0-21,1 21,-1 0,0 0,1 0,-1 0,0 0,1 0,61 0</inkml:trace>
  <inkml:trace contextRef="#ctx0" brushRef="#br0" timeOffset="117543.89">3514 2191,'0'-21,"0"1,-21-1,21 42,0-1,21 1,-21 0,0-1,21-20,-21 21,0 0,20-1,-20 1,0 0,21-1,-21 1,0 0,21-1,-21 1,20-21,-20 21,21-1,0-20,-1 0,1 0,0 0,-1 0,1-20,0-1,-1 21,-20-21,21 1,0 20,-21-21,20 21,-20-21,0 1,-20-1,-1 21,0 0,21 21,-20-21,20 20,-21-20,21 42,-21-22,21 1,0 0,0-1,21-20,0 0,-1 0,1 0,0 0,-21-41,20 41,1-21,-21 1,0-1,0 42,0-1,0 1,21-21,-1 21,1-21,0 0,-1 0,1-21,0 21,-21-21,20 21,1-20,0 20,-21-21,20 21,-20-21,0 1,21 20,-21-21,0 0,0 1,0-1,-21 21,1 0,20 21,20-1,-20 1,21-21,-21 21,21-1,-21 1,0 0,0-1,20 1,-20 0,0-1,0 1,0 0,0-1,0 1,0 0,21-21,-21 20,21-20,-21 21,20-21</inkml:trace>
  <inkml:trace contextRef="#ctx0" brushRef="#br0" timeOffset="118391.73">4775 3452,'0'-21,"0"1,-21 20,21 20,-20-20,20 42,0-22,-21 1,0 0,21-1,0 1,-20 0,20-1,0 1,20-21,-20-21,21 1,0-1,-1 0,1 1,0-1,-21-20,20 20,1 0,0-20,-21 20,20-20,1 20,-21 1,21-22,-21 22,20-1,-20 0,0 1,21 20,-21-21,0 62,21-20,-21 0,20-1,-20 1,21 0,-21 20,21-20,-1-1,-20 1,21 20,0-20,-21 0,20-1,1 1,-21 0,21-1,-21 1,20 0,-20-1,21 1,-21 0,21-1,-21 1,-21-21,0 0,1 0,-1 0,0 0,1 0,-1 0,-20 0,20-21,0 21,-20 0,20 0,1 0,-1 0,0-20,-20 20,20 0,1 0,20-21,-21 21,42 0,-1 0</inkml:trace>
  <inkml:trace contextRef="#ctx0" brushRef="#br0" timeOffset="118919.06">5354 3473,'0'-21,"0"0,0 1,0 40,0 1,0 0,0-1,0 1,0 20,0-20,0 0,0-1,0 1,0 0,0-1,20-20,1 0,0 0,-1-20,1 20,-21-21,21 21,-1-21,1 21,0-20,-1 20,-20-21,21 21,-21-21,21 21,-21-20,20 40,-20 1,21-21,-21 21,21-21,-21 20,20-20,1 0,0 0,-1 0,1-20,0-1,-1 0,-20 1,0-1,21 0,-21 1,0-1,0 0,0 1,-41-1,41 0,-21 21,21-20,-21-1,1 21,-1-21,21 1,-21 20</inkml:trace>
  <inkml:trace contextRef="#ctx0" brushRef="#br0" timeOffset="119174.84">6118 3514,'0'0,"-20"0,-1 0,0-21,63 21,-42-20,20 20,1 0,20 0,-20-21,0 21,20 0,-20 0,20 0,-20 0,-1-21</inkml:trace>
  <inkml:trace contextRef="#ctx0" brushRef="#br0" timeOffset="119307.88">6263 3493,'0'0,"-21"21,1 0,-1-21,0 0,1 20,-1 1,0-21,63 0,-22 0,1 0,0 0,20-21,0 21,-20 0,20-20,1 20</inkml:trace>
  <inkml:trace contextRef="#ctx0" brushRef="#br0" timeOffset="120115.46">7751 3514,'0'-21,"0"1,0-1,0 0,21 21,0 0,-1 21,1 20,-21-20,21-21,-21 21,0-1,20 1,-20 0,0-1,0 1,0 0,21-21,-21-21,0 0,21 1,-1-1,-20 0,21 21,-21-20,21 20,-21-21,20 21,1 0,0 0,-1 0,-20 21,21-21,-21 20,21 1,-21 0,0-1,20 22,-20-22,0 22,0-22,0 22,0-1,0-20,0 20,0 0,-20-20,20 20,0 1,0-22,0 22,0-22,-21 1,21 20,0-20,0 0,0-1,41-20,-41 21,21-21,0 21,-1-21,1 0,0 0,-1 0,22 0,-1-21,-20 21</inkml:trace>
  <inkml:trace contextRef="#ctx0" brushRef="#br0" timeOffset="120475.4">8702 2915,'0'20,"-20"1,20 0,-21-1,21 1,-21 0,21 20,-20 0,-1 1,0-1,21 0,-20 1,-1-1,21 0,-21 1,21-1,0 0,0-20,0 20,0-20,42 20,-22-20,1 0,0-1,-1 1,22-21,-1 21,-20-21,20 20</inkml:trace>
  <inkml:trace contextRef="#ctx0" brushRef="#br0" timeOffset="120986.14">9260 3473,'0'0,"0"-21,0 0,0 1,-20-1,-1 0,-20 21,20 0,0 0,1 0,-1 21,0-21,1 41,-1-41,0 21,21 0,-20-1,20 1,0 0,0-1,0 1,20 0,1-21,0 20,-1-20,1 0,0 0,20 0,-20 0,-1-20,1 20,-21-21,21 21,-1-41,1 20,-21 0,21 1,-21-1,0-20,20 20,-20 0,0 1,0-1,0 0,0-20,0 20,0 1,0-1,0 0,0 1,0 40,0 1,-20 0,20-1,0 1,0 0,-21 20,21-20,0-1,0 1,0 0,0-1,0 22,0-22,0 1,0 0,0-1,0 1,21-21,-21 21,20-1,1 1</inkml:trace>
  <inkml:trace contextRef="#ctx0" brushRef="#br0" timeOffset="121231.6">9612 3535,'-21'0,"0"0,21-21,42 21,-22 0,1-21,20 21,-20-20,0 20,20 0,0-21</inkml:trace>
  <inkml:trace contextRef="#ctx0" brushRef="#br0" timeOffset="121563.73">10046 3411,'-21'0,"21"20,0 1,-21-21,21 21,0-1,0 1,0 0,21-21,0 0,-1 20,1-20,0 0,-1 0,-20-20,21 20,0-21,-1 0,1 1,-21-1,0 0,0 1,-21 20,21-21,-20 21,-22-21,22 21,-1-20,0 20,1 0,-1 0,0 0,21 20</inkml:trace>
  <inkml:trace contextRef="#ctx0" brushRef="#br0" timeOffset="121854.93">10438 2956,'0'0,"-20"-21,20 1,0 40,20 1,-20 20,21-20,0 20,20 1,-20-1,0 0,20 1,-20 20,-1-21,1 0,0 1,-1-1,1 0,-21 1,0-1,0-20,0 20,0-20,-41-1,20 1,0 0,1-1,-22-20,1 21,20-21,-20 0,20 21,-20-21,20 0,0 0,1 0</inkml:trace>
  <inkml:trace contextRef="#ctx0" brushRef="#br0" timeOffset="122714.8">11327 3369,'0'21,"0"0,-20-1,20 1,0 0,0-1,0 1,0 0,0-1,20-20,1 21,0-21,-1 0,1 0,0 0,-1 0,1-21,0 21,-21-20,20 20,1-21,0 0,-21 1,20-1,-20 0,0 1,0-1,0 0,0 1,0-1,-20 21,20-21,-21 21,0-20,1 20,-1 0,0-21,1 21,-1 0,0 0</inkml:trace>
  <inkml:trace contextRef="#ctx0" brushRef="#br0" timeOffset="122988.19">12009 3080,'0'0,"0"-21,21 21,0 0,-21-20,-21 61,21-20,-21-1,21 1,-20 0,-1 20,21-20,-21 20,21-20,0-1,-20 22,20-22,0 1,0 0,-21 20,21-20,0-1,0 1,0 0,0-1,41 1,-20 0,0-1,-1-20,1 21,0-21,-1 0,22 0,-22 0,22 0</inkml:trace>
  <inkml:trace contextRef="#ctx0" brushRef="#br0" timeOffset="123259.42">12464 3225,'0'0,"-21"0,21-21,-20 21,20-21,0 42,0 0,0 20,0-20,0-1,0 1,0 0,0-1,0 1,0 0,0-1,0 1,0 0,20-1,-20 1,21-21,-21 21,21-21,-21 20,20-20,1 0</inkml:trace>
  <inkml:trace contextRef="#ctx0" brushRef="#br0" timeOffset="123471.47">12754 3390,'0'-21,"20"21,-20-20,21 20,0 0,-1-21,22 21,-22 0,1 0,0-21,-1 21</inkml:trace>
  <inkml:trace contextRef="#ctx0" brushRef="#br0" timeOffset="123778.99">13064 3287,'0'20,"0"1,-21 0,21-1,0 1,0 0,0-1,21-20,-1 0,1 0,0 0,-1 0,1 0,0 0,-1 0,1-20,0-1,-1 0,-20 1,0-1,0 0,-20 21,20-20,-21 20,0 0,1-21,-1 21,0 0,1 0,-1 0,0 0,1 0</inkml:trace>
  <inkml:trace contextRef="#ctx0" brushRef="#br0" timeOffset="124074.45">13518 2894,'0'0,"0"-21,0 1,42 40,-22 1,22 0,-22 20,1 0,0 1,20-1,-20 0,-1 1,1 20,0-21,-1 21,1-21,-21 1,0-1,0 0,0-20,0 20,0-20,-21 0,1-1,-22 1,22 0,-1-21,-20 20,20-20,-20 0,20 0,0 0,1 0,-1 0</inkml:trace>
  <inkml:trace contextRef="#ctx0" brushRef="#br0" timeOffset="124610.38">14242 3101,'20'20,"1"1,-21 0,21-1,-1 1,1 0,0-1,20 1,-20 0,-1-1,1 1,0 0,-1-1,1-20,0 21,-1 0,1-1,0-20</inkml:trace>
  <inkml:trace contextRef="#ctx0" brushRef="#br0" timeOffset="124851.76">14614 3121,'0'-20,"0"-1,-21 21,0 0,21 21,-20-21,20 20,-21 1,21 0,-21-1,1 1,-1 20,0-20,1 0,20-1,-21 1,0 0,1-1,20 1,-21 0,21-1,0 1,0 0,-21-1,21 1</inkml:trace>
  <inkml:trace contextRef="#ctx0" brushRef="#br0" timeOffset="180754.79">1984 5746,'0'-20,"0"40,0 1,0 0,0-1,21 1,-21 0,0-1,0 1,0 0,0-1,0-40,0-1,-21 0,21 1,0-1,0 0,-20 1,20-1,0 0,0 1,0-22,0 22,20-1,-20-20,21 20,-21 0,21 1,-1-1,1 0,0 1,-1 20,1 0,-21 20,0 1,0 0,0-1,0 1,-21 0,21-1,-20-20,20 21,-21 0,0-1,21 1,21-21,0 0,-1 0,1 0,0 0,-1 0,1 0,-21 21,21-21,-21 20,20 1,-20 0,0-1,0 1,0 0,0-1,0 1,-20-21,-1 21,21-42,0 0,0-20,21 20,-21 1,20 20,-20-21,21 0,0 21,0-20,-1 20,1 0,0 0,-1 0,1 0,-21 20,21-20,-21 21,20-21,-20 21,0-1,21-20,-21 21,0 0,0-1,-21 1</inkml:trace>
  <inkml:trace contextRef="#ctx0" brushRef="#br0" timeOffset="180939.52">2398 5581,'-21'-21,"1"21</inkml:trace>
  <inkml:trace contextRef="#ctx0" brushRef="#br0" timeOffset="181686.56">2646 5746,'21'21,"-21"0,0-1,0 1,0 0,0-1,0 1,0 0,0-1,0 1,0 0,0-1,0 1,0 0,0-1,0 1,0 0,0-1,0 1,0 0,0 0,0-42,0 0,0 0,-21 1,21-1,0 0,0 1,0-1,0 0,0-20,0 20,0 1,0-22,0 22,0-1,21 0,-21 1,0-1,0 0,20 1,1-1,0 21,-1-21,1 21,0 42,-1-42,-20 41,0-20,0-1,0 1,0 0,-20-21,20 20,-21 1,0-21,21-41,0 20,0 0,21 1,20-1,-20 0,0 21,-1-20,1 20,0 0,-1 0,-20 20,0 1,21-21,-21 21,0-1,21-20,-21 21,20 0,1-21,0 0,-1 0,-20-21,21 21,-21-21,21 1,-21-1,0 0,-21 1,0 20,1 0,-1-21,0 21,1 0,-1 0,0 0,1 0</inkml:trace>
  <inkml:trace contextRef="#ctx0" brushRef="#br0" timeOffset="181986.87">3225 5519,'0'0,"0"-21,0 1,0 40,0 1,0 0,0-1,0 1,0 0,20-21,-20 20,0 1,0 0,0-1,0 1,0 0,0-1,0 1,0 0,0-1,21-20,-21 21,0 0,21-21,-21 20,20-20,1 0,0 0,-1 0</inkml:trace>
  <inkml:trace contextRef="#ctx0" brushRef="#br0" timeOffset="182670.92">3493 5767,'21'-21,"-42"42,42-62,0 41,-21-21,0 0,-21 21,21 21,-21-21,21 21,-20-21,-1 20,21 1,-21 0,21-1,0 1,21-21,0 0,-1 0,1-21,-21 1,21 20,-21-21,20 21,-20-21,21 21,-21-20,21 20,-21-21,20 21,-20-21,0 42,0 0,0-1,0 1,21-21,-21 21,21-21,-21 20,20-20,1 0,0 0,-1 0,-20-20,21 20,0-21,-1 0,1 1,0 20,-1-21,1 0,0 21,-21-20,20-1,1 21,-21-21,0 1,21 20,-21-21,0 0,0 1,-21 20,42 20,-21 1,20-21,-20 21,21-1,-21 1,21 0,-21-1,0 1,0 0,0-1,0 1,0 0,20-21,-20 20,21 1,0-21,-1 0,1 0,0 0,20 0,0 0,1-21</inkml:trace>
  <inkml:trace contextRef="#ctx0" brushRef="#br0" timeOffset="184827.9">5250 6449,'0'0,"0"-20,-20-1,-1 21,21 21,0 20,-21-20,21-1,-20 1,20 0,-21 20,21-20,-21-1,21 1,0 0,-20-1,20 1,0 0,-21-21,21 20,0 1,0-42,21 21,-21-41,0 20,20 1,-20-1,21 0,-21-20,21 20,-21 1,20-22,-20 1,21 20,-21-20,21 20,-21 1,20-1,-20-20,0 20,21 0,-21 1,0-1,21 21,-21 21,0-1,0 1,20-21,-20 21,21-1,-21 1,0 0,21-1,-21 22,20-22,-20 1,21 0,0-1,-21 1,20 20,1-41,-21 21,21 0,-1-1,-20 1,21 0,0-1,-1 1,1-21,-21 21,21-21,-42 0,0 0,1 0,-1 0,0 0,1 0,-1 0,-20 0,20 0,0 20,1-20,-1 0,0 0,1 0,-1 0,0 0,1 21,-1-21,0 0,1 0,40 0,1 0</inkml:trace>
  <inkml:trace contextRef="#ctx0" brushRef="#br0" timeOffset="185438.62">5684 6511,'0'-20,"0"-1,0 0,0 1,0 40,0 1,0 0,0-1,0 1,0 0,0-1,0 1,0 0,0-1,0 1,0 0,0-1,0 1,0 0,21-21,0-21,-1 0,1-20,0 20,-1 1,1-1,0 21,-21-21,20 21,-20 42,21-42,-21 20,0 1,21 0,-21-1,20-20,-20 21,21-21,0 0,-1 0,1 0,-21-21,21 21,-21-20,20 20,-20-21,21 0,-21 1,21-1,-21 0,0 1,0-1,0 0,-21 1,0-1,21 0,-20 21,20-20,-21 20,0-21,1 21,20-21</inkml:trace>
  <inkml:trace contextRef="#ctx0" brushRef="#br0" timeOffset="185747.24">6553 6429,'0'0,"-21"0,42 0,20 0,-20 0,-1 0,1 0,0 0,20 0,-20 0,-1 0,1 0</inkml:trace>
  <inkml:trace contextRef="#ctx0" brushRef="#br0" timeOffset="185895.03">6677 6553,'0'0,"-21"0,0 20,1-20,-1 0,42 0,20 0,-20-20,-1 20,22 0,-1 0,-20-21</inkml:trace>
  <inkml:trace contextRef="#ctx0" brushRef="#br0" timeOffset="186562.69">7855 6491,'0'-21,"0"0,-21 1,42 40,-21 1,20 0,1-1,-21 1,21 0,-21-1,0 1,0 0,0-1,20 1,-20 0,0-42,21 0,-21 1,21-1,-21 0,20 1,1-1,-21 0,21 21,-21-20,20 20,-20-21,21 21,0 0,-21 21</inkml:trace>
  <inkml:trace contextRef="#ctx0" brushRef="#br0" timeOffset="186955.45">8103 6553,'0'0,"0"-21,0 0,0 1,20 20,-20-21,21 21,0 0,-1 0,1 0,-21 21,21-21,-21 20,0 1,0 0,0-1,0 1,20 0,-20-1,0 1,0 0,21-21,0 0,-21-21,20 21,1-21,-21 1,21 20,-21-21</inkml:trace>
  <inkml:trace contextRef="#ctx0" brushRef="#br0" timeOffset="190315.84">7772 6532,'-21'-21,"21"1,0-1,0 0,21 21,-21-20,41 20,-20 0,0 0,-1 0,1 0,0 0,-21 20,20-20,1 0,-21 42,21-42,-21 20,0 1,0 0,0-1,0 1,0 0,0-1,0 1,-21 0,21-1,0-40,0-1,0 0,21 21,-21-20,0-1,20 21,-20-21,21 21,-21-20,21-1,-1 21,-20-21,21 21,-21-20,21 20,-1-21,1 21,0 0,-1 0,1 0,0 0,-21 21,20-21,-20 20,0 1,21 0,-21-1,0 1,0 0,0-1,0 1,0 20,0-20,0 0,0 20,0 0,0-20,0 20,0 1,0-1,0-20,0 20,0 0,0-20,0 20,0-20,0 20,0-20,0 0,0-1,0 1,21-21,-1 0,1 0,0-21,-1 21,1 0,0-20,-1-1,1 0,0 1,0-1,-21 0,20 1,1 20</inkml:trace>
  <inkml:trace contextRef="#ctx0" brushRef="#br0" timeOffset="190856.37">9116 6139,'0'-21,"0"1,0-1,0 42,-21-1,21 1,0 21,0-22,-21 22,1-1,20 0,-21-20,21 20,-21 1,21-22,0 22,0-22,0 1,0 20,0-20,0 0,21-1,-21 1,41-21,-41 21,21-1,20-20,-20 0,0 0,20 0</inkml:trace>
  <inkml:trace contextRef="#ctx0" brushRef="#br0" timeOffset="191343.02">9529 6532,'0'-21,"0"1,0-1,0 0,-21 1,1 20,-1 0,0 20,1-20,-1 21,0 20,1-20,-1 0,21-1,0 1,0 0,0-1,21-20,-1 0,1 0,0 0,-1 0,1 0,0 0,-1-20,1 20,0-21,-1 21,-20-21,21 1,0-1,-21 0,0 1,20-1,-20 0,0 1,0-1,0-20,0 20,0 0,0 1,0-1,0 0,0 1,0-1,0 0,0 42,0 0,0-1,0 1,0 0,0-1,0 1,0 0,0 20,0-20,0-1,21 1,-21 0,0-1,0 1,0 0,21-1,-1 1,-20 0,21-21,-21 20,21-20,-1 0</inkml:trace>
  <inkml:trace contextRef="#ctx0" brushRef="#br0" timeOffset="191543.19">10025 6553,'-21'0,"1"0,20-21,20 21,1 0,0-21,-1 21,22 0,-22 0,1-20</inkml:trace>
  <inkml:trace contextRef="#ctx0" brushRef="#br0" timeOffset="191842.54">10294 6491,'0'20,"-21"-20,21 21,-21-21,21 21,0-1,0 1,0 0,0-1,21-20,0 0,-1 0,1 0,0 0,-1-20,1 20,0-21,-1 21,-20-21,21 1,-21-1,0 0,0 1,0-1,-21 21,1-21,-22 21,22 0,-1 0,0 0,1 0</inkml:trace>
  <inkml:trace contextRef="#ctx0" brushRef="#br0" timeOffset="192122.2">10687 6077,'0'-21,"0"1,20 40,1-20,0 42,-1-22,1 1,20 21,-20-22,0 22,-21-1,20-20,-20 20,0-20,21 20,-21-20,0 20,0-20,-41-1,41 1,-42 0,22-1,-1 1,-20-21,20 21,0-21,1 20,-1-20</inkml:trace>
  <inkml:trace contextRef="#ctx0" brushRef="#br0" timeOffset="192620.97">11596 6201,'0'-20,"0"-1,0 0,-21 21,21 21,0 0,0-1,0 1,0 0,0-1,0 1,0 0,21-1,-21 1,0 0,21-1,-21 1,0 0,20-1,1 1,-21 0</inkml:trace>
  <inkml:trace contextRef="#ctx0" brushRef="#br0" timeOffset="192827.3">11451 6677,'0'0,"0"20,-20-20,-1 0,21-20,21 20,20 0,-20-21,-1 21,1 0,0 0,20 0,-20 0,20 0,-20 0,-1 0,1 0</inkml:trace>
  <inkml:trace contextRef="#ctx0" brushRef="#br0" timeOffset="193159.63">11493 7007,'0'0,"-21"0,21-20,0-1,0 0,41 21,-41-20,21 20,-21-21,21 21,-1 0,1 0,0 0,-1 0,1 0,-21 41,0-20,0 0,0-1,-21 1,21 20,-20-20,20 0,-42-1,22 1,20 0,-21-21,0 20,21 1,-20-21,20 21,-21-21,42 0,-21-21,41 21,-20-21,20 21,-20-20,20-1,0 0,1 1,-1-1,0 0,1 1,-1-1</inkml:trace>
  <inkml:trace contextRef="#ctx0" brushRef="#br0" timeOffset="193447.51">12443 6036,'0'-21,"0"0,-20 21,-1 0,21 21,-21 0,1 20,20-20,-21 20,0 1,1-1,-1 0,0 1,1-1,20 0,-21 1,21-22,-21 22,21-1,0-20,0 20,0-20,0-1,21 1,-21 0,41-1,-20-20,0 21,-1-21,1 0,0 0</inkml:trace>
  <inkml:trace contextRef="#ctx0" brushRef="#br0" timeOffset="193739.02">12692 6222,'0'-21,"0"1,0-1,0 42,0 20,0-20,0-1,-21 1,21 0,0-1,0 1,0 0,-21-1,21 1,0 0,0-1,0 1,0 0,0-1,0 1,0 0,0-1,21-20,-21 21,21-21</inkml:trace>
  <inkml:trace contextRef="#ctx0" brushRef="#br0" timeOffset="193975.42">12960 6470,'0'0,"-20"0,-1 0,21-21,41 1,-20 20,0 0,-1-21,22 21,-22 0,22-21,-1 21,0 0,-20-20</inkml:trace>
  <inkml:trace contextRef="#ctx0" brushRef="#br0" timeOffset="194318.79">13477 6325,'0'0,"-21"21,1-21,-1 21,21-1,-21 1,21 0,-20-1,20 1,0 0,0-1,20-20,1 0,20 21,-20-21,0 0,-1 0,1 0,0 0,-1-21,1 21,0-20,-1-1,1 0,-21 1,21 20,-21-21,0 0,0 1,0-1,-21 0,0 1,1-1,-1 21,0 0,1-21,-1 21,0 0,1-20,-1 20,0 0,1 0,20 20</inkml:trace>
  <inkml:trace contextRef="#ctx0" brushRef="#br0" timeOffset="204147.45">13828 5932,'0'-20,"-20"20,40 0,1 0,0 0,-1 0,-20 20,0 1,0 0,-20-21,20 20,-21-20,21 21,-21 0,42-21,0 0,-1 0,1-21,0 21,20 0,-20 0,20 0,-20 0,20-21,-20 21,-1 0</inkml:trace>
  <inkml:trace contextRef="#ctx0" brushRef="#br0" timeOffset="204446.52">14386 5891,'0'-21,"-20"21,-1 0,21-20,0 40,21-20,-21 21,41 0,-20-1,-21 1,20 20,1-20,0 20,-1 1,1-1,-21 1,0-1,0 0,0 1,0-1,0-20,-21 20,21-20,-20-1,-1 1,0 0,-20-1,20 1,-20 0,20-21,-20 20,20-20,-20 21,20-21,1 0,-1 0,21 21,-21-21</inkml:trace>
  <inkml:trace contextRef="#ctx0" brushRef="#br0" timeOffset="205514.67">15275 6118,'-20'0,"20"-20,0 40,20 1,-20 0,21 0,-21-1,21 1,-21 0,20-1,1-20,-21 21,21 0,-1-1,-20 1,21 0,0-21,-21 20,20 1,1 0,0-1,-1 1,-20 0</inkml:trace>
  <inkml:trace contextRef="#ctx0" brushRef="#br0" timeOffset="205755.01">15544 6181,'0'0,"0"-21,0 0,-21 21,1 0,-1 21,0 20,1-20,-1 0,-20-1,20 1,0 0,1-1,-1 1,0 0,1-1,-1 1,0 0,21-1,-20 1,20 0,0-1,0 1</inkml:trace>
  <inkml:trace contextRef="#ctx0" brushRef="#br0" timeOffset="-201266.48">11307 3369,'0'21,"20"-21,-20-21,21 21,-21-20,21 20,-21-21,20 21,1-21</inkml:trace>
  <inkml:trace contextRef="#ctx0" brushRef="#br0" timeOffset="-61860.19">7338 1488,'-21'0,"42"0,0 0,-1 0,1 0,0 0,-1 0,1 0,0-20,-1 20,1 0,0 0,-1 0,1 0,0 0,-1 0,1 0,0 0,-1 0,1 0,0 0,-1 0,1 0,0 0,-1 0,1-21,0 21,-1 0,22 0,-22 0,1 0,0 0,-1 0,22 0,-22 0,1 0,0 0,20 0,-20 0,-1 0,1 0,0 0,-1 0,22 0,-22 0,1 0,0 0,20 0,-20 0,20 0,-20 0,0 0,20 0,-20 0,-1 0,22 0,-22 0,22 0,-22 0,1 0,20 0,-20 0,20 0,-20 0,0 0,20 0,-20 0,-1 0,22 0,-22 0,22 0,-22 0,1 0,20 0,-20 0,0 0,20 0,-20 0,-1 0,22 0,-22 0,1 0,20 0,-20 0,0 0,20 0,-20 0,20 0,-20 0,20 0,-20 0,-1 0,22 0,-22 0,1 0,0 0,-1 0,22 0,-22 0,1 0,0 0,-1 0,1 0,0 0,20 0,-20 0,-1 0,1 0,20 0,-20 0,0 0,-1 0,1 0,20 0,-20 0,0 0,-1 0,22-21,-22 21,1 0,0 0,-1 0,1 0,0 0,-1 0,1 0,0 0,-1 0,1 0,-21-20,21 20,0 0,-1 0,1 0,0 0,-1 0,1 0,-21-21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26:35.054"/>
    </inkml:context>
    <inkml:brush xml:id="br0">
      <inkml:brushProperty name="width" value="0.05292" units="cm"/>
      <inkml:brushProperty name="height" value="0.05292" units="cm"/>
      <inkml:brushProperty name="color" value="#FF0000"/>
    </inkml:brush>
  </inkml:definitions>
  <inkml:trace contextRef="#ctx0" brushRef="#br0">18479 7483,'0'0,"0"-21,-21 21,21 21,-20-21,20 20,-21-20,21 21,-21 0,1-1,-1 1,21 0,0-1,-21-20,21 21,0 0,0-1,0 1,0 0,0-1,0 1,0 0,21-1,0 1,-21 0,20-21,-20 20,21 1,0-21,-1 21,1-21,0 0,-1 0,1 21,0-21,-1 0,1 0,0 0,-1 0,1 0,0 0,-1-21,1 0,0 0,-1 21,-20-20,21-1,0 0,0 1,-21-1,20 21,-20-21,21 1,-21-1,0 0,21 21,-21-20,0-1,0 0,0 1,0-1,0 0,-21 1,21-1,-21 21,21-21,-20 1,-1 20,0-21,0 21,1-21,-1 21,0-20,-20 20,20 0,-20-21,0 21,20 0,-20 0,20 0,-20 0,20 0,21 21,-21-21,21 20</inkml:trace>
  <inkml:trace contextRef="#ctx0" brushRef="#br0" timeOffset="998.95">18706 9033,'0'-21,"0"1,-20 20,-1 0,0 0,1 0,-1 20,21 1,-21-21,21 21,-20-1,20 1,0 0,-21-1,21 1,0 0,0-1,0 1,-21 0,21-1,0 1,0 0,0-1,0 1,0 0,0-1,42 1,-42 0,0-1,20-20,1 21,0-21,-21 21,20-21,1 20,0-20,-1 0,1 0,0 0,-1 0,1 0,0 0,0 0,-1 0,1-20,0 20,-1 0,1 0,0-21,-1 0,1 1,0-1,-1 21,-20-21,21 1,0-1,-21 0,20 1,-20-1,0 0,0 1,0-22,0 22,0-1,0 0,0 1,-20-1,20-20,-21 20,21 0,-21 1,1 20,-1-21,0 0,1 21,-1 0,0-20,1 20,-1 0,0 20,1 22,20-22,0 1</inkml:trace>
  <inkml:trace contextRef="#ctx0" brushRef="#br0" timeOffset="1991.05">18748 10831,'-21'0,"21"-20,-21 20,1 0,-1 20,21 22,-21-22,21 1,0 0,-20-1,20 1,0 0,-21-1,21 1,0 0,0-1,0 1,0 20,0-20,0 0,0-1,0 1,0 0,21-1,-21 1,20 0,-20-1,21-20,0 21,-1 0,1-21,0 0,-1 0,1 0,0 0,0 0,-1-21,1 21,0-21,-1 21,1-20,0-1,-1 0,22 1,-22-1,1 0,-21 1,21-1,-1-20,-20 20,21 0,-21 1,0-1,0 0,0 1,0-22,-21 22,21-1,-20 21,-1-21,0 1,1-1,-1 0,-20 21,20-20,0 20,-20 0,20 0,1 0,-1 0,0 0,0 0,21 20</inkml:trace>
  <inkml:trace contextRef="#ctx0" brushRef="#br0" timeOffset="3426.69">16143 7069,'-20'0,"20"-20</inkml:trace>
  <inkml:trace contextRef="#ctx0" brushRef="#br0" timeOffset="3950.23">16164 7400,'0'-21,"-21"21,21-20,0-1,21 21,-21-21,0 1,0-1,0 42</inkml:trace>
  <inkml:trace contextRef="#ctx0" brushRef="#br0" timeOffset="4587.68">16081 9198,'-20'0,"20"21,0 0,0-42,20 21,-20-21,21 1,-21-1,0 0,21 21,-21 21,20 20</inkml:trace>
  <inkml:trace contextRef="#ctx0" brushRef="#br0" timeOffset="5175.46">16185 11700,'0'0,"0"-21,20 21,-20-21,0 1,-20-1,-1 21,0 0,1-21,-1 21,0 0,1 0</inkml:trace>
  <inkml:trace contextRef="#ctx0" brushRef="#br0" timeOffset="6462.92">18665 7565,'21'0,"-21"-20,-21 20,0 0,1 0,-1 0,21 20,-21-20,1 0,20 21,0 0,0-1,-21-20,21 21,0 0,0-1,0 1,0 0,0-1,0 1,-21-21,21 21,0-1,0 1,0 0,0-1,0 1,0 0</inkml:trace>
  <inkml:trace contextRef="#ctx0" brushRef="#br0" timeOffset="6642.87">18376 7793,'0'0,"-21"0,21-21,21 21,20 0,-20 0,20 0,0-21,1 21,-1 0</inkml:trace>
  <inkml:trace contextRef="#ctx0" brushRef="#br0" timeOffset="7498.42">18789 9136,'21'0,"-21"-20,0-1,0 0,-21 21,0 0,1 0,-1 21,21 0,0-1,0 1,0 0,0-1,0 1,0 0,0-1,0 1,0 0,0-1,21 1,-21 0,0-1,0 1</inkml:trace>
  <inkml:trace contextRef="#ctx0" brushRef="#br0" timeOffset="7667.42">18624 9343,'0'-21,"20"21,-20-20,21 20,0 0,-1 0,1 0,20-21,-20 21,21 0,-22 0,22 0</inkml:trace>
  <inkml:trace contextRef="#ctx0" brushRef="#br0" timeOffset="8582.54">18872 11038,'0'-21,"0"1,0-1,0 0,-21 21,1 0,-1 0,0 0,0 21,1 0,20-1,0 1,0 0,-21-21,21 20,0 1,0 0,0-1,0 1,0 0,0-1,0 1,0 0,0-1</inkml:trace>
  <inkml:trace contextRef="#ctx0" brushRef="#br0" timeOffset="8747.41">18665 11224,'0'0,"-21"0,21-21,42 21,-42-20,20 20,1 0,0 0,-1 0,1-21,0 21,20 0,-20 0,0-21</inkml:trace>
  <inkml:trace contextRef="#ctx0" brushRef="#br0" timeOffset="10463.64">19203 7669,'-21'0,"21"-21,-21 21,1 0,-1 0,21-21,21 21,20 0,-20 0,-1 0,1 0,20 0,-20 0,20 0,21 0,-20 0,20 0,0 0,20 0,-20 0,21 0,0 0,-1 0,1 0,20 0,-20 0,-21 21,21-21,-21 0,20 0,-20 21,-20-21,20 0,-21 0,-20 0,20 0,-20 0,-1 0,1 0,0 0,-21-21,0 0,0 1,-21 20,21-21,-21 21,21-21,-20 21,20 21,20 0,1-1,0 1,-21 0,21-1,-21 1,0 0,0-1,-21-20,21 21,-21 0,0-1,-20 1,20 0,1-1</inkml:trace>
  <inkml:trace contextRef="#ctx0" brushRef="#br0" timeOffset="11215.54">19409 9136,'0'-20,"21"20,0 0,-1 0,1 0,0 20,20-20,21 0,-21 0,21 0,0 0,-20 0,40 0,-20 0,0 0,21 0,-21 0,21 0,-21 0,20 0,-20 0,0 0,0 0,0 0,0 0,0 0,-20 0,-1 0,1 0,-22 0,1-20,0 20,-1 0,1-21,-21 0,0 1,0-1,0 0,-21 1,21-1,-20 21,20-21,-21 1,0 20,1 0,-1 0,21 20,0 1,0 0,21-1,-21 1,20 0,-20-1,21 1,0 0,-21-1,0 1,20 0,-20-1,0 1,0 0,0-1,-20 1,-1 0,0-1,1 1,-22 20,21-20</inkml:trace>
  <inkml:trace contextRef="#ctx0" brushRef="#br0" timeOffset="12175.41">19244 10976,'21'0,"-1"0,1 0,0 0,-1 0,1 0,20 0,1 0,-1 0,0 0,1 0,20 0,0 0,0 0,0 0,0 0,20 0,-20 0,0 0,21 0,-21 0,0 41,0-41,0 0,0 0,0 0,-21 0,1 21,-1-21,0 0,1 0,-22 0,1 0,0 0,-1 0,1-21,0 1,0-1,-1 0,1 21,-21-20,0-1,-21 21,21-21,-20 21,20-20,-21 20,0 0,0 0,21-21,0 42,21-1,0 1,0 0,-1-1,-20 1,21-21,-21 21,21-21,-21 20,20 1,-20 0,-20-1,-1-20,0 0,1 0,-22 21,21-21,1 0,-1 0,0 0,1 21,-1-21,0 0</inkml:trace>
  <inkml:trace contextRef="#ctx0" brushRef="#br0" timeOffset="13414.89">21435 7607,'-21'0,"1"0,20 20,-21-20,21 21,0 0,-21-21,21 20,0 1,0 0,21-21,0 0,-1 0,1 0,0 0,-1 0,1-21,0 21,-1 0,-20-21,21 1,-21-1,0 0,0 1,0-1,0 0,0 1,0-1,-21 21,21-21,-20 1,20-1,-21 21,0 0,1 0,-1 0,0 21,21-1,0 1,0 0,21-21,-21 20,21-20,-1 0,1 0,0 21,-1-21,1 0,20 0,-20 0,0 0,20 0</inkml:trace>
  <inkml:trace contextRef="#ctx0" brushRef="#br0" timeOffset="13620.07">21931 7648,'0'21,"0"-1,21 1,-21 0,0-1,0 1,0 0,20-1,-20 1,0 0,21-1,0 1,-21 0</inkml:trace>
  <inkml:trace contextRef="#ctx0" brushRef="#br0" timeOffset="14455.56">21394 9157,'0'0,"0"-21,0 1,0 40,0 1,0 0,-21-21,21 20,0 1,0 0,0-1,0 1,0 0,21-21,-21 20,20-20,1 0,0-20,-1-1,1-20,0 20,-21 0,20 1,-20-1,0 0,0 1,0-22,0 22,0-1,0 0,0 1,0-1,0 0,-20 1,20-1,-21 21,21-21,-21 21,1 0,-1 0,0 0,21 21,-20-21,-1 21,21-1,0 1,-21-21,21 21,0-1,0 1,0 0,0-1,21-20,-21 21,21 0,20-1,-20 1,-1-21,1 21,0-21,-1 20</inkml:trace>
  <inkml:trace contextRef="#ctx0" brushRef="#br0" timeOffset="14735.4">21724 9219,'0'0,"0"-21,0 1,0-1,21 21,-21-21,21 21,-21-20,20 20,1 0,0 0,-1 0,1 0,-21 20,21 1,-21 0,0-1,0 1,0 0,-21-1,21 1,-21-21,21 21,-20-21,20 20,-21-20,21 21,21-21,20 0,-20 0,20 0,-20 0,41 0</inkml:trace>
  <inkml:trace contextRef="#ctx0" brushRef="#br0" timeOffset="15235.06">21538 10046,'0'0,"0"-21,-20 1,20 40,0 1</inkml:trace>
  <inkml:trace contextRef="#ctx0" brushRef="#br0" timeOffset="15489.93">21621 10418,'-21'0</inkml:trace>
  <inkml:trace contextRef="#ctx0" brushRef="#br0" timeOffset="20378.8">21435 11038,'0'21,"-21"-21,21 20,0 1,0 0,0-1,0 1,0 0,21-21,-21 20,21-20,-1 0,1 0,0-20,-1 20,-20-21,21 21,-21-21,21 21,-21-20,20 20,-20-21,0 0,21 21,-21-20,0-1,0 0,0 1,21 20,-21-21,0 0,0 1,-21-1,0 0,1 21,-22-20,22 20,-1 0,0 0,1 20,-1 1,0 0,21-1,-20-20,20 21,0 0,20-21,-20 20,42-20,-22 0,1 0,0 0,20 0</inkml:trace>
  <inkml:trace contextRef="#ctx0" brushRef="#br0" timeOffset="21354.27">21869 11265,'0'-20,"0"40,0 1,0 0,0-1,0 1,0 0,0-1,0 1,0 0,0-1,0 1,-21-21,21 21,0 0,0-1,-20-20,20-20,0-1,20 0,-20 0,0 1,21 20,-21-21,21 21,-1-21,-20 1,21 20,-21-21,21 21,-21-21,20 21,1-20,0 20,-21-21,20 21,-20-21,21 21,-42 21,1 0,-1-21,21 20,-21-20,21 21,-20-21,20 21,-21-21,0 20,21 1,-20-21,20 21,20-21,-20 20,21-20,0 0,-1 21,1-21,0 0,-1 21,1-21,0 0,-1 0,-20 21,21-21,-21-21</inkml:trace>
  <inkml:trace contextRef="#ctx0" brushRef="#br0" timeOffset="25439.36">4548 3059,'-21'0,"42"0,-1 21,1-21,0 0,-1 0,1 0,0 0,-1 21,1-21,0 0,-1 0,1 0,0 0,-1 0,1 0,0 0,-1 0,1 0,0 0,-1 0,1 0,0 0,-1 0,1 0,-21 20,21-20,-1 0,1 0,0 0,-1 0,1 0,0 0,-1 0,1 0,0 0,-1 0,1 0,0 0,-1 0,1 0,0 0,-1 0,1 0,0 0,-1 0,1 0,0 0,-1 0,1 0,0 0,-1 0,1 0,0 0,-1 0,1 0,0 0,-1 0,1 0,0 0,-1 0,1 0,0 0,-1 0,-20-20,21 20,0 0,-1 0,1 0,0 0,-1 0,1 0,0 0,-1 0,1 0,0 0,-1 0,1 0,0 0,-1 0,1 0,0 0,-1 0,1 0,0 0,-1 0,-20-21</inkml:trace>
  <inkml:trace contextRef="#ctx0" brushRef="#br0" timeOffset="29182.67">15255 7297,'0'-21,"0"0,0 1,0-1,0 0,0 1,20 20,-20-21,21 21,-21-21,21 21,-1 0,1 0,-21 21,21-21,-21 21,0-1,0 22,0-22,0 1,0 20,-21-20,21 0,-21 20,21-20,-41-1,20 1,21 0,-20-21,20 20,-21 1,42-21,-21-21,20 21,-20-20,21-1,0 0,-1 1,1-1,0 0,-21 1,20 20,-20-21,21 0,0 1,-21-1,0 42,0-1,0 1,0 0,0-1,0 1,0 0,-21-21,21 20,0 1,0 0,0-1,21 1</inkml:trace>
  <inkml:trace contextRef="#ctx0" brushRef="#br0" timeOffset="29351.1">15606 7441,'0'-20,"0"-1,0 42,0-1,0 1,0 0,0-1,0 1,21 0,-1-1,1 1</inkml:trace>
  <inkml:trace contextRef="#ctx0" brushRef="#br0" timeOffset="30287.04">14965 9012,'0'-20,"0"-1,0 0,0 1,0-1,21 21,0 0,-1 0,1 0,-21 21,21-1,-21 1,0 20,0-20,0 0,0 20,-42-20,42-1,-20 22,20-22,-21 1,21 0,-21-21,21 20,0 1,-20-21,20-21,41 1,-20-1,-21 0,20 1,1 20,-21-21,21 0,-1 1,-20-1,21 0,0 1,-21-1,0 0,20 21,-20-20,0 40,-20-20,20 21,-21 0,21-1,-21 1,21 0,0-1,0 1,0 0,0-1,0 1,0 0,21-21,-21 20,21-20,-1 21,1-21,0 21</inkml:trace>
  <inkml:trace contextRef="#ctx0" brushRef="#br0" timeOffset="30554.96">15337 9240,'0'0,"0"-21,0 0,0 1,21 20,0 0,-1 20,-20 1,0 0,0-1,0 1,0 0,0-1,-20 1,20 0,-21-21,21 20,21-20,-1 0,22 0,-22 0,22 0</inkml:trace>
  <inkml:trace contextRef="#ctx0" brushRef="#br0" timeOffset="32534.95">16061 9860,'0'-21,"0"1,20 20,-20 20</inkml:trace>
  <inkml:trace contextRef="#ctx0" brushRef="#br0" timeOffset="32690.04">16205 10232,'-20'21,"-1"-21,21 20,0 1</inkml:trace>
  <inkml:trace contextRef="#ctx0" brushRef="#br0" timeOffset="32941.81">16309 10790,'0'0</inkml:trace>
  <inkml:trace contextRef="#ctx0" brushRef="#br0" timeOffset="34315.42">15110 11514,'0'0,"-21"0,21-21,0 0,0 0,0 1,21 20,0-21,20 21,-20 0,-1 0,-20 21,21-21,-21 20,0 22,21-21,-21-1,0 1,-21 0,21-1,-41 1,41 0,-21-1,0 1,1-21,20 21,0-42,20 0,1 1,0-1,-1 0,1 21,-21-20,21-1,-1 0,1 1,-21-1,21 21,-21-21,20 21,-20-21,0 42,-20-21,20 21,-21-21,21 21,-21-1,21 1,0 0,0-1,0 1,0 0,21-1,0 1,-1-21,22 0,-22 21,1-21</inkml:trace>
  <inkml:trace contextRef="#ctx0" brushRef="#br0" timeOffset="39254.65">15647 11741,'0'-21,"-20"21,-1 0,0 0,1 0,40 0,1 0,0 0,-1 0,1 0,0 0,-1 0,1 0,0 0,-1 0,1 0,0 0,-1 0,-20-20,-20 20,-1 0,0 0,1 0,-1 20,0-20,1 0,-1 0,21 21,-21-21,1 0,40 0,1 0,0 0,-1 0,1 0,0 0,-42 0,0 0,1 0,-1 0,0 0,21 21,21-21,0 0,-1 0,1 0,0 0,-1 0,1 0,0 0,-21 20,-21 1,21 0,0-1,0 1,0 0,0-1,0 1,0 0,0-1,0 1,0 0,-21-21,1 0,-1 0,0-21,1 21,-1 0,0 0,1 0</inkml:trace>
  <inkml:trace contextRef="#ctx0" brushRef="#br0" timeOffset="41215.91">16102 7359,'21'0,"-1"0,1 0,0 0,-1 0,1 20,0-20,-1 0,22 0,-22 0,22 21,-22-21,22 0,-22 0,22 0,-1 21,-20-21,20 0,-20 0,20 0,-20 20,20-20,1 0,-22 0,22 0,-1 21,-20-21,20 0,0 0,1 0,-22 21,22-21,-22 0,22 0,-22 0,22 20,-22-20,22 0,-22 0,22 21,-1-21,-20 0,20 0,0 21,1-21,-22 0,22 20,-1-20,0 0,-20 0,20 21,-20-21,20 0,-20 21,20-21,-20 0,0 0,20 20,-20-20,-1 0,1 0,20 21,-20-21,0 0,-1 0,1 0,0 21,-1-21,1 0,0 0,-1 0,1 0,0 0,-1 20,1-20,0 0,-42-20</inkml:trace>
  <inkml:trace contextRef="#ctx0" brushRef="#br0" timeOffset="42066.64">16329 7524,'-20'0,"20"-21,-21 21,0 0,21-20,-20 20,-1 0,21-21,21 21,-1 21,1-1,0-20,-1 21,1-21,0 21,20-21,-20 20,-1 1,22-21,-1 21,-20-1,20 1,0 0,-20-21,20 20,1 1,-1 0,1 20,20-20,-21-1,0 1,1 20,-1-20,0 21,1-22,-1 22,0-1,1-20,-1 20,0 0,1-20,-1 20,0-20,-20 20,20-20,1 0,-22 20,22-20,-22-1,22 1,-22 0,1-1,0 1,20 0,-20-21,-1 20,1 1,0 0,-1-21,1 20,0 1,-1 0,1-1,0-20,-1 21,1 0,0-21,-21 20,20-20,1 21,0-21,-21 21,20-21,1 20,0-20,-21 21,20-21,1 0,0 0</inkml:trace>
  <inkml:trace contextRef="#ctx0" brushRef="#br0" timeOffset="43398.11">16061 9281,'0'-21,"0"1,20-1,1 21,-21-21,41 21,-20-20,0 20,-1-21,1 0,0 21,-1-20,22-1,-22 0,1 1,20-1,1 0,-22 1,22-1,-22 0,22 1,-1-1,0 0,-20-20,20 20,1 1,-1-1,1 0,-1 1,0-1,1 0,-1 1,0-1,1 0,-22 1,22-1,-1 0,-20 1,20-1,-20-20,20 20,0 0,-20 1,20-1,-20 0,20 1,-20-1,20 0,-20 1,20-1,-20 21,20-21,-20 1,0-1,20 0,-20 21,-1-20,22-1,-22 0,1 21,0-20,20-1,-20 0,-1 21,1-20,0-1,-1 0,1 21,0-20,-1-1,1 0,0 21,-21-20,20 20,-20-21,21 21,-21-21,21 21,-21-21,20 21,-20-20,21 20,-21-21,21 21</inkml:trace>
  <inkml:trace contextRef="#ctx0" brushRef="#br0" timeOffset="44112.12">16123 9116,'-21'0,"42"0,-1 0,1 0,0 0,-1 0,22 0,-22 0,22 0,-1 0,0 0,1 0,-1 20,0-20,21 0,-20 0,-1 0,21 21,-20-21,20 0,-21 0,21 21,-21-21,21 0,0 20,-20-20,20 0,-21 21,21-21,-21 21,21-21,0 20,-20-20,20 0,-21 21,21-21,-21 21,21-21,-20 0,20 20,-21-20,0 0,1 0,-1 0,0 21,1-21,-22 0,22 0,-22 0,1 0,0 0,-1 0,1 0,0 0,-1 0,1 0,-21-21</inkml:trace>
  <inkml:trace contextRef="#ctx0" brushRef="#br0" timeOffset="45439.78">16205 7545,'0'0,"0"-21,0 42,21-21,-21 20,21 1,-1 0,1-21,-21 20,21 22,-1-22,1 1,20 0,-20 20,0 0,-1-20,1 20,20 1,-20 20,0-21,-1 21,22-20,-22 20,22 0,-22 0,22 0,-21 0,20 0,0-21,1 21,-1 0,0 0,-20-21,20 21,1 0,-1 0,0 0,-20 0,20 0,-20 0,20-20,-20 20,20 0,1-21,-22 0,22 1,-22-1,1 0,20 1,-20-1,20-20,-20 20,0-20,20 0,-20 20,-1-20,22-1,-22 1,1 0,0-1,-1 1,1 0,0-21,-21 20,20-20,-20 21,21-21,-21 21,21-1,-21 1,20-21,-20 21,0-1,21 1,0-21,-21 21,20-1,1 1,0 0,-1-1,-20 1,21-21,-21 21,21-21,-21 20,20-20,-20 21,0 0,21-21,-21 20,0 1,21-21,-21 21,0-1,20-20,-20 21,21-21,-21 21,21-1,-1 1,1-21,0 21,-1-21,1 20,0-20,20 21</inkml:trace>
  <inkml:trace contextRef="#ctx0" brushRef="#br0" timeOffset="46631.03">16164 8992,'21'0,"-21"20,20-20,1 0,-21 21,21-21,-1 21,1-1,0-20,-1 21,1 0,0-1,-1 1,1 0,0 20,20-20,-20-1,20 22,-20-22,-1 22,22-22,-1 22,-20-1,20-20,1 20,-22-20,22 20,-1 0,0-20,1 20,-1 1,0-21,1 20,-1 0,0-20,1 20,-1-20,-20 20,20 1,0-22,1 1,-1 20,0-20,1 20,-1-20,0 20,1-20,-1 0,0 20,1-20,-1-1,0 1,1 0,-1-1,0 1,1 0,-1-1,0 1,1 0,-22-1,22 1,-22 0,1-21,0 20,-1 1,1 0,0-21,-1 20,1 1,0 0,-21-1,20-20,1 21,0-21,-21 21,20-21,-20 20,21-20,-21 21,21 0,-1-21,-20 20,21-20,-21 21,21-21,-21 21,20-21,-20 20,21-20,-21 21,21-21,-1 21,1-1,20 1,-20 0,0-21,-1 20,1-20,0 21,0-21,-21 21,20-21</inkml:trace>
  <inkml:trace contextRef="#ctx0" brushRef="#br0" timeOffset="47706.47">16164 11555,'0'0,"-21"0,1 0,20-21,0 1,41 20,-41-21,21 0,-1 0,1 1,20-1,-20 0,0 1,20-1,-20-20,20 20,-20-20,20-1,-20 22,20-42,0 20,-20 1,20-21,1 21,-1-1,-20-20,20 21,1-21,-1 0,0 21,-20-21,20 20,1-20,-1 0,-20 0,20 21,-20-21,20 0,-20 0,20 21,-20-21,-1 20,22-20,-22 21,1 0,0-1,20 1,-20-1,-1 1,1 0,0-1,-1 1,1 0,20-1,-20 22,0-22,-1 1,1 0,0-1,-1 22,22-22,-22 1,1 0,0 20,-1-20,1-1,-21 22,21-1,-1-20,1 20,0 0,-1-20,1 20,0 1,-1-1,1 0,-21 1,21-1,-1 0,1 1,0-1,-21 0,20 1,1-1,-21 0,21 1,-1 20,-20-21,21 0,-21 1,21 20,-21-21,20 0,-20 1,21-1,-21 0,0 1,21-1,-21 0,0 1,0-1,20 21,-20-21,0 1,0-1,0 0,0 1</inkml:trace>
  <inkml:trace contextRef="#ctx0" brushRef="#br0" timeOffset="48570.85">16185 11265,'0'0,"-21"21,21 0,-21-1,1 1,20 0,-21-1,21 1,-21 0,21-1,-20-20,20 21,0 0,20-21,1 0,0 0,-1-21,1 21,0-21,-1 1,1 20,20-21,-20 0,20 1,-20-22,20 22,1-1,-1-20,0 20,1-20,-1-1,-20 1,41 20,-21-20,1 0,-1-1,0 1,1 20,-1-20,21 0,-21-1,1 22,-1-22,0 1,1 0,-22 20,22-20,-1-1,0 22,1-22,-1 1,0 0,1 20,-1-20,-20-1,20 22,0-22,1 1,-22 20,22-20,-1 20,-20-20,20 20,-20 1,20-1,0 0,-20 1,20-1,-20 0,20 1,-20-1,20 0,-20 1,20 20,-20-21,0 0,20 1,-20 20,-1-21,1 0,0 21,-21-21,20 1,1 20,0-21,-1 21,1-21,0 21,-21-20,20 20,-20-21,21 21,0-21,-1 1,1-1,0 21,-21-21,20 21,-20-20,21 20,-21-21,21 21</inkml:trace>
  <inkml:trace contextRef="#ctx0" brushRef="#br0" timeOffset="49426.97">16081 11431,'-20'0,"20"-21,20 21,22 0,-22-21,1 21,20-20,-20 20,20 0,1 0,-1-21,0 21,1 0,-1 0,0-21,1 21,-1 0,21-20,-21 20,1 0,20 0,-21 0,21-21,-20 21,20 0,-21 0,21 0,-21 0,21 0,-20 0,-1-21,21 21,-21 0,21 0,-20 0,-1 0,0 0,1-20,-1 20,0 0,1 0,-22 0,22 0,-22-21,22 21,-22 0,22-21,-22 21,22 0,-22 0,22-20,-22 20,22 0,-22 0,1-21,20 21,-20 0,0 0,-1 0,1 0,0 0,-1 0,1 0,0 0,-1 0,1 0,0 0,-1 0,1 0,0 0,-1 0,1 0,0 0,-1 0,1 0</inkml:trace>
  <inkml:trace contextRef="#ctx0" brushRef="#br0" timeOffset="55758.68">12692 6573,'41'0,"-41"21,21-21,-1 21,1-21,0 20,-1-20,22 21,-22 0,1-21,0 20,-1-20,22 21,-22 0,1-21,0 20,-1 1,1-21,-21 21,21-21,-21 20,20-20,-20 21</inkml:trace>
  <inkml:trace contextRef="#ctx0" brushRef="#br0" timeOffset="56018.95">13105 6553,'0'-21,"0"0,-21 21,1 21,-1 20,0-20,1 0,-22-1,22 22,-1-22,-20 22,20-22,0 1,-20 20,20-20,1 20,20-20,-21 0,0-1,21 1,0 0,0-1,0 1,0 0</inkml:trace>
  <inkml:trace contextRef="#ctx0" brushRef="#br0" timeOffset="56603.38">13291 6697,'0'-20,"0"-1,21 21,-1 0,22 0,-22 0,1 0,0 0,-1 0</inkml:trace>
  <inkml:trace contextRef="#ctx0" brushRef="#br0" timeOffset="56747.49">13415 6780,'-21'0,"21"21,-20-21,40 0,-20-21,42 21,-22 0,1-21,0 21</inkml:trace>
  <inkml:trace contextRef="#ctx0" brushRef="#br0" timeOffset="57198.77">14056 6449,'0'0,"-21"0,21-20,-41 20,20 0,0 0,1 0,-1 0,0 0,1 0,-1 20,0-20,21 21,-20-21,-1 21,21-1,0 1,0 0,0-1,0 1,0 0,0-1,0 1,0 0,0-1,0 1,0 0,21-1,-21 1,0 0,0-1,0 1,0 20,0-20,-42 20,42-20,0 0,-20-1,20 1,0 0,0-1,-21 1,21 20,-21-20,21 0,0-1,0 1,0 0,0-1,0 1,0 0,21-1,0-20,-1 0,1 0,20 0,-20 0,0 0,20-20,-20 20,-1-21</inkml:trace>
  <inkml:trace contextRef="#ctx0" brushRef="#br0" timeOffset="57654.02">14324 6429,'0'-21,"-20"21,20 21,0-1,-21-20,21 21,0 0,0-1,0 1,0 0,0-1,21 1</inkml:trace>
  <inkml:trace contextRef="#ctx0" brushRef="#br0" timeOffset="58203.13">14242 6759,'0'0,"20"0,1 0,-21 21,0 0,0-1,0 1,-21-21,21 21,-20-21,20 20,20-20,1 0,0 0,-1 0,22 0,-22 0</inkml:trace>
  <inkml:trace contextRef="#ctx0" brushRef="#br0" timeOffset="58979.71">14014 6429,'0'-21,"0"42,0-1,0 1,0 0,0-1,0 1,0 0,0-1,-20-20,20-20,20-1,1 0,-21 1,21 20,-1-21,-20 0,21 21,-21 21,0 0,0-1,0 1,21 0,-21-1,20 1,-20 0,21-1</inkml:trace>
  <inkml:trace contextRef="#ctx0" brushRef="#br0" timeOffset="59574.85">13911 6925,'0'-21,"0"0,0 1,0-1,21 21,-1 21,-20-1,0 1,21-21,0-21,-21 1,20 20,-20 20,0 1,21 0,-21-1,21-20,-21 21,20 0,-20-1</inkml:trace>
  <inkml:trace contextRef="#ctx0" brushRef="#br0" timeOffset="60283.39">14014 7338,'0'0,"0"-21,0 42,0 0,0-1,0 1,0 0,-20-1,40-20,-20-20,21 20,-21-21,21 0,-1 1,-20-1,21 21,-21-21,0 42,0 0,0-1,0 1,0 0,0-1,0 1,21 0,-1-1,1 1</inkml:trace>
  <inkml:trace contextRef="#ctx0" brushRef="#br0" timeOffset="60598.47">14366 7545,'0'-21,"-21"21,21 21,0-1,-21 1,21 0,0-1,0 1,0 0,0-1,0 1,0 0,0-1,0 1,0 0,0-1,-20-20,-1 0,0-20,1 20,-1-21,21 0,-21 1,21-1,0 0</inkml:trace>
  <inkml:trace contextRef="#ctx0" brushRef="#br0" timeOffset="60746.68">14428 7359,'0'-21,"-21"21,21-21,-21 21,21-20</inkml:trace>
  <inkml:trace contextRef="#ctx0" brushRef="#br0" timeOffset="61219.03">14821 6553,'0'-21,"20"21,-20-21,0 1,21 20,0 0,-1 0,1 20,0 1,-1 0,-20-1,0 1,0 0,0-1,0 1,0 0,0-1,0 1,-20 0,20-1,0 1,0 0,0-1,0 1,0 20,0-20,0 0,-21 20,21-20,0 20,0-20,-21 20,21 0,0 1,0-22,0 22,0-22,0 22,0-22,0 22,0-22,0 1,0 0,0-1,0 22,-20-42,20 20,0 1,0 0,0-1,-21-20,0 21,1-21,20 21,-21-21,0 0,1 0,-1 0,0 0,1 0,-1 0,0 0</inkml:trace>
  <inkml:trace contextRef="#ctx0" brushRef="#br0" timeOffset="109849.99">16061 2770,'-21'0,"0"0,1 0,-1 0,42 0,-1 0,1 0,0 0,-1 0,1 0,0 0,-1 0,1 21,0-21,-1 0,1 0,0 0,-1 0,1 0,-42 0,1 0,-22 0,22 0,-1 0,0 0,1 0,-1 0,0 0,1 0,-1 0,0 0,1 0</inkml:trace>
  <inkml:trace contextRef="#ctx0" brushRef="#br0" timeOffset="144282.27">17198 5478,'20'0,"1"0,0-21,-1 21,1 0,0 0,-1 0,1 0,0 0,-1 0,1 0,0 0,-1 0,1 0,0 0,-1 0,1 0,0 0,-1 0,1 0,0 0,-1 0,1 0,0 0,-1 0,1 0,0 0,-1 0,1 0,0 0,-1 0,1 0,0 0,-1 0,1 0,0 0,-1 0,1 0,0 0,-1 0,1 0,0 0,-1 0,1 0,0 0,-1 0,1 0,0 0,-1 21,1-21,0 0,-1 0,1 0,0 0,-1 0,1 0,0 0,-1 0,1 0,0 0,-1 0,1 0,0 0,-1 0,1 0,0 0,20 0,-20 0,-1 0,1 0,0 0,20 0,-20 0,-1 0,1 0,0-21,0 21,20 0,-20 0,-1 0,1 0,0 0,-1 0,1 0,0 0,-1 0,-20-21,21 21,0 0,-1 0,1 0,0 0,-1 0,1 0,0 0,-1 0,1-20,0 20,-1 0,1 0,0 0,-1 0,1-21,0 21,-1 0,1 0,0 0,-1 0,1 0,0 0</inkml:trace>
  <inkml:trace contextRef="#ctx0" brushRef="#br0" timeOffset="144728.28">19017 5622,'0'0,"0"21,-21 0,21-1,0 1,0 0,-21-1,21 1,0 0,-20-1,20 1,0 0,0-1,0 1,0 0,20-1,1 1,0 0,-1-21,1 0,0 0</inkml:trace>
  <inkml:trace contextRef="#ctx0" brushRef="#br0" timeOffset="145172.16">18851 5622,'21'0,"-21"-20,21 20,-21-21,20 21,1-21,0 21,-1 0,-20-20,21 20,0 0,-1 0,1 0,-21 20,21-20,-1 21,1 0</inkml:trace>
  <inkml:trace contextRef="#ctx0" brushRef="#br0" timeOffset="146449.84">19306 5850,'0'20,"0"1,0 0,0-1,0 1,0 0,0-1,0 1,0 0,21-21,-1 0,1-21,0 21,-21-21,20 21,-20-20,21-1,-21 0,21 21,-21-20,20 20,-20 20,0 1,0 0,0-1,0 1,21 0,20-21,-20 0,0 0,-1-21,1 21,-21-21,21 21,-21-20,20-1,-20 0,21 1,-21 40,0 1,0 0,0-1,0 1,0 0,0-1,0 1,0 0,0-1,0-40,0-1,0 0,0 1,0-1,0 0,0 1,0-1,21 21,-21-21,0 1,20 20,-20-21,21 21,0 0,-1 0,1 0,0 21,-21-1,20-20,-20 21,0 0,0-1,21-20,-21 21,21-21,-1 0,1 0,-21-21,21 21,-21-20,20 20,-20-21,21 21,-21-21,21 21,-21-20,-21 40,21 1,0 0,0-1,-21 1,21 0,-20-1,20 1,0 0</inkml:trace>
  <inkml:trace contextRef="#ctx0" brushRef="#br0" timeOffset="147122.79">20133 5953,'0'21,"0"-1,-21-20,21 21,0 0,0-1,0 1,0 0,0-1,0 1,0 0,0 0,0-1,0 1,-21 0,21-42,0 0,0 1,0-1,0 0,21 0,-21 1,0-1,0-20,21 20,-21 0,0 1,0-1,0 0,0 1,20 20,-20-21,0 0,21 21,-21-20,21 20,-1 0,1 0,0 20,-1 1,-20 0,21-21,-21 20,0 1,0 0,0-1,0 1,-21 0,1-21,20 20,-21-20,0 0,21 21,-20-21</inkml:trace>
  <inkml:trace contextRef="#ctx0" brushRef="#br0" timeOffset="147426.84">20339 5953,'0'21,"21"-21,-21 20,0 1,21-21,-21 21,20-1,1-20,0 0,-21-20,20-1,-20 0,21 21,-21-20,0-1,0 0,0 1,-21 20,1 0,-1 0,0 0,1 0,-1 0,0 0</inkml:trace>
  <inkml:trace contextRef="#ctx0" brushRef="#br0" timeOffset="147698.77">20587 5705,'-20'0,"20"21,0-1,0 1,0 0,0-1,0 1,0 0,0-1,0 1,0 0,0-1,0 1,0 0,0-1,0 1</inkml:trace>
  <inkml:trace contextRef="#ctx0" brushRef="#br0" timeOffset="148462.84">20856 5912,'0'0,"-41"0,20 0,0 0,21 20,-20-20,20 21,-21-21,21 21,0-1,-21-20,21 21,0 0,0-1,21-20,0 0,-1 0,1 0,0 0,-1-20,1-1,-21 0,21 21,-21 21,0 0,0-1,21-20,-1 0,1 0,0-20,-1 20,-20-21,21 21,0 0,-1-21,-20 1,21 20,0-21,-1 0,1 1,-21-1,21 21,-21-21,0 1,-21 20,0 0,1 0,-1 0,21 20,0 1,0 0,21-21,-21 20,20-20,-20 21,21-21,-21 21,21-21,-21 20,20-20,-20 21,21-21,-21 21,21-1,-21 1,20-21,-20 21,0-1,0 1,0 0,0 0,21-21</inkml:trace>
  <inkml:trace contextRef="#ctx0" brushRef="#br0" timeOffset="148954.57">19947 5726,'0'-21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29:37.569"/>
    </inkml:context>
    <inkml:brush xml:id="br0">
      <inkml:brushProperty name="width" value="0.05292" units="cm"/>
      <inkml:brushProperty name="height" value="0.05292" units="cm"/>
      <inkml:brushProperty name="color" value="#FF0000"/>
    </inkml:brush>
  </inkml:definitions>
  <inkml:trace contextRef="#ctx0" brushRef="#br0">17404 14201,'0'0,"-20"20,-1 1,21 0,-21-1,1 1,20 0,-21-1,21 1,-21-21,21 21,0-1,-20 1,20 0,0-42,20 0,-20 1,0-1,21 0,-21 1,21-22,-1 22,-20-1,21-20,0 20,-21 0,20 1,-20-1,21 0,-21 1,21-1,-21 0,20 21,1 0,-21 21,21 0,-21-1,0 1,20 0,-20-1,0 1,0 0,0-1,21 1,-21 0,0-1,0 1,0 0,0-1,0 1,0 0,0-1,0 1,0 0,21-1,-21 1</inkml:trace>
  <inkml:trace contextRef="#ctx0" brushRef="#br0" timeOffset="347.57">17363 14490,'-21'0,"1"-21,20 1,20 20,-20-21,21 21,0 0,-1-21,1 21,0-20,20 20,-20-21,20 21,-20-21,-1 1,22 20,-22-21,1 21,0-21,-1 21,1 0,0-20,-1 20,-20 20,0 1,0 0,0-1,0 1,0 0,0-1,0 1,0 0,21-21,-21 20,21-20</inkml:trace>
  <inkml:trace contextRef="#ctx0" brushRef="#br0" timeOffset="569.04">17776 14304,'0'-21,"-20"21,20-20,0-1,-21 21,42 0,-1 0,22 21,-22-21,1 20,0-20,-1 21,1-21,0 21,-1-21,1 20,0-20,-1 21,1-21,0 0,-1 21,1-21,0 0,-1 0,1 0</inkml:trace>
  <inkml:trace contextRef="#ctx0" brushRef="#br0" timeOffset="776.27">18210 14221,'0'0,"0"-20,-20 20,20-21,-21 0,21 1,0 40,0 1,0 0,0-1,0 1,0 0,0-1,0 1,21 0,-21-1,0 1,0 0,0-1,20-20,-20 21</inkml:trace>
  <inkml:trace contextRef="#ctx0" brushRef="#br0" timeOffset="1347.97">18376 14263,'0'-21,"0"0,0 1,0 40,20 22,-20-22,0 1,0 0,0-1,0 1,0 0,0-1,0 1,0-42,0 1,0-1,0 0,0 1,0-1,0 0,0 1,0-1,0 0,0 1,0-1,0 0,0 1,21 20,0 0,-1 20,1-20,0 21,-1 0,1-21,0 20,-1 1,1 0,0-1,-1 1,1 0,-21-1,21 1,-21 0,0-1,0 1,0 0,-21-21,0 20,-20-20,20 21,1-21,-1 0,0 0,1 0,-1 21,0-21,1 0,-1 0</inkml:trace>
  <inkml:trace contextRef="#ctx0" brushRef="#br0" timeOffset="44812.98">23771 12134,'0'20,"0"1,-21-21,0 0,21 21,-20-21,20 20,-21-20,42 0,-1 0,-20-20,21 20,-21-21,21 21,-1-21,1 21,0-20,-1 20,-20-21,21 21,-21-21,21 21,-21-20,20 20,1-21,0 0,-1 21,-20-20,21 20,0 0,-21-21,20 21,1-21,0 21,-1 0,1-20,0 20,-1 0,-20-21,21 21,0-21,-1 21,-20-20,21 20,-42 0,1 0,-1 0,0 0,1 0,20-21,-21 21,0 0,1 0,20-21,-21 21,42 0,-1 0,1 0,0 0,-1 0,1 0,0 0,-1 0,1 0,0 0,-1 0,1 0,0 0,-21 21,0 0,-21-21,21 20,0 1,-21-21,21 21,0-1,-20-20,-1 0,0 0</inkml:trace>
  <inkml:trace contextRef="#ctx0" brushRef="#br0" timeOffset="47744.91">24308 12216,'-21'0,"21"21,0 0,-20-1,20 1,0 0,0-1,0 1,20-21,1 0,0 0,-21-21,20 21,-20-20,21 20,-21-21,21 21,-1 0,-20-21,0 1,21 20,-21-21,0 0,21 21,-21 21,0 0,0-1,20 1,-20 0,0-1,0 1,21 0,-21-1,0 1,0 0,0-1,0 1,0 0,0-1,0 1,-21 0,21-1,-20-20,20 21,-21-21,21 21,-21-21,1 0,20 20,-21-20,0 0,1 0,-1 0,0 0,1 0,20-20,-21-1,21 0,0 1,0-1,21 21,-21-21,20 21,-20-20,21 20,0 0,-1-21,1 21,0-21,-1 21</inkml:trace>
  <inkml:trace contextRef="#ctx0" brushRef="#br0" timeOffset="48520.28">24680 12175,'0'-21,"21"42,-21 0,20-1,-20 1,21-21,-21 21,21-21,-21 20,20-20,-20 21,21-21,-21 21,21-21,-1 20,-40 1,-1-21,0 21,1-1,-1 1,0 0,21-1,-20-20,20 21,-21-21</inkml:trace>
  <inkml:trace contextRef="#ctx0" brushRef="#br0" timeOffset="49048.99">25073 12278,'0'21,"-21"0,21-1,0 1,0 0,0-1,0 1,21-21,0 0,-1 0,-20-21,21 21,0 0,-21-20,20-1,-20 0,0 1,0-1,0 0,0 1,-20 20,-1-21,0 21,1 0,-1 0,0 0,21 21,-20-21</inkml:trace>
  <inkml:trace contextRef="#ctx0" brushRef="#br0" timeOffset="51644.58">24329 12898,'-21'0,"21"21,-21 0,1-21,20 20,-21-20,21 21,-21-21,1 21,-1-1,0 1,1 0,20-1,-21-20,21 21,-21-21,21 21,-20-21,20 20,-21-20,21 21,-21-21,21 21,-20-21,20 20,-21-20,21 21,-21-21,21 21,-20-21,20 21,-21-21,21 20,-21-20,21 21,0 0,0-42,0 0,0 1,0-1,0 0,21 21,-21-21,0 1,0-1,0 0,0 42,0 0,0-1,0 1,0 0,0 0,0-1,0 1,21-21,-1 0,1 0,0-21,-1 21,1 0,-21-20,21 20,-1 0,1-21,0 21</inkml:trace>
  <inkml:trace contextRef="#ctx0" brushRef="#br0" timeOffset="52972.32">23378 13436,'0'0,"0"21,0-1,0 1,0 0,21-21,-21 20,0 1,20-21,1 0,0 0,-21-21,20 21,-20-20,21 20,-21-21,21 0,-21 1,20-1,-20 42,0-1,0 1,0 0,0-1,0 1,-20 0,20-1,0 1,0 0,-21-1,21 1,0 0,0-1,0 1,0 0,-21-1,21 1,0 0,0-1,-20 1,20 0,-21-1,21 1,-21 0,1-21,20 20,-21-20,0 0,1 0,-1 0,0 0,1-20,20-1,0 0,-21 21,21-20,0-1,0 0,21 1,-1 20,-20-21,21 21,0-21,-1 21,1-20,0 20,-1-21</inkml:trace>
  <inkml:trace contextRef="#ctx0" brushRef="#br0" timeOffset="54344.42">23895 13539,'-21'0,"21"21,-21-21,1 0,20 21,-21-21,0 0,1 20,-1-20,21 21,21-21,-1 0,-20 21,21-21,0 0,-21 20,20-20,-20 21,21-21,0 0,-1 0</inkml:trace>
  <inkml:trace contextRef="#ctx0" brushRef="#br0" timeOffset="55376.81">24101 13560,'-20'0,"20"21,-21-21,21 20,0 1,0 0,0-1,0 1,21-21,-1 0,1 0,0 0,-1 0,1 0,-21-21,21 21,-21-20,20 20,-20-21,0 0,0 1,0-1,-20 21,-1 0,0 0,1 0,-1 0,0 0</inkml:trace>
  <inkml:trace contextRef="#ctx0" brushRef="#br0" timeOffset="60650.06">12092 12464,'0'-20,"21"20,-21 20,0 1,20 0,-20-1,0 1,0 0,21-21,-21 20,0 1,0 0,0-1,21 1,-21 0,0-1,0 1,0 0,0-1,20 1,-20 0,0-1,0 1,0 0,0-1,0 1,0 0,0-1,0 1,0 0,21-1,-21 1,0 0,0-1,0 22,0-22,0 1,0 0,0-1,21 1,-21 0,0 0,0-1,0 1,0 0,0-1,20 22,-20-22,0 1,0 0,0-1,0 1,21 0,-21-1,0 1,0 0,0-1,0 1,21 0,-21-1,0 1,0 0,0-1,0 1,20 0,-20-1,0 1,0 0,0-1,21 1,-21 0,0-1,0 1,0 0,0-1,21 1,-21 0,0-1,0 22,0-22,0 1,20 0,-20-1,0 1,0 0,0-1,0 1,21 0,-21-1,0 1,0 0,0-1,21 1,-21 0,0-1,0 1,0 0,0-1,0 1,20 0,-20-1,0 1,0 0,0-1,0 1,0 0,0-1,0 1,0 0,0-1,0 1,0 0,0-1,0 1,0 0,0-1,0 1,0 0,0-1,-20 1,20 0,0-1,0 1,0 0,0 0,0-1,0 1,0 0,0-1,0 1,0 0,0-1,-21 1,21 0,0-1,0 1,0 0,0-1,0 1,-21 0,21-1,0 1,0 0,0-1,0 1,0 0,-20-21,20 20,0 1,0 0,0-1,0-40,0-1</inkml:trace>
  <inkml:trace contextRef="#ctx0" brushRef="#br0" timeOffset="62337.4">10025 13994,'0'-21,"21"21,-1 0,22 0,-22 0,1 0,0 0,-1 0,1 0,0 0,-1 0,22 0,-22 0,22 0,-22 0,1 0,20 0,1 0,-22 0,22 0,-1 0,1 0,-1 0,0 0,1 0,-1 0,0 0,1 0,-1 0,0 0,-20 0,20 0,1 0,-1 0,-20 0,20 0,0 0,1 0,-1 0,0 0,-20 0,20 0,1 0,-1 0,-20 0,20 0,0 0,-20 0,20 0,1 0,-22 0,22 0,-1 0,-20 0,20 0,0 0,-20 0,20 0,1 0,-1 0,-20 0,20 0,0 0,1 0,-22 0,22 0,-1 0,-20 0,20 0,0 0,-20 0,20 0,-20 0,20 0,-20 0,0 0,20 0,-20 0,0 0,20 0,-20-20,-1 20,1 0,20 0,-20 0,0 0,-1 0,22 0,-22 0,1 0,0 0,20-21,-20 21,-1 0,1 0,0 0,-1 0,1 0,0 0,-1 0,1 0,0 0,-1 0,1 0,0 0,-1 0,1-21,0 21,-1 0,1 0,0 0,-1 0,1 0,0 0,-1 0,1 0,0 0,-1 0,1 0,0 0,-21-20,20 20,1 0,0 0,-1 0,1 0,0 0,-1 0,1 0,0 0,-1-21,1 21,0 0,-1 0,1 0,0 0,-1 0,1 0,0 0,-1 0,1 0,0 0,-1 0,1 0,-21-21,21 21,-1 0,1 0,0 0,-1 0,1 0,0 0,-1 0,1 0,0 0,-1 0,1 0,0 0,-1 0,1-20,0 20,-1 0,1 0,0 0,-1 0,1 0,0 0,-1 0,1 0,0 0,-1 0,1 0,0 0,-1 0,1 0,0 0,0 0,-1 0,1 0,0 0,-21-21,20 21,1 0,0 0,-1 0</inkml:trace>
  <inkml:trace contextRef="#ctx0" brushRef="#br0" timeOffset="63356.53">14614 15338,'0'-21,"0"42,0-1,0 1,0 0,0-1,20 1,1-21,0 0,0 0,-1-21,1 21,-21-20,21-1,-21 0,0 1,0-1,0 0,-21 1,0-1,21 0,-20 21,-1 0,0 0,0 0,1 21,-1 0,21-1</inkml:trace>
  <inkml:trace contextRef="#ctx0" brushRef="#br0" timeOffset="63888.51">14924 15317,'0'21,"0"-1,0 1,-21-21,21 21,0-1,0-40,0-1,0 0,0 1,0-1,0 0,21 1,-21-1,0 0,21 21,-21-20,0-1,20 21,1 0,0 0,-21 21,0-1,0 1,-21 0,0-21,21 20,-20-20,-1 0,21 21,21 0,-21-1,20-20,1 21,0-21,-1 21,1-21,0 0,-1 0</inkml:trace>
  <inkml:trace contextRef="#ctx0" brushRef="#br0" timeOffset="64768.58">15110 13663,'0'0,"0"-20,0-1,21 21,-1 0,1-21,0 21,-1 0,1 0,-21 21,0 0,0-1,0 1,0 0,0-1,-21-20,21 21,-20 0,-1-1,21 1,21-42,-1 21,1 0,0-20,-1-1,1 0,0 21,-21-20,20 20,1-21,-21 0,21 1,-1-1,-20 0,21 1,-21-1,0 0,0 42,0 0,0-1,0 1,0 0,0-1,0 1,0 0,21-21,-21 20,20 1,1 0,0-1,-1-20,-20 21</inkml:trace>
  <inkml:trace contextRef="#ctx0" brushRef="#br0" timeOffset="64929.18">15647 13808,'0'-21,"21"21,-21-20,0 40,0 22,0-22,21 1,-21 0</inkml:trace>
  <inkml:trace contextRef="#ctx0" brushRef="#br0" timeOffset="66075.42">11885 11906,'0'0,"0"-20,0-1,21 21,0 0,-1 0,1 0,-21 21,21-21,-21 20,0 1,0 0,0-1,0 1,-21 0,21-1,-21 1,1 0,20-42,20 21,-20-21,21 21,-21-20,21 20,-21-21,20 0,1 1,-21-1,21 21,-1-21,-20 1,0-1,0 42,-20-21,20 20,0 1,0 0,0-1,20-20,1 21,0-21</inkml:trace>
  <inkml:trace contextRef="#ctx0" brushRef="#br0" timeOffset="66349.75">12237 11968,'0'-20,"0"-1,20 21,1 0,-21 21,0-1,0 1,0 0,0-1,0 1,41-21,-20 0,20-21,-20 21,0 0,20 0</inkml:trace>
  <inkml:trace contextRef="#ctx0" brushRef="#br0" timeOffset="74289.2">13456 12754,'21'0,"0"0,-1 0,1 0,0 0,-1 0,1-21,20 21,-20 0,0 0,-1 0,1 0,0 0,-1 0,1 0,0 0,-1-21,1 21,0 0,-1 0,-20-20,0-1</inkml:trace>
  <inkml:trace contextRef="#ctx0" brushRef="#br0" timeOffset="74769.2">13787 12609,'0'0,"0"-21,0 42,0 0,0-1,0 1,0 0,0-1,21 1,-21 0,0-1,20-20,-20 21,0 0,21-21</inkml:trace>
  <inkml:trace contextRef="#ctx0" brushRef="#br0" timeOffset="75823.5">10604 13022,'0'0,"0"-20,21 20,-1 0,1 0,0 0,-1 0,1-21,0 21,-1 0,1 0,0 0,-1 0,1-21,0 21,-1 0,1 0,0 0,-21-20</inkml:trace>
  <inkml:trace contextRef="#ctx0" brushRef="#br0" timeOffset="76108.5">10769 12878,'0'-21,"-20"21,20-21,0 42,0 0,0-1,0 1,0 0,0-1,0 1,0 0,0-1,20 1,-20 0,0-1,0 1,21 0,-21-1,0 1</inkml:trace>
  <inkml:trace contextRef="#ctx0" brushRef="#br0" timeOffset="77131.56">10625 14841,'20'0,"1"0,0 0,-1 0,1 0,0 0,-1 0,1 0,0 0,-1 0,1 0,0 0,-1 0,1 0,0 0,-1-20,1 20</inkml:trace>
  <inkml:trace contextRef="#ctx0" brushRef="#br0" timeOffset="77388.12">10873 14697,'-21'0,"21"20,0 1,0 0,0-1,0 1,0 0,0-1,0 1,0 0,0-1,0 1,0 0,0-1,21-20</inkml:trace>
  <inkml:trace contextRef="#ctx0" brushRef="#br0" timeOffset="78555.87">13725 14903,'-21'0,"1"0,-1 0,42 0,-1 0,1 0,0 0,-1-20,1 20,0 0,-1 0,1 0,0 0,-21-21,20 21,1 0,0 0,-1 0,1-21,0 21,-1 0,-40 0,-1 0,0 0,1 0,-1 21,0-21,1 0,-1 0,0 0,1 0,-1 0,0 0,1 0,-1 21,0-21,1 0,40 0,1 0,0 0,-1-21,1 21,0 0,-1 0,-20-21,21 21</inkml:trace>
  <inkml:trace contextRef="#ctx0" brushRef="#br0" timeOffset="80320.97">12340 15606,'0'-20,"0"-1,0 0,0 1,0 40,21-20,-21 21,20-21,-20 21,0-1,21-20,-21-20,0-1,21 0</inkml:trace>
  <inkml:trace contextRef="#ctx0" brushRef="#br0" timeOffset="81455.7">12133 12506,'-20'0,"20"-21,-21 21,0 21,1-1,-1 1,0 0,21-42,0 0,21 21,-21-20,21 20,-1-21,1 21,0 0,-1 0,1 21,0-21,-21 20,20-20</inkml:trace>
  <inkml:trace contextRef="#ctx0" brushRef="#br0" timeOffset="82193.42">10170 13787,'0'21,"-42"0,42-1,-20-20,20 21,0 0,-21-21,0 20,21 1,-20-21,20 21,-21-21,21 20,0 1,21-21,-1 0,22 21,-22-21,1 0,20 0,-20 0,20 0,1 0,20 20,-21-20</inkml:trace>
  <inkml:trace contextRef="#ctx0" brushRef="#br0" timeOffset="83030.5">14676 13725,'0'0,"0"-20,-21 20,21-21,-21 21,21 21,21-21,0 0,-21 20,21-20,-1 21,1-21,0 21,-1-21,1 0,-21 20,21-20,-1 0,-20 21,21-21,0 21,-21-1,-21 1,-20 0,20-1,-20 1,20 0,0-1,1 1,-1 20,21-20</inkml:trace>
  <inkml:trace contextRef="#ctx0" brushRef="#br0" timeOffset="84149.51">12278 15524,'-21'0,"1"-21,20 0,-21 21,21-20,0-1,21 21,-21 21,20-1,1-20,-21 21,21-21,-1 21,1-1,0 1,-1-21,-20 21,21-1,-21 1,21-21,-1 0,-20-21,21 21,0-20,-1 20,1-21,0 21,-1-21,22 1,-21 20,-1-21,22 0,-22 21,22-20,-22-1</inkml:trace>
  <inkml:trace contextRef="#ctx0" brushRef="#br0" timeOffset="95271.81">10252 15441,'-20'0,"20"21,0-1,-21-20,21 21,-21-21,21 21,-20-21,20 20,20-40,1 20,0 0,-21-21,20 21,1 0,-21-21,21 21,-1 0,-20-20,21 20,0-21,-1 21,-20-21,21 21,0-20,-1 20,-20-21,21 21,-21-21,21 21,-21-20,20 20,1-21,0 21,0-21,-1 1,1 20,-21-21,21 21,-1-21,1 21,-21-20,21 20,-1-21,1 0,0 21,-21-20,20 20,1-21,0 0,-1 21,-20-20,21 20,-21-21,21 21,-1 0,-20-21,21 21,-21-20,21 20,-1 0,-20-21,21 21,-21-21,21 21,-1 0,1-21,0 21,-1 0,-20-20,21 20,-21-21,21 21,-1-21,1 21,0-20,-1 20,-20-21,21 21,0-21,-1 21,-20-20,21 20,0-21,-1 0,1 21,0-20,-1 20,-20-21,21 21,0-21,-1 21,1-20,0-1,-1 21,1-21,0 21,-21-20,20 20,-20-21,21 21,-21-21,21 21,-1 0,-20-20,21 20,0 0,-21-21,20 21,1-21,0 21,-1-20,1 20,-21-21,21 21,-1 0,-20-21,21 21,-21-20,21 20,-1-21,1 21,0-21,-1 21,-20-20,21 20,0-21,-1 21,-20-21,21 21,-21-20,21 20,-1-21,1 0,0 21,-1-20,1-1,0 21,-1-21,1 1,0 20,-1-21,1 21,-21-21,21 21,-21-20,20 20,1-21,0 0,-1 21,-20-20,21 20,-21-21,21 21,-21-21,20 21,1-20,0 20,-21-21,20 21,1 0,0-21,-1 21,1-20,0 20,0-21,-1 21,-20-21,21 21,0-20,-21-1,20 21,-20-21,21 21,0-20,-1 20,-20-21,21 21,0 0,-21-21,20 21,1 0,-21-20,21 20,-1-21,1 21,-21-21,21 21,-1-20,1-1,0 21,-21-21,20 21,1-20,0 20,-1-21,1 21,0-21,-1 21,-20-20,21 20,0 0,-21-21,20 21,1-21,0 21,-21-20,20 20,-20-21,21 21,-21-21,21 21,-1-20,1 20,-21-21,21 21,-1-21,1 21,-21-20,21 20,-1-21,1 21,0-21,-1 21,-20-20,21 20,-21-21,21 21,-21-21,20 21,1-20,-21-1,21 21,-1-21,1 21,0-21,-1 21,-20-20,21 20,-21-21,21 21,-1-21,1 1,0 20,-21-21,20 21,-20-21,21 21,-21-20,21 20,-21-21,20 21,-20-21,21 21,0-20,-1 20,-20-21,21 21,0 0,-21-21,20 21,1 0,-21-20,21 20,-21-21,20 21,1 0,-21-21,21 21,-1 0,-20-20,21 20,0-21,-1 21,1-21,0 21,-21-20,20 20,1-21,0 21,-21-21,20 21,1-20,0 20,-1-21,1 21,0-21,-1 21,1-20,0 20,-21-21,20 21,-20-21,21 21,0-20,-1 20,-20-21,21 21,-21-21,21 21,-1 0,-20-20,21 20,0-21,0 21,-21-21,20 21,1-20,0 20,-21-21,20 21,1-21,0 21,-1-20,1 20,-21-21,21 21,-21-21,20 21,-20-20,21 20,-21-21,21 21,-21-21,0 1,20 20,1 0,-21-21,21 21,-21-21,20 21,1-20,0 20,-21-21,20 21,-20-21,21 21,-21-20,21 20,-21-21,20 21,-20-21,21 21,-21-20,21 20,-1-21,1 21,-21-21,21 21,-42 0</inkml:trace>
  <inkml:trace contextRef="#ctx0" brushRef="#br0" timeOffset="98255.96">14821 12526,'0'21,"20"-21,1 21,0-1,-1-20,-20 21,21-21,0 21,-1-21,-20 20,21 1,0-21,-1 21,1-21,-21 20,21-20,-1 21,1-21,-21 21,21-21,-21 20,20-20,-20 21,21-21,-21-21,0 1,0-1,0 0,0 1,0-1,-21 21,21-21,-20 21,20 21,20-21,1 0,-21 21,21-1,-1-20,-20 21,21-21,0 0,-21 21,-21-21,21 20,-21-20,21 21,-20-21,-1 0,21 21,-21-21,1 0</inkml:trace>
  <inkml:trace contextRef="#ctx0" brushRef="#br0" timeOffset="99120.98">15627 12754,'0'-21,"-21"21,21 21,0-1,0 1,0 0,21-21,-1 20,1-20,0 0,-1 0,-20-20,21-1,-21 0,0 1,0 40,0 1,0 0,0-1,21 1,-21 0,20-1,-20 1,0 0,0-1,0 1,21-21,-21 21,0-1,0 1,0 0,0-1,0 1,-21-21,21 21,-41-1,41 1,-21-21,1 0,-1 0,0 0,21-21,-20 21,-1-20,0-1,21 0,0 1,0-1,21 0,0 1,-1-1,1 0,0 21,-1-20,1 20,0 0,-1-21,1 0</inkml:trace>
  <inkml:trace contextRef="#ctx0" brushRef="#br0" timeOffset="99513.29">16019 12754,'0'0,"0"20,-20 1,20 0,-21-21,0 20,21 1,-20-21,-1 21,21-1,21-20,-1 0,1 0,0 0,-1 0,1 0,0 0,-1 0,1 0</inkml:trace>
  <inkml:trace contextRef="#ctx0" brushRef="#br0" timeOffset="99860.37">16226 12836,'0'21,"0"0,0-1,21 1,-1-21,1 0,0 0,-1 0,1-21,0 1,-21-1,0 0,0 1,-21 20,0 0,1 0,-1 0,0 0,1 0,20 20</inkml:trace>
  <inkml:trace contextRef="#ctx0" brushRef="#br0" timeOffset="101652.1">14428 12712,'-21'0,"0"0,21-20,-20-1,20 0,-21 21,21-20,-21 20,21-21,0 0,-20 21,20-20,0-1,-21 0,21 1,-21-1,21 0,0 1,-20 20,20-21,0 0,-21 1,21-1,0 0,-21 21,21-20,0-1,-20 0,20 1,-21 40,21 1,-21-21,21-21,0 42,21-21,-21-21,21 21,-21-20,20 20,1 0,0 0,-1 0,-20 20,21-20,0 0,-1 0</inkml:trace>
  <inkml:trace contextRef="#ctx0" brushRef="#br0" timeOffset="102824.37">14076 11720,'0'21,"-20"0,20-1,0 1,0 0,20-21,1 0,0 0,-21-21,20 0,-20 1,21 20,-21-21,0 0,0 42,0 0,21-1,-21 1,20-21,-20 21,21-1,-21 1,0 0,21-21,-21 20,0 1,0 0,0-1,0 1,-21-21,0 21,1-21,-1 0,21-21,-21 0,21 1,0-1,21 21,-21-21,21 1,-1 20,1 0,0-21</inkml:trace>
  <inkml:trace contextRef="#ctx0" brushRef="#br0" timeOffset="103847.56">14366 11679,'-21'0,"42"0,-1 21,1-21,0 20,-1-20,1 0,-21 21,21-21,-1 0,-20 21,21-21,0 0,-1 0,-40 20,-1 1,0 0,21-1,-20-20,20 21,-21 0,21-1,-21-20,21 21,0-42</inkml:trace>
  <inkml:trace contextRef="#ctx0" brushRef="#br0" timeOffset="104400.15">14697 11700,'0'20,"0"1,-21 0,21-1,0 1,21-21,-1 0,1 0,0 0,-21-21,20 21,-20-20,0-1,0 0,-20 21,20-20,-21 20,0 0,1 0,-1 0,0 20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32:26.034"/>
    </inkml:context>
    <inkml:brush xml:id="br0">
      <inkml:brushProperty name="width" value="0.05292" units="cm"/>
      <inkml:brushProperty name="height" value="0.05292" units="cm"/>
      <inkml:brushProperty name="color" value="#FF0000"/>
    </inkml:brush>
  </inkml:definitions>
  <inkml:trace contextRef="#ctx0" brushRef="#br0">3741 11927,'-20'21,"-1"-1,0 1,21 0,-20-1,-1 1,21 0,-21-21,21 20,0-40,0-1,0 0,0 1,21-1,-21 0,0 1,0-1,21 0,-1 1,-20-22,21 22,-21-1,21 0,-1 1,-20-1,21 21,0 0,-21 21,20-21,-20 20,21 1,-21 0,0-1,21 1,-21 0,0-1,20 1,-20 20,0-20,0 0,0-1,0 22,21-22,-21 1,0 0,0-1</inkml:trace>
  <inkml:trace contextRef="#ctx0" brushRef="#br0" timeOffset="344.46">3700 12092,'0'0,"-21"0,1-20,-1 20,21-21,41 21,-41-21,21 21,0-20,20 20,-20-21,20 0,0 21,1-20,-1-1,0 0,1 21,-22-20,22-1,-22 21,1 0,-21-21,21 21,-1 0,-20 21,0 20,0-20,0 0,0-1,0 1,0 0,0-1,0 1,0 0,0-1,21-20</inkml:trace>
  <inkml:trace contextRef="#ctx0" brushRef="#br0" timeOffset="555.71">4113 11886,'-20'-21,"61"62,-20-41,-1 21,1-21,-21 21,21-21,-1 20,1-20,0 0,-1 0,1 0,0 21,0-21,-1 0,1 0,0 0</inkml:trace>
  <inkml:trace contextRef="#ctx0" brushRef="#br0" timeOffset="746.79">4527 11803,'0'0,"0"-21,-21 21,21-20,-20 20,20 20,0 1,20-21,-20 21,0-1,0 1,0 0,0-1,0 1,0 0,0-1,0 1,0 0,0-1</inkml:trace>
  <inkml:trace contextRef="#ctx0" brushRef="#br0" timeOffset="958.53">4672 11824,'0'-21,"0"42,0-1,0 1,0 0,0-1,0 1,0 0,-21-21,21 20,0 1,-21 0,21-1</inkml:trace>
  <inkml:trace contextRef="#ctx0" brushRef="#br0" timeOffset="1260.7">4713 11803,'0'0,"0"-21,-21 1,21-1,-20 21,20-21,-21 21,0-20,21 40,21-20,-21 21,41-21,-41 41,21-41,0 21,-1 0,1-1,0-20,-1 21,1 0,0-1,-1 1,-20 0,21-1,0-20,-21 21,20 0,-20-1,0 1,0 0,0-1,-20-20,20 21,-42-21,22 21,-1-21,0 20,-20-20,20 21,1-21,-22 21,22-21,-1 20,0-20,1 0,20 21,-21-21</inkml:trace>
  <inkml:trace contextRef="#ctx0" brushRef="#br0" timeOffset="2226.13">18314 12588,'0'21,"0"0,20-1,-20 1,0 0,42-21,-42 20,20 1,1 0,0-1,-1 1,1 0,0-1,-1 1,1 0,0-1,-1 1,1 0</inkml:trace>
  <inkml:trace contextRef="#ctx0" brushRef="#br0" timeOffset="2446.35">18603 12671,'0'-21,"-21"21,1 0,20 21,-21 0,0-1,1 1,-1 0,0-1,1 1,-1 0,0-1,1 1,-1 0,0-1,21 1,-20 0,20-1,0 1</inkml:trace>
  <inkml:trace contextRef="#ctx0" brushRef="#br0" timeOffset="2787.17">18768 12795,'0'0,"0"21,0-1,0 1,0 0,0-1,0 1,0 0,21-21,0 20,0-20,-1 0,1 0,0 0,-1 0,1 0,0-20,-1 20,-20-21,21 0,-21 1,21 20,-21-21,0 0,0 1,-21-1,21 0,-21 21,21-20,-41 20,20 0,1-21,-1 21,0 0,1 0,-1 0,0 0,0 0,1 0,-1 0,21 21,0-1</inkml:trace>
  <inkml:trace contextRef="#ctx0" brushRef="#br0" timeOffset="3382.75">19099 12754,'21'0,"-21"20,0 1,0 0,21-1,-21 1,0 0,0-1,0 1,0 0,-21-21,0 0,21-21,-20 0,20 1,0-1,0 0,0 1,0-1,0 0,0 1,0-1,20 21,-20-21,0 1,21 20,-21-21,21 21,-21-21,20 21,1 0,0 0,-1 0,1 0,0 0,-1 21,1-21,-21 21,21-21,-21 20,0 1,-21 0,0-1,1-20,20 21,-21-21,0 0,1 0,-1 0,0 21,42-1,0 1,-1 0,1-21,0 20,-1 1,22-21,-22 21,1-21,0 20,20-20,-20 21,-1-21,22 21,-22-21,1 20,0-20,-1 21,1-21,0 21,-1-1,1-20</inkml:trace>
  <inkml:trace contextRef="#ctx0" brushRef="#br0" timeOffset="31054.76">14469 1364,'0'21,"-21"-21,21 21,0-1,-20 1,20 0,0-1,-21 1,21 0,0-1,0 1,-21 0,21-1,0 1,0 0,0-1,0 1,0 0,0-1,0 1,0 0,21-1,0 1,-1-21,-20 21,21-21,0 0,-1 0,1 0,0-21,-1 0,1 21,0-20,-21-1,20 21,-20-21,21 1,0-1,-21 0,0 1,21 20,-21-21,0 0,0 42,0 0,0 20,0-20,0-1,0 1,0 0,0-1,0-40,0-1,20 0,-20 1,0-1,21 21,0-21,-21 1,20-1,1 21,0 0,-1 41,-20 1,0-22,21-20,-21 21,0 0</inkml:trace>
  <inkml:trace contextRef="#ctx0" brushRef="#br0" timeOffset="31239.85">14738 1385,'0'0,"-21"0,1 0</inkml:trace>
  <inkml:trace contextRef="#ctx0" brushRef="#br0" timeOffset="32736.9">14717 1819,'-20'0,"20"-21,0 1,20 20,-20-21,21 21,-21-21,0 1,21-1,-21 0,0 1,0-1,0 0,0 42,0 0,0-1,0 1,20-21,-20 21,21-21,-21 20,21-20,-1 21,1-21,0 0,-1 0,1 0,-21-21,21 21,-21-20,0-1,20 21,-20-21,0 1,0-1,21 21,-21-21,0 42,0 0,0-1,0 1,0 0,0-1,0 1,0-42,0 1,0-1,0 0,21 21,-21-20,20-1,1 21,-21-21,21 21,-1 0,-20-20,21 20,0 0,-1 0,1 41,0-41,-21 41,20-41,-20 21,0 0,21-21,-21 20,0 1,0 0,0-1,0 1,21-21,-1 0</inkml:trace>
  <inkml:trace contextRef="#ctx0" brushRef="#br0" timeOffset="34572.01">15379 1757,'0'0,"-21"0,0 0,21-21,21 21,0 0,-21-20,20 20,1 0,0-21,-1 0,1 21,-21-20,21 20,-21-21,0 0,-21 21,0 0,1 0,20 21,-21-21,21 21,0-1,0 1,0 0,21-21,-21 20,20-20,-20 21,21-21,0 21,-1-21,1 0,-21 20,21-20,-1 0,1 0,0 0,-1 0,1 0,0-20,-1 20,1-21,0 21,-1-21,1 21,-21-20,21 20,-1-21,1 21,-21-21,21 21,-1-20,-20-1,21 21,-21-21,0 1,-21 20,1 0,-22 0,42 41,-20-41,-1 21,0-21,21 20,-20-20,20 21,0 0,-21-21,21 20,0 1,0 0,21-21,-21 20,20-20,1 0,0 0,-1 0,-20-20,21 20,0-21,-1 0,-20 1,21 20,-21-21,21 21,-21 21,0-1,0 1,20-21,1 0,0 0,-1 0,1-21,0 21,-1 0,1-20,0-1,-1 0,1 21,0-20,-1-1,-20 0,0 1,0-1,-20 21,-1 0,21 21,0-1,0 1,0 0,0-1,21-20,-21 21,0 0,20-1,-20 1,21-21,-21 21,0-1,21-20,-21 21,20-21,1 0,0 0,-1 0,1-21,0 21,-1-20,1-1,0 0,-21 1,20 20,-20-21,21 0,0 1,-21-1,0 0,0 1,20 20,-20-21,0 0,0 1,0-1,0 0,0 1,-20 20,20-21,0 0,-21 21,21 21,0 0,0-1,0 1,21 0,-21-1,0 1,20-21,-20 21,0-1,0 1,21-21,-21 21,0-1,0 1,21-21,-21 21,20-21,-20 20,21-20,0 0,-1-20,1 20,-21-21,21 21,-1-21,1 1,0-1,0 0,-21 42,0 0,0-1,20-20,1 21,0-21,-1 0,1 0,0 0,-1-21,1 21,-21-20,21-1,-42 42,21-1,-21 1,21 0,-20-1,20 1,0 20,0-20,0 20,0 1,0 20,-21-21,21 21,0-21,0 21,0 0,0-20,0-1,0 0,0 1,-21-1,21-20,0-1,-20-20,20 21,-21-21,21 21,-21-21,1 0,-1 0,21-21,-21 21,0-21,1 1,20-1,-21 0,21 1,-21-1,21-20,-20 20,20 0,0-20,0 0,0 20,0-20,0 20,20-20,-20 20,42-20,-22 20,1 0,21 1</inkml:trace>
  <inkml:trace contextRef="#ctx0" brushRef="#br0" timeOffset="35931.65">17818 1633,'0'0,"-21"0,21 21,0-1,-21 1,21 0,0-1,0 1,-20-21,20 21,0-1,0 1,0 0,0-42,20 0,-20 1,21 20,-21-21,21 0,-1 1,-20-1,21 21,0 0,-21 21,0-1,20 1,-20 0,21-1,0-20,-21 21,20-21,1 0,0 0,-1 0,1 0,0 0,-21-21,20 21,1-20,0-1,-1 21,-20-21,21 21,-21-20,21 20,-21-21,0 42,0-1,0 1,0 0,0-1,20-20,1 0,-21-20,21 20,-21-21,0 0,0 1,0-1,-21 21,21-21,-21 21,1 0,-1 0,0 0,42 0,0 0,-1 0,1 0,0-20,-1 20,1 0,0 0,-1 0,1 20,0 1,-1 0,-20-1,0 1,21-21,-21 21,0-1,0 1,0 0,0-42,21 21,-21-21,20 21,-20-20,21 20,-21-21,21 21,-21-21,20 21,-20-20,21 20,0 0,-21 20,20 1,-20 0,0-1,0 1,0 0,0-1,21-20,-21 21,21-21,-1 0</inkml:trace>
  <inkml:trace contextRef="#ctx0" brushRef="#br0" timeOffset="36087.04">18789 1757,'0'0,"0"-21,0 1,21 20,20 0,-20 0</inkml:trace>
  <inkml:trace contextRef="#ctx0" brushRef="#br0" timeOffset="36610.35">19368 1716,'0'-21,"-21"21,1 0,-1 0,-20 0,20 0,21 21,-21-21,21 20,0 1,21 0,0-1,-1 1,1-21,-21 21,21-21,-21 20,0 1,20-21,-20 21,0-1,-20-20,-1 0,0 0,1 0,-1 0,21-20</inkml:trace>
  <inkml:trace contextRef="#ctx0" brushRef="#br0" timeOffset="37347.15">19471 1778,'0'-21,"21"21,-21-21,21 21,-1-20,1 20,0-21,-21 0,-21 21,0 0,1 21,-1 0,21-1,0 1,0 0,21-1,-1 1,22-21,-22 21,1-21,0 0,-1 0,1 0,0 0,-1 0,1 0,0-21,-1 21,1-21,0 1,-1-1,-20 42,-20-1,20 1,0 0,-21-1,21 1,0 20,0-20,-21 20,21-20,0 20,0 1,0-22,0 1,0 0,0-1,0 1,0 0,0-1,0-61,0 20,0 1,0-1,0-20,0 20,0 0,0-20,0 20,0-20,21 20,-21-20,21 20,-21-20,0 20,0 1,20-1,-20 0,0 1,0-1,21 0,-21 1,21 20,-1 0,-20 20,21-20,-21 21,21 20,-21-20,20-21,-20 21,0-1,0 1,-20-21,-22 0,42 21,-20-21,-1 0,0 0,1 0,-1 0,21-21</inkml:trace>
  <inkml:trace contextRef="#ctx0" brushRef="#br0" timeOffset="39120.5">20236 1695,'0'0,"21"0,-21-21,0 1,-21 20,0 20,1 1,-1 0,0-1,21 1,-20-21,20 21,0-1,0 1,0 0,20-1,1-20,0 0,-1 0,1 0,0 0,-21-20,20 20,-20-21,21 0,-21 1,0-1,0 42,0-1,0 1,0 0,21-21,-21 20,20-20,1 0,0 0,-1 0,1 0,-21-20,21 20,-21-21,20 21,1-21,0 1,-1 20,-20-21,21 21,-21-21,0 1,21-1,-21 0,0 1,0-1,-21 21,0 0,21 21,0-1,0 1,0 0,0-1,0 1,21-21,-21 21,21-1,-21 1,20-21,-20 21,0-1,21-20,-21 21,21-21,-21 21,20-21,1 0,0 0,-1 0,1 0,0 0,-1-21,1 21,0 0,-1-21,1 1,0 20,0-21,-1 0,1 21,-21-20,21 20,-21-21,0 0,-21 21,21-20,-21 20,1 0,-1 0,21 20,-21-20,21 21,0 0,0-1,0 1,21-21,0 0,-1 0,1 0,-21-21,21 21,-1-20,-20 40,0 1,0 0,21-21,0 0,-1 0,1 0,0 0,-1 0,1-21,0 21,-1-21,1 1,0-1,-21 0,20 1,1-1,-21 0,0 1,0-1,0 0,0 1,0-1,-21 21,21-21,0 42,0 0,-20-21,20 41,0-20,0-1,0 1,0 0,0-1,0 1,20-21,-20-41,21 41,0 0,-21-21,20 0,1 21,0 0,-21-20,20 20,1 0,-21 20,0 1,21-21,-21 21,0-1,0 1,20-21,-20 21,0-1,0 1,-20-21,-1 0,0 0,1 0,-1 0,0 0,1 0,20-21,-21 21,0-20,21-1,0 0,0 1,0-1,21 0</inkml:trace>
  <inkml:trace contextRef="#ctx0" brushRef="#br0" timeOffset="39379.71">21621 1447,'0'-21,"21"21,-1 21,-20 0,0-1,0 1,0 0,0-1,0 1,0 0,0-1,0 1,0 0,0-1,0 1,0 0,0-1,21 1,0-21,-1 0</inkml:trace>
  <inkml:trace contextRef="#ctx0" brushRef="#br0" timeOffset="39748.04">21807 1716,'-21'0,"42"-21,0 21,20 0,-41-21,21 21,-1 0,1-20,0 20,-1-21,1 21,-21-21,21 1,-21-1,-21 21,0 0,1 0,-1 0,0 0,21 21,-20-21,20 20,-21-20,21 21,-21 0,21-1,0 1,0 0,21-21,-21 20,21-20,20 21,-20-21,-1 0,1 0,0 0,20 0,-20 0,20 0,-20 0</inkml:trace>
  <inkml:trace contextRef="#ctx0" brushRef="#br0" timeOffset="62620.02">15875 10480,'0'0,"-21"0,21 21,-21-21,21 20,-20-20,20 21,0-42,20 1,1-1,0 21,-1-21,-20 1,21-1,0 21,-1-21,1 1,0-1,-1 0,1 1,0-1,-1 0,1 1,0-1,20 0,-20-20,-1 20,22 1,-22-22,22 22,-22-22,22 22,-22-1,22-20,-22 20,22 0,-22 1,22-1,-22-20,1 20,20 0,-20 1,20-1,-20 0,0-20,20 20,-20 0,0 1,20-22,-20 22,20-22,-20 22,20-22,-20 22,20-22,0 22,-20-22,20 1,-20 20,20-20,1 20,-1-20,0 0,-20-1,20 22,1-22,-1 22,0-22,1 1,-1 20,0-20,-20 20,20-20,1 20,-1-20,0 20,-20-20,20 20,1-20,-1 20,-20-20,20 20,-20-20,20 20,0-20,-20 0,20 20,1-20,-1-1,-20 1,20 20,0-20,1 0,-1-1,0 1,1 0,-1 20,0-20,1 20,-1-21,-20 22,20-1,1 0,-22-20,22 20,-22 1,22-1,-22 0,22 1,-22-22,22 22,-1-1,-20 0,20-20,-20 20,20 1,0-22,1 22,-1-1,-20-20,20 20,0 0,1-20,-1 20,0 1,-20-22,20 22,1-1,-1-20,-20 20,20 0,0-20,-20 20,20 1,1-22,-22 22,22-1,-1-20,0 20,-20 0,20 1,1-22,-1 22,0-1,-20 0,20 1,1-22,-1 22,0-1,-20 0,20 1,1-22,-1 22,0-1,1 0,-1-20,0 20,1 1,-1-22,21 22,-20-1,-1-20,0-1,21 22,-20-22,-1 1,21 20,-21-20,21-1,-20 22,-1-22,21 22,-21-22,1 22,-1-22,0 22,21-1,-20 0,-1-20,0 20,1 1,-1-1,0 0,21-20,-20 20,-1 1,0-1,1-20,-1 20,0 0,21-20,-20 20,-1 1,0-22,1 22,-1-1,21-20,-21 20,1 0,-1-20,0 20,1 1,-1-1,1-20,-1 20,0 0,1 1,-1-1,-20 0,20 1,0 20,-20-21,20 0,-20 21,0-20,-1 20,1 0,0-21,-1 21,1 0,-21-21,21 21,-21-20,20 20,-20-21,21 21</inkml:trace>
  <inkml:trace contextRef="#ctx0" brushRef="#br0" timeOffset="64290.86">17322 12010,'0'0,"-21"0,0 0,42 0,0-21,-1 21,-20-21,21 21,0-20,-1 20,1-21,0 0,20 1,-20-22,20 22,-20-1,20-20,0-1,1 22,-22-22,22 22,-1-22,0 1,1 20,-22-20,22-1,-1 22,0-22,-20 22,20-22,1 22,-22-22,22 22,-1-22,0 22,1-22,-1 1,0 0,1 20,-1-20,21 20,-21-20,1 20,-1-20,0 20,21 0,-20-20,-1 20,-20-20,20 20,1-20,-1 20,0 1,1-22,-1 22,0-22,-20 22,20-22,1 22,-1-22,0 22,1-1,-1-20,-20 20,20-20,0 20,1-20,-1 20,0-20,1 20,-1-20,0 20,-20-20,20 20,1-20,-1-1,0 22,1-22,-1 22,0-1,1-20,-1 20,-20-21,20 22,0-1,1-20,-22 20,22 0,-1-20,-20 20,20 1,0-22,-20 22,20-1,-20-20,20 20,1-20,-1 20,0-20,1 20,-22-20,22 20,-1-20,1 20,-1-20,0 20,-20 0,20 1,1-22,-22 22,22-1,-22 0,22 1,-22-22,22 22,-22-1,22-20,-1 20,0 0,-20-20,20 20,1-20,-1 20,0-20,1 20,-1-20,0 0,1 20,-1-20,0 20,1-20,-1 20,-20-20,20 20,0-20,-20-1,20 22,-20-22,20 1,-20 20,20-20,1 20,-22-20,22-1,-22 22,22-22,-22 22,22-1,-22-20,22 20,-22 0,22-20,-22 20,22 1,-22-1,1-20,0 20,20 0,-20 1,-1-22,1 22,21-1,-22-20,22 20,-22 0,22-20,-22 20,22-20,-1 20,-20-20,20 0,0 20,-20-20,20 20,-20-20,20 20,1-20,-22 20,22 0,-22 1,1-1,20 0,-20 1,0-1,20 0,-20 1,-1-1,1 0,20 1,-20-1,0 0,20 1,-20-1,-1 0,1 1,0-1,20 0,-20 1,-1-1,1 0,20 1,-20-1,20 21,-20-21,20 1,-20-1,0 0,20 1,-20-1,-1 0,22 1,-22 20,1-21,0 0,-1 1,1-1,0 21,-1-21,1 0,0 1,-1-1,1 0,0 21,-21-20,20 20,1-21,0 21,-21-21,20 21,-20-20,0-1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38:16.124"/>
    </inkml:context>
    <inkml:brush xml:id="br0">
      <inkml:brushProperty name="width" value="0.05292" units="cm"/>
      <inkml:brushProperty name="height" value="0.05292" units="cm"/>
      <inkml:brushProperty name="color" value="#FF0000"/>
    </inkml:brush>
  </inkml:definitions>
  <inkml:trace contextRef="#ctx0" brushRef="#br0">11947 4072,'0'-21,"-20"21</inkml:trace>
  <inkml:trace contextRef="#ctx0" brushRef="#br0" timeOffset="667.99">11844 6883,'-21'0</inkml:trace>
  <inkml:trace contextRef="#ctx0" brushRef="#br0" timeOffset="1323">11927 9488,'-21'0,"0"0,21 20</inkml:trace>
  <inkml:trace contextRef="#ctx0" brushRef="#br0" timeOffset="1876.99">11865 12526,'-21'-20,"0"20,1-21,-1 21</inkml:trace>
  <inkml:trace contextRef="#ctx0" brushRef="#br0" timeOffset="2607.99">17363 5664,'-21'0</inkml:trace>
  <inkml:trace contextRef="#ctx0" brushRef="#br0" timeOffset="3181.44">17404 8310,'0'0,"0"-21,-20 21,20 21,0-1</inkml:trace>
  <inkml:trace contextRef="#ctx0" brushRef="#br0" timeOffset="3740.07">17198 10914,'0'0,"-21"0,21-21</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36:50.729"/>
    </inkml:context>
    <inkml:brush xml:id="br0">
      <inkml:brushProperty name="width" value="0.05292" units="cm"/>
      <inkml:brushProperty name="height" value="0.05292" units="cm"/>
      <inkml:brushProperty name="color" value="#FF0000"/>
    </inkml:brush>
  </inkml:definitions>
  <inkml:trace contextRef="#ctx0" brushRef="#br0">21952 2129,'0'21,"0"-1,0 1,0 0,0-1,0 1,0 0,0-1,0 1,0 0,0-1,0 1,0 0,0-1,20 1,-20 0,0-1,21-20,-21 21,0-42,0 1,0-1,0 0,0 1,0-1,0 0,0 1,0-1,0 0,0 1,0-1,0 0,0 1,0-1,0 0,0 1,0-1,0 0,0 1,21 20,-21-21,0 0,0 1,20 20,-20-21,21 21,-21-21,21 21,-1 0,1 0,0 0,-21-20,20 20,1 0,0 0,-1 0,1 0,0 0,-1 0,-40 0,20 20</inkml:trace>
  <inkml:trace contextRef="#ctx0" brushRef="#br0" timeOffset="56907.84">11720 4403,'0'-21,"0"0,0 1,0 40,0 1,0 0,0 0,0-1,0 1,0 0,0-1,0 1,0 0,0-1,0 1,21-21,-1 0,1 0,0 0,-1-21,1 21,-21-41,21 41,-1-21,-20 1,21 20,-21-21,0 0,21 1,-21-1,0 0,0 0,-21 1,21 40,0 1,0 0,0 0,0-1,0 1,0 0,0-1,0 1,0 0,0-1,0 1,0 0,0 20,0-20,0-1,0 1,0 0,0-1,0 1,-21 0,21 20,0-20,-20-1,20 1,0 0,0-1,-21-20,0 21,21 0,-20-1,-1 1,0 0,1-21,20 20,-21-20,0 0,1 0,-1 0,21-20,-21 20,21-21,-20 0,20 1,-21 20,21-21,0 0,-21 1,21-1,0 0,0 1,21-1,0 0,-1 1,1-1,0 21,-1-21,1 1,0 20,-1-21</inkml:trace>
  <inkml:trace contextRef="#ctx0" brushRef="#br0" timeOffset="57252.53">12195 4444,'-20'0,"40"0,1 0,0 0,-1 0,1 0,-21-20,21 20,-1 0</inkml:trace>
  <inkml:trace contextRef="#ctx0" brushRef="#br0" timeOffset="57432.13">12175 4568,'0'0,"-21"0,62 0,-20 0,0-20,-1-1,1 21,0-21</inkml:trace>
  <inkml:trace contextRef="#ctx0" brushRef="#br0" timeOffset="57871.65">12692 4258,'0'0,"0"-21,0 1,0-1,-21 0,0 21,1 0,-1 0,21 21,-21-21,21 21,0-1,0 1,-21-21,21 21,0-1,0 1,0 0,0-1,0 1,0 0,0 0,0-1,0 1,0 0,0-1,0 1,0 0,0-1,0 1,0 0,0-1,0 1,0 0</inkml:trace>
  <inkml:trace contextRef="#ctx0" brushRef="#br0" timeOffset="58079.96">12485 4527,'20'0,"1"-21,0 21,-1 0,1 0,-21-20,21 20,0-21,-1 21,1 0,0-21,-1 21,1-20</inkml:trace>
  <inkml:trace contextRef="#ctx0" brushRef="#br0" timeOffset="58343.83">12960 4175,'0'-20,"0"-1,-20 42,20-1,-21-20,21 42,-21-22,21 1,-20 0,20-1,0 1,0 0,0-1,0 1,0 0,0 0,0-1,20 1,1-21,0 21,-1-21,1 0,0 0,-1 0</inkml:trace>
  <inkml:trace contextRef="#ctx0" brushRef="#br0" timeOffset="58959.75">13084 4320,'0'-21,"0"42,0 0,0 20,0-20,0 0,0-1,0 1,21-21,-21 21,0-42,21 0,-21 1,0-1,20 21,-20-21,0 0,21 1,0-1,-1 0,1 21,0 0,-21 21,0 0,0-1,20 1,-20 0,0 0,0-1,0 1,0 0,-20-21,20 20</inkml:trace>
  <inkml:trace contextRef="#ctx0" brushRef="#br0" timeOffset="59343.97">13332 4444,'21'-20,"0"-1,-1 21,-20-21,21 21,0-21,-21 1,20 20,-20-21,0 0,0 1,-20 20,-1 0,21 20,-21 1,21 0,-20-21,20 20,0 1,0 0,0 0,0-1,0 1,20-21,22 0,-22 0,1 0,0-21,-1 21</inkml:trace>
  <inkml:trace contextRef="#ctx0" brushRef="#br0" timeOffset="59668.42">13642 4237,'0'0,"0"-20,0-1,0 0,0 1,0 40,0 1,21-21,-21 21,21-1,-21 1,0 0,0-1,0 1,0 0,0-1,0 1,0 0,0 0,-21-21,21 20,0 1,21-21,-21-21,41 21,-20 0</inkml:trace>
  <inkml:trace contextRef="#ctx0" brushRef="#br0" timeOffset="59847.8">13622 4341,'0'0,"20"0,-20-21,21 21,0 0,-1 0,1-21,0 21,-1 0,1 0,0 0</inkml:trace>
  <inkml:trace contextRef="#ctx0" brushRef="#br0" timeOffset="60368.51">13890 4465,'0'21,"0"-1,0 1,0 0,-20-21,20 20,0 1,-21 0,21-1,0 1,0 0,-21-1,21 1,0 0,0-1,0 1,0 0,0-1,-20-20,-1 0,21-20,-21 20,21-21,-20 21,20-21,-21 1,21-1,0 0,0 1,21-1</inkml:trace>
  <inkml:trace contextRef="#ctx0" brushRef="#br0" timeOffset="60566.81">13994 4279,'-21'0,"21"-21</inkml:trace>
  <inkml:trace contextRef="#ctx0" brushRef="#br0" timeOffset="60900.38">14076 4072,'21'0,"0"21,-1-21,-20 20,21-20,0 21,-1 0,1-1,-21 1,21 0,-1-1,-20 22,21-22,-21 1,0 0,0-1,21 1,-21 0,0 0,0-1,0 1,0 0,0-1,-21-20,21 21,-21 0,1-1,-1-20,0 21,1-21,-1 21,0-21,1 0,-1 0,0 0</inkml:trace>
  <inkml:trace contextRef="#ctx0" brushRef="#br0" timeOffset="62099.35">20401 4589,'-20'0,"20"21,0-1,-21 1,21 0,0-1,0 1,0 0,0-1,21 1,-1-21,1 0,0 0,-1-21,1 1,0-1,-21 0,20 21,-20-20,21 20,-21-21,0 0,0 1,21 20,-21-21,0 0,-21 21,0 0,1 0,-1 0,0 0</inkml:trace>
  <inkml:trace contextRef="#ctx0" brushRef="#br0" timeOffset="62507.83">20856 4610,'-21'0,"42"0,0 0,0 0,-1 0,1 0,0 0,-1 0,1 0,0 0,-1 0,1 0</inkml:trace>
  <inkml:trace contextRef="#ctx0" brushRef="#br0" timeOffset="62676.36">20898 4713,'-21'0,"21"21,21-21,-1 0,1-21,0 21,20 0,-20-21,-1 21,22-20,-22 20,22 0</inkml:trace>
  <inkml:trace contextRef="#ctx0" brushRef="#br0" timeOffset="63051.53">21745 4465,'0'-21,"0"1,-21-1,1 21,-1-21,0 21,1 0,20 21,-21 0,21-1,0 1,0 0,0-1,0 1,0 0,0-1,0 1,0 0,0-1,21-20,-21 21,0 0,0-1,0 1,20-21,-20 21,0-1,0 1,0 0,21-21</inkml:trace>
  <inkml:trace contextRef="#ctx0" brushRef="#br0" timeOffset="63260.47">21518 4651,'0'0,"-21"0,42 0,20 0,-20 0,-1 0,1 0,0 0,-1-21,22 21,-22 0,1 0</inkml:trace>
  <inkml:trace contextRef="#ctx0" brushRef="#br0" timeOffset="63512.48">22179 4320,'0'0,"-21"0,1 21,20-1,-21-20,21 21,0 0,0 0,-21-1,21 1,0 0,-20-1,20 1,0 0,-21-1,21 1,0 0,0-1,-21 1,21 0,0-1,0 1,0 0,42-21,-42 20,20 1,1-21,0 0,-1 21,1-21,20 0,-20 0</inkml:trace>
  <inkml:trace contextRef="#ctx0" brushRef="#br0" timeOffset="64020.06">22303 4548,'0'20,"0"1,0 0,0-1,0 1,0 0,0-1,0 1,0-42,0 1,21-1,-21 0,0 1,20-1,1 21,-21-21,21 21,-21-20,20 20,1-21,0 21,-1 0,1 0,-21 21,0-1,21-20,-21 21,0 0,0-1,20-20,-20 21,0 0,0-1,21-20</inkml:trace>
  <inkml:trace contextRef="#ctx0" brushRef="#br0" timeOffset="64707.78">22613 4651,'21'0,"-1"0,1-21,0 21,-21-20,20 20,1 0,-21-21,21 21,-21-21,0 1,-21 20,0 0,1 0,20 20,-21-20,21 21,-21-21,21 21,0-1,-20-20,20 21,0 0,0-1,20-20,-20 21,21-21,20 0,-20 0,0 0,-1 0,1 0,0 0,-1 0,1-21,0 21,-21-20,21 20,-1-21,1 21,-21-21,21 1,-1-1,-20 0,21 1,-21-1,21 0,-21 1,0-1,0 0,0 1,0-1,0 42,0-1,0 1,0 0,-21-21,21 20,0 1,0 0,-21-21,21 20,0 1,0 0,0-1,-20 1,20 0,20-1,1-20,0 0,-1 21,1-21,0 0,-1 0,1 0,0 0</inkml:trace>
  <inkml:trace contextRef="#ctx0" brushRef="#br0" timeOffset="64888.46">23006 4548,'0'0,"-21"0,1 0,40 0,1 0,0 0,-1 0,1 0,0 0</inkml:trace>
  <inkml:trace contextRef="#ctx0" brushRef="#br0" timeOffset="65815.82">23316 4651,'0'-21,"-21"21,21 21,0 0,0-1,0 1,0 0,0-1,0 1,0 0,0-1,0 1,0 0,0-1,-20-20,20 21,20-21,-20-21,0 1,21 20,0-21,-1 21,-20-21,21 21,0-20,-1 20,-20-21,21 21,-42 0,1 0,20 21,-21-21,21 20,-21-20,21 21,-20-21,20 21,0-1,20-20,1 0,0 21,-1-21,1 0,0 0,-1 0,1-21,0 21</inkml:trace>
  <inkml:trace contextRef="#ctx0" brushRef="#br0" timeOffset="66383.36">23750 4217,'0'-21,"0"42,21-1,-21 1,20 0,1-1,0 1,-1 0,1-1,0 1,-21 0,20 20,1-20,0 0,-21-1,20 22,1-22,-21 22,21-22,-21 1,0 20,20-20,-20 0,0 20,0-20,0-1,0 1,0 0,-20-1,20 1,-21 0,0-1,1 1,-1 0,0-21,21 20,-20-20,-1 0,0 21,1-21</inkml:trace>
  <inkml:trace contextRef="#ctx0" brushRef="#br0" timeOffset="74071.65">1654 2356,'0'0,"0"-20,0-1,0 0,0 1,0 40,0 22,-21-22,21 1,-21 20,21-20,0 0,0 20,-20-20,20-1,-21 1,21 0,0-1,-21 1,21 0,0 0,0-63,0 21,0 1,21-1,-21 0,21 1,-21-22,0 22,0-1,20 0,-20 1,21-22,-21 22,0-1,0 0,0 1,21-1,-21 0,0 1,0-1,0 42,0-1,0 1,20 0,-20-1,21 1,-21 0,21-1,-21 1,20 20,1-20,-21 0,21 20,-1-20,-20-1,21 1,-21 0,0-1,0 1,21 0,-21 0,0-1,0 1,0 0,-42-1,1 1,20-21,1 0,-1 0,0 0,1 21,-1-21,0 0,1 0,-1 0,0 0,1 0,-1 0,21-21,-21 21,21-21,0 1</inkml:trace>
  <inkml:trace contextRef="#ctx0" brushRef="#br0" timeOffset="74819.33">1943 2584,'0'20,"0"-40,21 20,-1 0,1-21,0 0,-1 21,1-20,0 20,-21-21,20 21,-20-21,21 1,-62 20,20 0,0 20,21 1,-20-21,20 21,-21-21,21 20,0 1,0 0,0-1,0 1,21-21,-1 0,-20 21,21-21,0 0,-1 0,1 0,0 0,-1 0,1-42,0 42,-1 0,1-41,0 41,0-21,-1 21,-20-20,21-1,0 0,-21 1,20 20,-20-21,0 0,21 1,-21-1,0 0,0 1,0-1,0 0,0 1,0-1,-21 0,21 42,0 0,0-1,0 1,21 0,-21-1,0 1,0 0,0-1,0 1,21 0,-21-1,0 1,0 0,0-1,0 1,0 0,-21-1,21 1,0 0,0 0,21-21,-1 0,1 0,-21-21,21 21,-1 0,-20-21,21 21,0-21</inkml:trace>
  <inkml:trace contextRef="#ctx0" brushRef="#br0" timeOffset="75248.52">2646 2274,'0'-21,"0"42,0-1,21-20,-21 21,0 0,20-1,-20 1,0 0,0-1,0 1,0 0,0-1,0 1,0 0,0-1,0 1,0 0,0-1,21-20,0-20</inkml:trace>
  <inkml:trace contextRef="#ctx0" brushRef="#br0" timeOffset="75835.85">2605 2522,'20'0,"1"0,20 0,-20 0,0 0,-1-21,1 21,0 0,-1 0,1-21,0 21,-1 0,-20-20,21 20,0 0,-21-21,20 21,-20-21,0 1,-20 20,-1 0,0 20,1 1,-1 0,21-1,0 1,-21-21,21 21,0-1,0 1,0 0,21-21,0 0,-1 0,-20-21,21 21,-21-21,21 21,-21-20,20 20,-20-21,21 21,-21-21,21 21,-21 21,0 0,0-1,20-20,-20 21,21 0,0-21,-1 0,1 0,0 0</inkml:trace>
  <inkml:trace contextRef="#ctx0" brushRef="#br0" timeOffset="76539.89">3349 2584,'0'20,"0"1,20-21,-20-21,0 1,21 20,-21-21,41 0,-20 1,-21-1,21 0,-21 1,0-1,20 21,-20-21,0 1,0-1,0 0,0 1,0-1,0 0,0 1,0-1,0 0,0 1,0 40,0 1,0 0,0-1,0 1,0 0,21-1,-21 1,0 0,0-1,0 1,0 0,21-1,-21 1,0 0,0-1,20 1,-20 0,21-1,-21 1,21-21,-21 21,20-21,1 0</inkml:trace>
  <inkml:trace contextRef="#ctx0" brushRef="#br0" timeOffset="79201.45">3741 2542,'0'21,"0"-42,21 21,0-20,-1-1,1 21,0-21,-21 1,20 20,-20-21,0 0,-41 21,20 0,1 0,20 21,-21 0,21-1,0 1,0 0,0-1,0 1,21 0,-1-21,1 20,0-20,-1 0,1 0,0 0,-1 0,1 0,0-20,-1 20,1 0,0-21,-1 21,1 0,0 0,-1-21,-20 1,21 20,0-21,-21 0,20 21,-20-20,0-1,-20 21,-22 0,22 0,20 21,-21-21,21 20,-21 1,1 0,20-1,0 1,0 0,0-1,20-20,1 0,0 0,-1 0,1 0,0 0,-21-20,0-1,20 21,-20 21,0-1,21 1,0-21,-1 0,1 0,0 0,-21-21,20 21,1 0,0-20,0-1,-1 0,-20 1,21 20,-21-21,0 0,-21 21,21 21,0 0,-20-21,20 20,0 1,0 0,0-1,20-20,1 21,0-21,-1 21,1-21,0 0,-1 0,1 0,-21-21,21 21,-21-21,20 1,-20-1,0 0,21 21,-21-20,0 40,0 1,0 0,0-1,0 1,0 0,0 0,0-42,21 0,-21 0,20 21,-20-20,21 20,-21-21,21 21,-1-21,1 21,0 0,-1 0,-20 21,21-21,-21 21,0-1,0 1,0 0,21-21,-1 0,1 0,0 0,-21-21,20 21,1 0,-21-21,21 21,-21-20,20 20,-20-21,0 0,21 21,-21-20,0 40,0 1,0 0,-21-21,21 20,0 1,0 0,0 0,0-1,21-20,0 0,-1 0,1 0,0 0,-21-20,20 20,-20-21,0 0,21 21,-21-21,21 1,-21 40,0 1,0 0,0 0,0-1,-21-20,21 21,0-42,0 1,21 20,-21-21,20 21,-20-21,21 21,-21-21,21 21,-21-20,20 20,1 0,0 20,-1 1,1-21,-21 21,21-21,-1 0,1 0,0 0,-1 0,1 0,0-21,-1 21,-20-21,21 21,0-20,-1 20,1-21,0 21,-21-21,20 21,-20-20,21 20,-21-21,0 0,-21 21,1 0,-1 21,0 20,21-20,-20 0,20-1,0 1,-21 0,21 0,0-1,-21 1,21 0,0-1,0 1,-20 0,20-1,0 1,-21 0,21-1,-21 1,21 0,-20-21,20 20,-21-20,0 0,1 0,20-20,-21-1,21 0,-21 1,21-1,-20 0,20 1,-21-1,21-20</inkml:trace>
  <inkml:trace contextRef="#ctx0" brushRef="#br0" timeOffset="79355.98">4858 2108,'0'0,"0"-20,-21-1,0 21,21-21,-20 1,20-1,-21 21,21-21</inkml:trace>
  <inkml:trace contextRef="#ctx0" brushRef="#br0" timeOffset="80836.52">5664 2563,'20'0,"1"0,-21-21,21 21,-1 0,1-20,0 20,-21-21,20 21,1-21,0 21,-21-20,20 20,1-21,0 0,-21 1,-21 20,0 0,1 0,20 20,0 1,0 0,0-1,0 1,20 0,-20-1,21-20,-21 21,0 0,21-21,-21 20,0 1,20-21,-20 21,21-21,0 0,-21-21,20 21,1 0,-21-21,21 21,-21-20,20 20,-20-21,21 21,-21-21,21 21,-21-20,0 40,0 1,0 0,0-1,20-20,1 0,0 0,-1 0,1 0,-21-20,21 20,-1-21,1 21,-21-21,0 42,21 0,-1-21,1 0,0 0,-1 0,1-21,0 0,0 21,-1-20,-20-1,21 0,-21 1,21-1,-21 0,0 1,0-1,0 0,0 1,0-1,0 0,0 1,-21 20,21 20,0 22,0-22,0 1,0 0,0-1,0 1,0 0,0-1,0 1,0 0,0-1,0 1,21-21,-1 0,-20 21,21-21,0 0,-1 0,1 0,0 0,-1-21,1 21,0 0,-1-21,1 1,0 20,-21-21,20 21,1-21,-21 1,21 20,-21-21,-21 21,0 21,1-1,20 1,0 0,0-1,0 1,20-21,1 0,0 21,-1-21,1 0,0 0,-1 0,1 0</inkml:trace>
  <inkml:trace contextRef="#ctx0" brushRef="#br0" timeOffset="81548.53">4465 2749,'-21'0,"21"21,-20-21,20 21,-21-1,0 1,21 0,-20-1,20 1,41 0,-20-21,-1 0,1 20,0-20,-1 0,1 0,0 0,-1-20,1 20,0 0,-21-21,20 21</inkml:trace>
  <inkml:trace contextRef="#ctx0" brushRef="#br0" timeOffset="114588.82">14945 13105,'-21'0,"0"0,42 0,0 0,-1 0,1 0,0 0,-1 0,1 0,0 0,-1 0,1 0,0 0,-1 0,1 0,0 0,-1 0,1-21,0 21,-1 0,1 0,0 0,-1 0,1 0,0 0,-1 0,1 0,20-20,-20 20,0 0,-1 0,1 0,0 0,-1 0,22 0,-22 0,1-21,0 21,-1 0,1 0,0 0,-1 0,1 0,0 0,-1 0,1 0,0 0,-1 0,1 0,0 0,-1 0,1 0,0 0,-1 0,1 0,0 0,-1 0,1 0,0 0,-1 0,1 0,0 0,-1 0,1 0,0 0,-1 0,1 0,0 0,-1 0,1 0,0 0,-1 0,1 0,0 0,-1 0,1 0,0 0,-1 0,1 0,0 0,-1 0,1 0,0 0,-1 0,1 0,0 0,-1 0,1 0,0 0,0 0,-1 0,1 0,0 0,-1 0,1 0,0 0,-1 0,1 0,0 0,-1 0,1 0,0 0,-1 0,1 0,0 0,-1 0,1 0,0 0,-1 0,-40 0,-1 21</inkml:trace>
  <inkml:trace contextRef="#ctx0" brushRef="#br0" timeOffset="188543.79">517 3597,'0'-21,"0"42,0-1,0 1,0 0,0-1,0 1,-21 0,21-1,0 1,0 0,-20-1,-1-20,0 21,21 0,-20-21,20 20,-21-20,21 21,-21-21,21-21,0 1,0-1,0 0,21 21,-21-20,21-1,-21 0,41 1,-20-1,-21 0,20 1,-20-1,0 0,21 1,0 20,-21-21,0 0,20 21,-20-20,0-1,21 21,-21-21,0 1,21 20,-21 20,20 1,-20 0,0-1,21-20,-21 21,0 0,21-21,-21 20,20 1,1 0,-21-1,21 1,-1 0,-20-1,21-20,-21 21,21-21,-21 21,20-1,-20 1,21-21,-21 21,0-1,-21-20,1 0,-1 0,0 0,1 0,-1 0,0 0,1 0,-1 0,0 21,1-21,-1 0,0 0,-20 0,20 21,1-21,-1 0,0 0,1 0,-1 0,0 20,1-20,-1 0,0 0,1 0,-1 0,0 0,63 0</inkml:trace>
  <inkml:trace contextRef="#ctx0" brushRef="#br0" timeOffset="189591.73">951 3617,'0'0,"0"-20,21 20,-21 20,0 1,0 0,0-1,20-20,-20 21,0 0,0-1,21 1,-21 0,0-1,21-40,-21-1,20 21,-20-21,0 1,21 20,-21-21,21 21,-21-21,20 42,-20 0,0-1,0 1,21-21,-21 21,21-21,-21 20,20-20,1 0,0 0,-21-20,20-1,-20 0,0 1,21-1,-21 0,0 1,0-1,0 0,-21 21,21-20,-20 20,-1-21</inkml:trace>
  <inkml:trace contextRef="#ctx0" brushRef="#br0" timeOffset="189898.84">1385 3721,'-21'0,"42"0,0 0,20-21,-20 21,-1 0</inkml:trace>
  <inkml:trace contextRef="#ctx0" brushRef="#br0" timeOffset="190024.5">1406 3783,'0'0,"-21"0,0 0,42 0,20-21,-20 21,0 0,20 0</inkml:trace>
  <inkml:trace contextRef="#ctx0" brushRef="#br0" timeOffset="190867.78">1716 3638,'20'0,"-20"-21,21 21,0 0,-21 21,20-21,-20 21,0-1,0 1,21-21,-21 21,0-1,0 1,0-42,21 1,-21-1,0 0,20 21,-20-20,21 20,-21-21,21 21,-1 0,-20 21,0-1,21-20,-21 21,0 0,21-1,-21 1,0 0,0-1,0 1,0 0,0-1,0 22,0-22,0 1,0 0,0-1,-21 22,21-22,0 1,0 0,0-1,0 1,0 0,0-1,0 1,21 0,-1-1,1-20,0 0,-1 0,1 0,0 0,-1-20,1 20,0-21</inkml:trace>
  <inkml:trace contextRef="#ctx0" brushRef="#br0" timeOffset="191523.91">2295 3452,'0'21,"-21"-21,21 20,-21-20,21 21,-21 0,21-1,-20 1,20 0,0-1,-21 1,21 0,0-1,0 1,0 0,0-1,0 1,0 0,0-1,0 1,21-21,-21 21,0-1,20 1,1-21,0 0</inkml:trace>
  <inkml:trace contextRef="#ctx0" brushRef="#br0" timeOffset="192035.36">2563 3700,'-20'21,"-1"-21,0 0,21 20,-20-20,-1 21,0-21,21 21,-20-21,20 20,20-20,1 0,0 0,-1 0,1 0,0-20,-1-1,-20-20,21 20,-21 0,0 1,0-1,0 0,0 1,0-1,0 0,0 1,0-1,0 0,0 1,0-1,0 42,0-1,0 1,0 0,0-1,0 1,0 0,0-1,0 1,0 0,0-1,0 1,0 0,0-1,0 1,0 0,0-1,21-20,-21 21,0 0</inkml:trace>
  <inkml:trace contextRef="#ctx0" brushRef="#br0" timeOffset="192288.26">2791 3700,'0'21,"20"-21,1 0,-21-21,21 21,-1 0,1 0,0 0,20-21</inkml:trace>
  <inkml:trace contextRef="#ctx0" brushRef="#br0" timeOffset="192619.41">3121 3700,'-20'21,"20"-1,0 1,0 0,20-21,-20 20,42-20,-22 0,1 0,0-20,-1 20,1-21,0 0,-21 1,0-1,20 21,-20-21,0 1,0-1,-20 21,20-21,-42 21,22 0,-1 0,0 0,1 0,-1 0,0 0,1 0</inkml:trace>
  <inkml:trace contextRef="#ctx0" brushRef="#br0" timeOffset="192891.74">3473 3452,'20'0,"-20"21,21-1,0 1,-1 0,-20-1,21 1,0 0,-21 20,0-20,20-1,-20 22,0-22,0 1,0 0,0-1,-41 1,41 0,-21-1,1 1,-1-21,-20 21,20-21,0 20,1-20,-1 0</inkml:trace>
  <inkml:trace contextRef="#ctx0" brushRef="#br0" timeOffset="193683.26">3907 3555,'0'-20,"-21"20,21-21,-21 21,21-21,-20 21,-1 0,21 21,0 0,0-1,0 1,0 0,0-1,0 1,21 0,-21-1,0 1,0 0,0-1,0 1,0 0,0-1,0 1,0 0,0-1,0 1</inkml:trace>
  <inkml:trace contextRef="#ctx0" brushRef="#br0" timeOffset="193884.47">3762 3762,'-21'0,"21"-21,21 1,0 20,-1 0,-20-21,21 21,0-21,-1 21,1 0,-21-20</inkml:trace>
  <inkml:trace contextRef="#ctx0" brushRef="#br0" timeOffset="194088.03">4010 3328,'-21'0,"21"21,0-1,0 1,21 0,-21-1</inkml:trace>
  <inkml:trace contextRef="#ctx0" brushRef="#br0" timeOffset="194525.37">4217 3493,'-21'0,"21"21,-21 0,21-1,0 1,-20-21,20 21,0-1,0 1,-21 0,21-1,0 1,0 0,0-1,0 1,0 0,0-1,21 1,-1-21,1 0,0 0,-1 0</inkml:trace>
  <inkml:trace contextRef="#ctx0" brushRef="#br0" timeOffset="194863.78">4382 3721,'-20'0,"20"20,0 1,-21-21,21 21,0-42,21 0,-1 1,-20-1,21 0,0 21,-21-20,0 40,0 1,20-21,-20 21,0-1,0 1,0 0,21-21</inkml:trace>
  <inkml:trace contextRef="#ctx0" brushRef="#br0" timeOffset="195203.23">4568 3762,'0'-21,"21"21,-21-20,21 20,-1-21,-20 0,21 21,-42 0,1 0,-1 21,21 0,-21-1,21 1,0 0,0-1,21-20,0 0,-1 0,1 0,0 0</inkml:trace>
  <inkml:trace contextRef="#ctx0" brushRef="#br0" timeOffset="195511.8">4816 3576,'0'0,"0"-21,0 42,0 0,-20-21,20 20,0 1,0 0,0-1,0 1,0 0,0-1,0 1,0 0,0-1,0 1,20-21,1 0,0 0,-1-21</inkml:trace>
  <inkml:trace contextRef="#ctx0" brushRef="#br0" timeOffset="195656.76">4878 3700,'-20'0,"-1"0,21-21,-21 21,42-20,20 20,-41-21</inkml:trace>
  <inkml:trace contextRef="#ctx0" brushRef="#br0" timeOffset="195914.77">5023 3452,'0'0,"0"21,21-21,-21 20,20 1,-20 0,21-21,-21 20,0 1,0 0,21-21,-21 20,0 1,0 0,0-1,0 1,0 0,-21-21,21 20,-21-20,21 21</inkml:trace>
  <inkml:trace contextRef="#ctx0" brushRef="#br0" timeOffset="196831.4">5250 3535,'-20'0,"40"20,-20 1,21-21,-21 21,21-21,-1 20,1 1,0 0,-21-1,20-20,-20 21,21 0,0-1,-21 1,20-21,-20 21,21-1</inkml:trace>
  <inkml:trace contextRef="#ctx0" brushRef="#br0" timeOffset="197107.46">5478 3555,'0'0,"-21"0,21 21,-21 0,21-1,-20 1,-1 0,21-1,-21 1,21 0,-20-21,20 20,0 1,-21-21,21 21,0-1,-21-20,21 21,0 0,-20-21,20 20</inkml:trace>
  <inkml:trace contextRef="#ctx0" brushRef="#br0" timeOffset="212239.9">16061 13643,'-21'0,"21"20,-21-20,21 21,0 0,-20-21,20 20,0 1,-21 0,21-1,-21 1,21 0,-20-1,20 1,-21 0,21-1,-21 1,21 0,-20-1,-1-20,21-20,21 20,-21-21,20 0,-20 1,21-1,0 0,-21 1,20-1,1 0,-21 1,21 20,-21-21,0 0,20 1,-20-1,21 21,-21-21,21 21,-21-20,20 40,1 1,-21 0,21-21,-21 20,20-20,-20 21,21 0,-21-1,21-20,-21 21,20 0,-20-1,0 1,21-21,-21 21,0-1,21-20,-21 21,-21-21,0 0,1 0,-1 21,0-21,1 0,-1 0,21 20,-21-20,1 0,-1 0,0 0,1 0,-1 0,0 0,1 0,-1 0,0 0,21 21,-20-21</inkml:trace>
  <inkml:trace contextRef="#ctx0" brushRef="#br0" timeOffset="213119.55">16536 13787,'0'-20,"0"-1,-21 21,21 21,0-1,0 1,0 0,0-1,0 1,0 0,0-1,0 1,0 0,0-1,21-20,0-20,-1-1,1 0,-21 1,21 20,-21-21,20 21,-20-21,21 21,-21 21,21 0,-21-1,20-20,-20 21,21 0,0-21,0 0,-21-21,20 21,-20-21,21 21,-21-20,0-1,0 0,0 1,0-1,0 0,0 1,-21 20</inkml:trace>
  <inkml:trace contextRef="#ctx0" brushRef="#br0" timeOffset="213354.78">16991 13808,'0'0,"-21"0,21-21,21 21,0 0,20 0,-20 0,-1-20,1 20</inkml:trace>
  <inkml:trace contextRef="#ctx0" brushRef="#br0" timeOffset="213484.84">17053 13849,'-21'21,"21"0,21-63,-62 84,20-42,21 20,21-20,20-20,-20 20,-1-21,1 21</inkml:trace>
  <inkml:trace contextRef="#ctx0" brushRef="#br0" timeOffset="214074.89">17590 13953,'-20'-21,"20"0,0 1,20 20,1 0,0 0,-1 0,-20 20,0 1,21-21,-21 21,0-1,0-40,21 20,-21-21,0 0,20 21,1-20,0-1,-1 21,1 0,-21 21,0-1,21 1,-21 0,0-1,0 1,0 20,0-20,0 0,0-1,0 1,0 0,0-1,0 1,0 0,0-1,0 1,0 0,20-21,1 0,0 0,-1 0,-20-21,21 21,0-21</inkml:trace>
  <inkml:trace contextRef="#ctx0" brushRef="#br0" timeOffset="214743.84">18314 13684,'-21'0,"21"21,0 20,-21-41,1 21,20-1,-21 22,21-22,0 1,-21 0,21-1,0 1,0 0,0-1,0 1,0 0,0-1,0 1,21 0,0-1,-1-20,-20 21,21-21,0 0,-1 0</inkml:trace>
  <inkml:trace contextRef="#ctx0" brushRef="#br0" timeOffset="-214309.1">18603 13932,'0'0,"-21"-21,1 21,-1 0,0 0,21 21,-20-21,20 21,-21-21,21 20,-21-20,21 21,-20-21,20 21,0-1,0 1,0 0,20-21,22 20,-22-20,1 0,0 0,-21-41,20 41,1-21,0 1,-21-1,20 0,-20 1,0-1,0 0,0 1,0-1,0 0,0 1,0-1,0 0,0 1,-20 20,20 20,0 1,0 0,0-1,0 1,0 0,0-1,0 1,0 0,0-1,20 1,-20 0,21-1,-21 1,21-21,-21 21</inkml:trace>
  <inkml:trace contextRef="#ctx0" brushRef="#br0" timeOffset="-213664.62">18831 14139,'0'-21,"0"0,0 1,0 40,0 1,0 0,0-1,0 1,-21 0,21-1,0 1,-21-21,21 21,0-1,21-20,0 0,-21-20,20 20,-20-21,21 21,-21-21,21 1,-21-1,20 21,-20-21,0 1,0 40,-20-20,20 21,-21 0,21-1,0 1,0 0,21-1,-1-20,1 0,0 0</inkml:trace>
  <inkml:trace contextRef="#ctx0" brushRef="#br0" timeOffset="-213352.15">19120 13973,'-21'0,"63"0,-22 0,1 0,0-20,-1 20,1 0,0 0</inkml:trace>
  <inkml:trace contextRef="#ctx0" brushRef="#br0" timeOffset="-213044.8">19430 13911,'0'21,"0"0,-21-21,21 20,0 1,0 0,0-1,21-20,0 0,-1 0,-20-20,21 20,0-21,-21 0,20 21,-20-20,0-1,0 0,-20 21,20-20,-42 20,22 0,-1 0</inkml:trace>
  <inkml:trace contextRef="#ctx0" brushRef="#br0" timeOffset="-212384.95">19699 14097,'0'21,"0"0,0-1,0 1,-21-21,21 21,0-1,-21 1,42-42,-21 1,21 20,-21-21,0 0,20 1,1 20,-21-21,0 0,21 21,-21 42,0-22,0 1,20-21,-20 21,21-21,0 0,-1 0</inkml:trace>
  <inkml:trace contextRef="#ctx0" brushRef="#br0" timeOffset="-212115.46">19967 13787,'0'-20,"0"40,21 1,-21 0,41-1,-41 1,21 0,0-1,-21 22,20-22,1 1,-21 20,21-20,-21 20,0-20,0 0,0-1,0 1,0 0,-21-1,0 1,-20 0,20-21,1 0,-1 0,0 0</inkml:trace>
  <inkml:trace contextRef="#ctx0" brushRef="#br0" timeOffset="-211337.26">19781 14077,'0'0,"0"-21,21 21,-42 21,1-1,-1 1,0 0</inkml:trace>
  <inkml:trace contextRef="#ctx0" brushRef="#br0" timeOffset="-210505.79">20546 13953,'0'0,"0"-21,0 0,-21 21,1 0,-1 0,0 0,1 21,20 0,0-1,0 1,-21-21,21 21,0-1,0 1,0 0,0-1,0 1,0 0,0-1,0 1,0 0,0-1,21 1,-21 0,20-1,-20 1,0 0,21-21</inkml:trace>
  <inkml:trace contextRef="#ctx0" brushRef="#br0" timeOffset="-210316.38">20381 14242,'-21'0,"0"0,21-21,42 21,-22 0,1-20,0 20,-1 0,1-21,0 21</inkml:trace>
  <inkml:trace contextRef="#ctx0" brushRef="#br0" timeOffset="-210093.32">20773 13870,'0'0,"-20"0,20 21,0-1,0 1</inkml:trace>
  <inkml:trace contextRef="#ctx0" brushRef="#br0" timeOffset="-209611.37">20980 13994,'-20'-21,"-1"21,0 0,21 21,-20-21,20 21,-21-21,21 41,0-20,-21-1,21 1,0 0,0-1,0 1,0 0,0-1,21-20,-21 21,21-21,-21 21,20-21,1 0,0 0,-1 0,1 0,0 0</inkml:trace>
  <inkml:trace contextRef="#ctx0" brushRef="#br0" timeOffset="-209265.06">21084 14139,'0'0,"0"20,0 1,0 20,0-20,0 0,20-42,-20 0,21 21,-21-20,0-1,0 0,21 21,-21-20,20-1,-20 0,21 21,-21 21,21-21,-21 21,0-1,0 1,0 0,20-1,-20 1,0 0,21-1</inkml:trace>
  <inkml:trace contextRef="#ctx0" brushRef="#br0" timeOffset="-208632.2">21373 14242,'0'-21,"21"1,-1 20,1-21,0 21,-21-21,0 1,-21 20,0 0,1 20,-1 1,21 0,-21-1,21 1,0 0,0-1,42 1,-22-21,1 0,0 0,-1 0,1 0,0 0,-1-21,1 21,0-20,-1-1,1 0,0 1,-21-1,20 0,-20 1,0-1,0 0,0 1,0-1,0 0,0 1,0-1,0 0,0 42,0 0,0-1,-20 1,20 0,0-1,0 1,0 0,0-1,0 1,0 0,0-1,0 1,0 0,0-1,0 1,20-21,1 0,0 0,-1-21,1 21,-21-20</inkml:trace>
  <inkml:trace contextRef="#ctx0" brushRef="#br0" timeOffset="-208468.99">21662 14180,'0'-21,"0"1,21 20,-21-21,21 21,-1 0,1 0,0-21,-1 21,22 0,-22 0,1 0</inkml:trace>
  <inkml:trace contextRef="#ctx0" brushRef="#br0" timeOffset="-207728.37">21952 14407,'-21'0,"21"21,0 0,0-1,0 1,0 0,0-1,0 1,0 0,0-42,21 0,-21 1,20-1,-20 0,21 21,-21-20,21-1,-1 0,-40 21,20 21,-21-21,21 21,-21-1,21 1,0 0,0-1,21-20,0 0,-1 0,1 0,0 0</inkml:trace>
  <inkml:trace contextRef="#ctx0" brushRef="#br0" timeOffset="-207411.32">22220 13973,'0'-20,"0"40,21-20,-21 42,0-22,0 1,21 0,-21-1,20 1,-20 0,0 20,0-20,21-1,-21 22,0-22,0 1,0 0,0-1,-41 1,41 0,-42-1,22-20,-1 0,0 0,21-20</inkml:trace>
  <inkml:trace contextRef="#ctx0" brushRef="#br0" timeOffset="-206685.34">22530 14201,'0'-21</inkml:trace>
  <inkml:trace contextRef="#ctx0" brushRef="#br0" timeOffset="-204360.91">22716 14077,'0'0,"0"-21,0 42,21-21,-21 20,21 1,-21 0,20-1,-20 1,0 0,21-21,0 0,-1 0,-20 20,21-20,0 0,0 0,-1 0,-20-20,21-1,-21 0,0 1,0-1,0 0,0 42,0 0,0-1,0 1,0 0,0-1,0 1,0 0,0-1,0 1,0 0,0-1,0 1,0 0,0 20,0-20,0-1,0 1,0 0,0-1,-21 1,21 0,0-1,-20 1,20 0,-21-1,0 1,0-21,21 21,-20-21,-1 0,0 0,1 0,-1 0,0 0,1 0,-1 0,0-21,1 0,20 1,0-1,20 21</inkml:trace>
  <inkml:trace contextRef="#ctx0" brushRef="#br0" timeOffset="-165532.15">6697 14118,'-20'0,"20"-21,0 42,0 0,0-1,-21 1,21 0,-21-1,1 1,-1 0,21 20,-21-20,1-1,-1-20,21 21,-21 0,1-1,20 1,-21-21,21 21,-21-21,21 20,-20-20,20-20,20 20,-20-42,21 42,-21-20,21-1,-1 0,-20 1,0-1,21 0,0 1,-21-1,20 0,-20 1,21-1,-21 0,21 1,-21-1,20 21,-20-21,0 1,21 20,-21 20,0 1,21-21,-21 21,20-1,-20 1,21-21,-21 21,21-1,-21 1,20 0,1-1,-21 1,21 0,-21-1,20-20,-20 21,21-21,-21 21,21-1,-21 1,20-21,-20 21,-20-21,-1 0,21 20,-21-20,1 0,-1 0,0 0,1 21,-1-21,0 0,1 0,-1 0,0 0,1 0,-1 0,0 21,1-21,-1 0,0 0,1 0,-1 0,42 0,-1 0</inkml:trace>
  <inkml:trace contextRef="#ctx0" brushRef="#br0" timeOffset="-164123.98">6904 14180,'0'-21,"-21"21,21 21,21-21,0 0,-21 21,20-1,-20 1,21-21,-21 21,21-1,-21 1,20-21,-20 21,0-1,0 1,21 0,-21-1,0 1,21-21,-21 21,0-1,0 1,20-21,-20-21,21 1,-21-1,0 0,0 1,0-1,0 0,0 1,0-1,0 0,0 1,0-1,0 0,0 1,0-1,0 0,0 1,0-1,0 0,21 21,-1 0,1 0,0 0</inkml:trace>
  <inkml:trace contextRef="#ctx0" brushRef="#br0" timeOffset="-163687.72">7276 14345,'0'0,"-21"0,21-20,21 20,0 0,-1 0,-20-21,21 21,0 0,-1 0,1 0,-21 21</inkml:trace>
  <inkml:trace contextRef="#ctx0" brushRef="#br0" timeOffset="-163544.89">7317 14407,'-41'0,"82"0,-82 21,20-21,42 0,0-21,-1 21,1 0,0-20,20 20</inkml:trace>
  <inkml:trace contextRef="#ctx0" brushRef="#br0" timeOffset="-162445.22">7710 14283,'0'-20,"0"-1,0 0,0 1,21 20,-1 0,1 0,-21 41,0-20,21-1,-21 1,0 0,0-1,0 1,0 0,0-1,0 1,-21-21,21-21,0 1,0-1,21 0,-21 1,20-1,-20 0,21 1,-21-1,21 21,-21-21,20 1,1 20,-21 20,21 1,-21 0,0-1,0 1,0 0,20-1,-20 1,0 0,0-1,0 1,0 0,0-1,0 1,0 0,0-1,-20 1,20 0,0-1,0 1,-21 0,21-1,0 1,0 0,0-1,0 1,-21 0,21-1,0 1,0 0,0-1,0 1,21-21,-21 21,41-21,-20 0,0 0,-1 0,1 0,0 0,-1 0,1 0,-21-21</inkml:trace>
  <inkml:trace contextRef="#ctx0" brushRef="#br0" timeOffset="-155584.89">8268 14304,'0'-21,"0"1,0-1,-21 0,1 21,-1 0,0 0,1 0,-1 21,21 0,-21-1,21 1,0 0,0-1,0 1,0 0,0-1,21 1,-21 0,21-21,-1 0,-20 20,21-20,0 0,-1 0,-20-20,21 20,-21-21,21 0,-21 1,0-1,0 0,0 1,0-1,0 0,0 1,0-1,0 0,-21 21,21-20,0-1,0 0,-21 1,21-1,0 0,0 1,0-1,0 0,21 21,-21-20,21 20,-1 0,1 0,0-21,-1 21,1 0,0 0,-1 0,1 0,0 0,0 0</inkml:trace>
  <inkml:trace contextRef="#ctx0" brushRef="#br0" timeOffset="-154612.92">8433 14511,'0'-21,"-20"21,-1 0,21 21,0-1,0 1,0 0,0-1,0 1,0 0,21-21,-1 0,1 0,-21-21,21 21,0-21,-21 1,20 20,-20-21,0 0,0 1,0-1,-20 0,-1 21,0 0,0 0,1 0,-1 0,0 0,21 21</inkml:trace>
  <inkml:trace contextRef="#ctx0" brushRef="#br0" timeOffset="-153341.32">8723 14283</inkml:trace>
  <inkml:trace contextRef="#ctx0" brushRef="#br0" timeOffset="-151789.18">8971 14118,'0'-21,"0"1,0 40,0 1,0 0,0-1,21 1,-21 0,0-1,0 1,0 0,0-1,20-20,-20 21,0 0,0-1,0 1,0 0,21-21,-21 20</inkml:trace>
  <inkml:trace contextRef="#ctx0" brushRef="#br0" timeOffset="-151480.95">9198 14221,'-20'0,"20"21,-21-21,21 21,-21-21,21 20,-20 1,20 0,-21-1,0 1,42-21</inkml:trace>
  <inkml:trace contextRef="#ctx0" brushRef="#br0" timeOffset="-151208.76">9157 14242,'0'0,"21"-21,-1 42,-20 0,21-21,-21 20,0 1,21 0,-21-1,20-20,-20 21,21-21,0 0,-1 0</inkml:trace>
  <inkml:trace contextRef="#ctx0" brushRef="#br0" timeOffset="-150873.42">9302 14118,'0'-21,"0"42,0 0,0-1,0 1,0 0,20-21,-20 20,0 1,0 0,0-1,0 1,0 0,0-1,0 1,0 0,21-21</inkml:trace>
  <inkml:trace contextRef="#ctx0" brushRef="#br0" timeOffset="-150665.52">9529 14304,'-21'0,"1"0,20-21</inkml:trace>
  <inkml:trace contextRef="#ctx0" brushRef="#br0" timeOffset="-149857.94">9860 14159,'20'0,"-20"-20,21 20,-21-21,21 0,-21 1,0-1,0 0,0 1,-21 20,0 0,1 0,-1 0,0 20,21 1,0 0,0-1,0 1,0 0,0-1,0 1,0 0,0-1,21-20,-21 21,0 0,21-1,-21 1,0 0,20-1,-20 1,0 0,0-1,0 1,0 0,0-1,21 1,-21 0,0-1</inkml:trace>
  <inkml:trace contextRef="#ctx0" brushRef="#br0" timeOffset="-149656.33">9736 14387,'0'0,"0"-21,0 0,20 21,1 0,0-20,-1 20,1 0,-21-21,41 21,1 0,-42-21</inkml:trace>
  <inkml:trace contextRef="#ctx0" brushRef="#br0" timeOffset="-149412.86">10108 13849,'0'21,"0"0,0 20,20-20</inkml:trace>
  <inkml:trace contextRef="#ctx0" brushRef="#br0" timeOffset="-148845.03">10335 14118,'-21'21,"21"-1,-20 1,20 0,0-1,0 1,-21-21,21 21,0-1,0 1,0 0,-21-1,21 1,0 0,0-1,0 1,0 0,0-1,21 1,0-21,-21 21,20-21,1 0,0 0</inkml:trace>
  <inkml:trace contextRef="#ctx0" brushRef="#br0" timeOffset="-148432.85">10459 14345,'0'21,"-21"-21,21 21,0-1,0 1,0 0,0-42,0 0,0 1,0-1,21 21,-21-21,0 1,0-1,21 0,-21 1,20 20,-20 20,21-20,-21 21,0 0,0-1,0 1,0 0,0-1,0 1,0 0,21-21,-21 20,21-20</inkml:trace>
  <inkml:trace contextRef="#ctx0" brushRef="#br0" timeOffset="-147775.68">10645 14407,'-20'0,"40"0,-20-20,21 20,0-21,-1 21,1-21,-21 1,21 20,-21-21,0 0,-21 21,0 0,1 0,20 21,-21-21,21 21,0-1,-21-20,21 21,0 0,0-1,0 1,21-21,-21 21,21-21,-1 0,1 0,0 0,-1 0,1 0,0 0,-1 0,1-21,0 21,-1 0,-20-21,21 1,0-1,-21 0,0 1,20-1,-20 0,0 1,0-1,0 0,0 1,0-1,0 0,0 1,-20 20,20 20,0 1,0 0,0-1,0 1,0 0,0-1,0 1,0 0,-21-1,21 1,0 0,0-1,0 1,0 0,21-21,-1 0,1 0,0 0,-1 0</inkml:trace>
  <inkml:trace contextRef="#ctx0" brushRef="#br0" timeOffset="-147581.02">10914 14345,'0'0,"-21"-20,1 20,20-21,41 21,-20-21,-1 21,1 0,0 0,-1-20,1 20,20-21</inkml:trace>
  <inkml:trace contextRef="#ctx0" brushRef="#br0" timeOffset="-147276.99">11183 14077,'0'-21,"-21"21,21-21,21 21,-1 21,1-21,-21 21,21-1,-21 1,20 0,-20-1,21-20,-21 21,0 0,0-1,0 1,0 0,-21-21,21 20</inkml:trace>
  <inkml:trace contextRef="#ctx0" brushRef="#br0" timeOffset="-146743.87">11141 14511,'-20'0,"20"20,0 1,-21 0,21-1,0 1,0 0,0-1,0 1,0 0,0-1,-21-20,1 0,20-20,-21 20,21-21,0 0,0 1</inkml:trace>
  <inkml:trace contextRef="#ctx0" brushRef="#br0" timeOffset="-146541.26">11100 14366,'-21'0,"21"-21</inkml:trace>
  <inkml:trace contextRef="#ctx0" brushRef="#br0" timeOffset="-145653.35">11203 14035,'0'-20,"0"40,21-20,-21 21,21-21,-21 21,20-1,-20 1,21-21,-21 21,0-1,0 1,21-21,-21 21,0-1,20 1,-20 0,0-1,0 1,0 0,0-1,0 1,0 0,0-1,0 1,0 0,0-1,0 1,-20-21,20 21,0-1,-21-20,21 21</inkml:trace>
  <inkml:trace contextRef="#ctx0" brushRef="#br0" timeOffset="-128300.88">8682 12960,'-21'0,"42"0,-1 0,1 0,0 0,-1 0,1 0,0 0,-1 0,1 0,0 0,-1 0,1 0,0 0,-1 0,1 0,0 0,-1 0,1 0,0 0,-1 0,1 0,0 0,-1 0,1 0,0 0,-1 0,1 0,0 0,-1 0,1 0,0 0,-1 0,1 0,0 0,-1 0,1 0,0 0,-1 21,1-21,0 0,-1 0,1 0,0 0,-1 0,1 0,0 0,-1 0</inkml:trace>
  <inkml:trace contextRef="#ctx0" brushRef="#br0" timeOffset="-99765.1">6945 15234,'0'-20,"0"-1,0 42,0-1,0 1,0 0,-20-1,20 1,-21 0,21-1,0 1,0 0,0-42,0 0,0 1,0-1,0 0,21 1,-21-1,0 0,20 21,-20-20,0-1,0 0,21 1,-21-1,0 0,0 1,21 20,-1 0,-20 20,21-20,-21 21,21-21,-21 21,20-1,-20 1,21 0,-21-1,21-20,-21 21,20 0,-20-1,21-20,-21 21,21-21,-21 21,0-1,0 1,0 0,-21-21,0 0,1 0,-1 0,0 0,1 0,-1 20,0-20,1 0,-1 0,0 0,21 21,-20-21</inkml:trace>
  <inkml:trace contextRef="#ctx0" brushRef="#br0" timeOffset="-99208.55">7235 15255,'0'-21,"20"21,-20 21,21-21,0 21,-21-1,0 1,20-21,-20 21,0-1,0 1,21-21,-21 21,21-21,-21-21,20 0,-20 1,0-1,21 21,-21-21,0 1,21-1,-21 0,20 1,-20-1,0 0,21 21,-21-20,21 20,-1 0</inkml:trace>
  <inkml:trace contextRef="#ctx0" brushRef="#br0" timeOffset="-98832.48">7731 15317,'0'0,"-21"0,42 0,-1 0,1 0,-21-21,21 21,-1 0,1 0,0 0</inkml:trace>
  <inkml:trace contextRef="#ctx0" brushRef="#br0" timeOffset="-98680.27">7772 15379,'-21'0,"42"0,-62 0,61 0,22 0,-22 0,1-21,0 21</inkml:trace>
  <inkml:trace contextRef="#ctx0" brushRef="#br0" timeOffset="-98036.68">8227 15296,'0'-20,"0"-1,0 0,0 1,20 20,1 0,0 41,-21-20,20-1,-20 1,0 0,0-1,0 1,21-21,-21-21,0 1,21 20,-21-21,0 0,20 21,-20-20,21-1,-21 0,21 21,-21-20,20 20,1 0,-21 20,21-20,-21 21,0 0,0-1,0 1,21 0,-21-1,0 1,0 0,20-21,-20 20,0 1,0 0,0-1,0 1,0 0,0-1,21-20,-21 21,0 0,21-21,-1 0,1 0,0 0,-1-21,1 21,0-21</inkml:trace>
  <inkml:trace contextRef="#ctx0" brushRef="#br0" timeOffset="-96452.43">8909 14986,'-21'0,"21"21,-20 0,20-1,0 1,-21 0,21-1,0 1,0 0,-21-1,21 22,0-22,0 1,0 0,0-1,0 1,0 0,0-1,21 1,0 0,-1-21,1 20,0-20,-1 0</inkml:trace>
  <inkml:trace contextRef="#ctx0" brushRef="#br0" timeOffset="-95876.54">9260 15214,'-20'0,"-1"-21,0 21,1 0,20 21,-21-1,0 1,21 0,-20-21,20 20,0 1,0 0,20-21,-20 20,21-20,0 0,-1 0,1 0,0-41,-1 41,1-21,0-20,-21 20,20 1,-20-1,0 0,0 1,0-1,0 0,0 1,0-1,0 0,0 1,0-1,0 0,0 0,0 42,0 0,0 0,0-1,0 1,0 0,0-1,0 1,0 20,0-20,0 0,0-1,0 1,0 0,0-1,21 1,-21 0</inkml:trace>
  <inkml:trace contextRef="#ctx0" brushRef="#br0" timeOffset="-94969.55">9550 15317,'0'-21,"0"63,0-22,0 1,0 0,0-1,0 1,-21 0,21-1,0 1,0 0,-21-21,21-21,21 21,-21-21,21 21,-21-20,20-1,-20 0,21 21,-21-20,21 20,-21-21,-21 21,21 21,-21-21,21 20,0 1,-20-21,20 21,0-1,0 1,0 0,20-21,22 0</inkml:trace>
  <inkml:trace contextRef="#ctx0" brushRef="#br0" timeOffset="-94485.14">9818 15172,'-20'0,"40"0,1 0,0 0,-1 0,1 0,0 0,-1 0,1 0,0 0</inkml:trace>
  <inkml:trace contextRef="#ctx0" brushRef="#br0" timeOffset="-94057.02">10149 15110,'-21'0,"21"21,0 0,0-1,0 1,0 0,0-1,0 1,0 0,21-21,0 0,-1 0,-20-21,21 21,-21-21,21 21,-21-20,20-1,-20 0,0 1,21 20,-21-21,0 0,0 1,0-1,-21 21,1-21,-1 21,0 0,1 0,-1 0,0 0,1 0,20 21</inkml:trace>
  <inkml:trace contextRef="#ctx0" brushRef="#br0" timeOffset="-93181.03">10459 15338,'0'-21,"0"42,0-1,0 1,-21 0,1-1,20 1,0 0,-21-21,42 0,-21-21,20 21,1-21,-21 1,21 20,-21-21,20 21,-20-21,-20 21,20 21,-21-21,21 21,0-1,0 1,21-21,-1 0,1 0,0 0</inkml:trace>
  <inkml:trace contextRef="#ctx0" brushRef="#br0" timeOffset="-91989.44">10749 14924,'0'-21,"20"21,-20 21,21-21,0 21,-1-1,-20 1,21 0,-21 0,0-1,21 1,-21 0,0-1,0 1,0 0,0-1,0 1,0 0,0-1,0 1,-21 0,21-1,-21-20,21 21,-20-21,-1 21,0-21</inkml:trace>
  <inkml:trace contextRef="#ctx0" brushRef="#br0" timeOffset="-91109.94">11286 15090,'21'0,"-21"-21,20 21,-20-21,21 21,-21-20,0-1,0 0,-21 21,1 0,-1 0,21 21,-21-21,21 21,0-1,0 1,0 0,0-1,0 1,0 0,0-1,0 1,21 0,-21-1,0 1,0 0,0-1,0 1,21 0,-21-1,0 1,0 0,0-1</inkml:trace>
  <inkml:trace contextRef="#ctx0" brushRef="#br0" timeOffset="-90888.54">11141 15255,'-20'0,"40"0,1 0,-21-21,21 21,-1 0,1-20,0 20,-21-21</inkml:trace>
  <inkml:trace contextRef="#ctx0" brushRef="#br0" timeOffset="-90585.04">11575 14779,'0'-20,"0"-1,0 42,0-1,0 1,21-21,-21 21,0-1</inkml:trace>
  <inkml:trace contextRef="#ctx0" brushRef="#br0" timeOffset="-87212.7">11761 15069,'0'-21,"-20"21,-1 21,21 0,-21-1,21 1,-20 0,20-1,0 1,-21 0,21-1,0 1,0 0,0-1,0 1,0 0,21-21,-21 20,20-20,1 0,0 0,-1 0</inkml:trace>
  <inkml:trace contextRef="#ctx0" brushRef="#br0" timeOffset="-86749.69">11885 15193,'0'21,"-20"-21,20 20,0 1,0 0,0-1,0-40,0-1,0 0,0 1,20 20,-20-21,21 21,-21-21,21 21,-21-20,20 20,1 0,-21 20,0 1,0 0,0-1,21-20,-21 21,0 0,0-1,0 1,20-21</inkml:trace>
  <inkml:trace contextRef="#ctx0" brushRef="#br0" timeOffset="-86045.03">12113 15276,'0'-21,"20"21,1 0,-21-21,21 21,-21-20,20 20,-20-21,0 0,-20 21,-1 0,21 21,0 0,-21-1,21 1,0 0,0-1,0 1,21-21,0 0,-1 0,1 0,0 0,-1-21,1 21,-21-20,21 20,-1-21,-20 0,21 1,-21-1,0 0,0 1,0-1,0 0,0 1,0-1,0 0,0 42,0 0,0-1,0 1,0 0,0-1,0 1,21-21,-21 21,0-1,0 1,0 0,0-1,0 1,0 0,20-21,-20 20,21-20,0 0,-1 0</inkml:trace>
  <inkml:trace contextRef="#ctx0" brushRef="#br0" timeOffset="-85868.9">12381 15234,'-20'0,"20"-20,20 20,1-21,0 21,-1 0,1 0,20 0</inkml:trace>
  <inkml:trace contextRef="#ctx0" brushRef="#br0" timeOffset="-85140.42">12630 15338,'-21'0,"21"20,0 1,0 0,0-1,0 1,0 0,0-42,21 21,-21-21,0 1,20 20,1-21,0 0,-21 42,-21-21,21 21,0-1,0 1,21-21,-1 0,1 0</inkml:trace>
  <inkml:trace contextRef="#ctx0" brushRef="#br0" timeOffset="-84765.05">12857 14924,'0'0,"0"-21,-21 21,21-20,21 20,0 20,-1 1,1 0,0-21,-1 20,-20 1,21 0,-21 0,21 20,-21-20,0-1,0 1,0 0,0-1,0 1,0 20,0-20,0 0,-21-1,21 1,0 0,-21-1,21 1,0 0</inkml:trace>
  <inkml:trace contextRef="#ctx0" brushRef="#br0" timeOffset="-75689.26">13270 15172</inkml:trace>
  <inkml:trace contextRef="#ctx0" brushRef="#br0" timeOffset="-74785.69">13394 15069,'0'-21,"21"21,-21 21,21-21,-21 21,20-21,-20 20,0 1,21-21,-21 21,0-1,21 1,-21 0,0-1,0 1,0 0,0-1,20-20,1 0,0 0</inkml:trace>
  <inkml:trace contextRef="#ctx0" brushRef="#br0" timeOffset="-74497.97">13663 15152,'-21'0,"21"20,0 1,-20-21,20 21,-21-1,21 1,-21-21,21 21,0-1,-20-20,20 21</inkml:trace>
  <inkml:trace contextRef="#ctx0" brushRef="#br0" timeOffset="-74200.99">13642 15152,'0'20,"21"-20,-21 21,21-21,-21 21,20-21,-20 20,21-20,0 0,-1 0,1 0</inkml:trace>
  <inkml:trace contextRef="#ctx0" brushRef="#br0" timeOffset="-73913.46">13787 15048,'0'0,"0"-20,0-1,0 42,0-1,0 1,0 0,0-1,-21 1,21 0,0-1,0 1,0 0,0-1,0 1</inkml:trace>
  <inkml:trace contextRef="#ctx0" brushRef="#br0" timeOffset="-73232.96">13911 15338,'0'0,"0"-21,0 42,21-1,-21 1,0 0,20-1,-20 1,0 0,0-1,0 1,-20-21,-1 0,21-21,-21 21,21-20,-20 20,20-21</inkml:trace>
  <inkml:trace contextRef="#ctx0" brushRef="#br0" timeOffset="-72997.63">13952 15152,'0'0</inkml:trace>
  <inkml:trace contextRef="#ctx0" brushRef="#br0" timeOffset="-72641.73">14180 15172</inkml:trace>
  <inkml:trace contextRef="#ctx0" brushRef="#br0" timeOffset="-71860.74">14593 14986,'21'0,"-1"0,1 0,0-21,-21 1,21 20,-21-21,0 0,-21 21,21-20,-21 20,0 0,1 0,-1 0,21 20,-21-20,21 21,0 0,0-1,0 1,0 0,0 0,0-1,0 1,0 0,0-1,21 1,-21 0,0-1,0 1,0 0,0-1,0 1,0 0,0-1,0 1,0 0,0-1,0 1</inkml:trace>
  <inkml:trace contextRef="#ctx0" brushRef="#br0" timeOffset="-71660.08">14386 15276,'0'0,"0"-21,0 0,21 21,0 0,-21-20,20 20,1 0,0 0,-1-21,1 21,0-21,-1 21,1-20</inkml:trace>
  <inkml:trace contextRef="#ctx0" brushRef="#br0" timeOffset="-71385.2">14883 14676,'0'21,"0"-1,0 1,0 0,0-1,0 1,0 0,0-1</inkml:trace>
  <inkml:trace contextRef="#ctx0" brushRef="#br0" timeOffset="-56896.5">15172 14800,'0'0,"0"-21,0 1,-21 40,1 1,20 20,-21-41,21 21,0 0,-21-1,21 1,0 20,-20-20,20 0,0 0,0-1,0 1,0 0,0-1,0 1,20 0,-20-1,0 1,21 0,0-1,-1-20,1 21,0-21,-1 0,1 0,0 0,-1 0</inkml:trace>
  <inkml:trace contextRef="#ctx0" brushRef="#br0" timeOffset="-56301.07">15482 14945,'-21'0,"21"20,0 1,0 0,0 0,0-1,0 1,0 0,0-1,0 1,0-42,0 1,0-1,0 0,21 1,-21-1,21 21,-21-21,20 21,1 0,0 0,-21 21,20-21,-20 21,0-1,0 1,21-21,-21 21,0-1,0 1,0 0,0-1,0 1,21 0</inkml:trace>
  <inkml:trace contextRef="#ctx0" brushRef="#br0" timeOffset="-55522.03">15792 15090,'0'-21,"21"0,-1 21,-20-20,21-1,-21 0,-21 21,1 0,-1 0,21 21,-21-21,21 21,0-1,0 1,-20-21,20 21,0-1,0 1,0 0,0-1,20 1,1-21,0 0,-1 0,1 0,0 0,-1-21,1 21,0 0,-1-20,-20-1,21 0,0 1,-21-1,0 0,20 21,-20-20,0-1,21 0,-21 0,0 1,0-1,0 0,0 1,0-1,0 0,0 42,21-21,-21 21,0-1,0 1,0 0,0-1,0 1,0 0,0 0,0-1,20-20,-20 21,0 0,0-1,21-20,-21 21,21-21,-1 0,1 0,0 0,-21-21,20 21</inkml:trace>
  <inkml:trace contextRef="#ctx0" brushRef="#br0" timeOffset="-55316.56">16040 14986,'-21'0,"1"0,-1 0,21-21,21 21,-1 0,1 0,0-20,-1 20,1 0,0 0,-1 0</inkml:trace>
  <inkml:trace contextRef="#ctx0" brushRef="#br0" timeOffset="-54688.74">16495 15255,'0'0,"0"-21,0 42,0 0,0-1,0 1,0 0,0-1,0 1,0 0,0-1,20 1,-20 0,-20-21,-1 0,0 0,1 0,-1 0,0 0,1 0,-1 0,0 0,21-21</inkml:trace>
  <inkml:trace contextRef="#ctx0" brushRef="#br0" timeOffset="-54430.13">16453 15069,'0'0,"-20"0</inkml:trace>
  <inkml:trace contextRef="#ctx0" brushRef="#br0" timeOffset="-53741.27">16701 14800,'0'-21,"-20"21,20-20,-21 20,62 0,-41 20,21 1,0-21,0 0,-1 21,1-1,-21 1,21-21,-1 21,-20-1,21 1,0 0,-21-1,20 1,1 0,-21 0,21-1,-21 1,0 0,20 20,-20-20,0-1,0 22,0-22,0 1,0 0,0-1,-20 1,20 0,0-1,-21-20,21 21,-21-21,21 21,-20-21,20 20,-21-20,21 21,-21-21,21 21,-20-21,20 20</inkml:trace>
  <inkml:trace contextRef="#ctx0" brushRef="#br0" timeOffset="-39876.19">11348 13002,'21'0,"-1"0,-20-21,21 21,0 0,-1 0,1 0,0 0,-1 0,1 0,0 0,-1 0,1 0,0 0,-1 0,1 0,0 0,-1 0,1 0,0 0,-1 0,1 0,0 0,-1 0,22 0,-22 0,1 0,0 0,-1 0,1 0,0 0,-1 0,1 0,0 0,-1 0,1 0,0 0,-1 0,1 0,0 0,-1 0,-40 0,-1 0,0 0,1 0,-1 0,0 0,1 0,20 21,-21-21,0 0,1 0,-1 0,0 0,1 0,-1 0,0 0,1 0,-1 0,0 0,1 0,-1 0,0 0,1 0,-1 0,0 0,1 0,-1 0,0 0,1 0,-1 0,0 0,1 0,-1 0,0 0,1 0,-1 0,0 0,1 0,-1 0,0 0,1 0,-1 0,0 0,1 0,-1 0,0 0,1 0,-1 0,0 0,1 0,-1 0,0 0,42 0,0 0,-1 0,1 0,0 0,-1 0,1 0,0 0,-1 0,1 0,0 0,-1 0,1 0,0 0,-1 0,1 0,0 0,-1 0,1 0,0 0,-1 0,1 0,0 0,-1 0,1 0,0 0,-1 0,1 0,0 0,-1 0,1 0,0 0,-1 0,1 0,0 0,-1 0,1 0,0 0,-1 0,1 0,0-21,-1 21,1 0,0 0,-1 0,1 0,0 0,-1 0,1 0,0 0,-1 0,1 0,0 0,-1 0,1 0,0 0,-1 0,1 0,-42 0,1 0,-1 0,0 0,1 21,-1-21,0 0,1 0,-1 0,0 0,1 0,-1 0,0 0,1 0,-1 0,0 0,1 0,-1 0,0 0,1 0,-1 0,0 0,1 0,-1 0,0 0,1 0,-1 0,0 0,1 0,-1 0,0 0,1 0,20 20,-21-20,0 0,1 0,-1 0,0 0,1 0,-1 0,0 0,1 0,-1 0,0 0,1 0,-1 0,0 0,1 0,-1 0,0 0,1 0,-1 0,0 0,1 0,-1 0,0 0,1 0,-1 0,42 0,-21-20,20 20,-20-21,21 21,0 0,-1 0,1 0,0 0,-1 0,1 0,0 0,-1 0,1 0,0 0,-1 0,1 0,0 0,-1 0,1 0,0 0,-1 0,1 0,0 0,-1 0,1 0,0 0,-1 0,1 0,-42 0,1 0,-1 0,0 0,1 0,-1 0,0 0,1 0,-1 0,0 0,1 0,-1 0,0 0,1 0,-1 0,0 0,1 0,-1 0,0 0,1 0,-1 0,0 0,1 0,-1 0,0 0,42 0,0 0,-1 0,1 0,0 0,-1 0,1 0,0 21,-1-21,1 0,0 0,-1 0,1 0,0 0,-1 0,1 0,0 0,-1 0,1 0,0 0,-1 0,1 0,0 0,-1 0,1 0,0 0,-1 0,1 0,0 0,-1 0,1 0,0 0,-1 0,1 0,0 0,-1 0,1 0,0-21,-1 21,1 0,0 0,-1 0,1 0,0 0,-1 0,1 0,0 0,-1 0,-40 0,-1 0,0 0,1 0,-1 0,0 0,1 0,-1 0,0 0,1 0,-1 0,0 0,1 21,-1-21,0 0,1 0,-1 0,0 0,1 20,-1-20,0 0,1 0,-1 0,0 0,1 0,-1 0,0 0,1 0,-1 21,0-21,1 0,-1 0,0 0,1 0,40 0,1 0,0 0,-1 0,1 0,0 0,-1 0,1 0,0 0,-1 0,1 0,0 0,-1 0,1 0,0 0,-1 0,1 0,0 0,-1 0,1 0,0 0,-1 0,1-21,0 21,-1 0,1 0,0 0,-1 0,1 0,0 0,-1 0,1 0,0 0,-1 0,1 0,0 0,-1 0,-40 0,-1 0,0 0,1 0,-1 0,0 0,1 0,-1 0,0 21,1-21,-1 0,0 0,1 0,-1 0,0 0,1 0,-1 0,0 0,1 0,-1 0,0 0,1 0,-1 0,0 0,1 0,-1 0,0 0,1 0,-1 0,0 0,1 0,-1 0,42 0,-1 0,1 0,0 0,-1 0,1 0,0 0,-1 0,22 0,-22 0,1 0,0 0,20 0,-20 0,20 0,-20 0,-1 0,1 0,20 0,-20 0,0 0,-1 0,1 0,0 0,-1 0,1 0,0 0,-21-21,20 21,1 0,0 0,-1 0,1 0,-42 0,1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4:46:11.951"/>
    </inkml:context>
    <inkml:brush xml:id="br0">
      <inkml:brushProperty name="width" value="0.05292" units="cm"/>
      <inkml:brushProperty name="height" value="0.05292" units="cm"/>
      <inkml:brushProperty name="color" value="#FF0000"/>
    </inkml:brush>
  </inkml:definitions>
  <inkml:trace contextRef="#ctx0" brushRef="#br0">2129 641,'0'0,"-41"20,41 1,0 0,0-1,0 1,-21 0,21-1,0 1,0 0,0-1,-21 1,21 0,0 0,0-1,0 1,-20-42,20 1,0-1,0 0,0 0,0 1,0-1,0 0,0 1,0-1,0 0,0 1,0-1,20 0,-20 1,0-1,0 0,0 1,0-1,0 0,0 1,21 20,-21-21,21 62,-1-20,1 0,-21-1,21-20,-21 21,20 0,1-1,-21 1,21 0,-21-1,20 1,-20 0,0-1,21 1,-21 0,0-1,0 1,0 0,0 0,0-1,0 1,-21-21,21 21,-20-21,20 20,-21-20,0 0,1 0,-1 0,0 0,1 0,-1 0,0 0,1-20,-1 20,0 0,1-21,-1 21,0-21,1 1,-1-1,21 0,0 0,21 21,-21-20</inkml:trace>
  <inkml:trace contextRef="#ctx0" brushRef="#br0" timeOffset="1372.99">2419 847,'20'0,"1"-20,0-1,-1 21,-20-21,21 1,-21-1,21 21,-21-21,-21 21,-20 0,41 21,-21 0,0-21,21 20,-20-20,20 21,0 0,0-1,0 1,0 0,0 0,0-1,20 1,1 0,0-1,-1-20,1 0,0 0,-1 0,1 0,0 0,-21-20,20 20,1-21,0 0,-21 1,20-1,1 0,-21 0,21 1,-21-1,20 0,-20 1,0-1,21 0,-21 1,0-1,0 0,0 1,0-1,-21 21,21 21,-20 20,20-20,0-1,0 1,0 0,0-1,0 1,0 0,0-1,0 1,0 0,20 0,1-1,0 1,-1-21,1 0,0 0,-1 0,1-21,0 21,-1-20,1 20,0-21,-1 0,1 0,-21 1,21 20,-21-21,20 0,-20 1,0-22,0 22,21 20,-21-21,0 0,0 1,0-1,0 0,0 1,-21 20,21-21,-20 21,20 21,0-1,0 1,0 0,0-1,0 1,0 0,0-1,20 1,-20 0,21-1,-21 1,0 0,21-21,-21 20,0 1,20-21,-20 21,0 0,21-21,-21 20,0 1,21-21,-21 21,20-21,1 0,0 0,-1 0,1 0,0 0,-21-21,20 21,1-21,0 21,-21-20,20 20,1-21,0 0,-1 21,-20-21,21 21,-21-20,21-1,-21 0,0 1,0-1,-21 21,0 0,1 0,-1 21,0-21,21 20,-20-20,20 21,-21 0,0-1,21 1,0 0,0 0,0-1,21-20,0 0,-1 0,1 0,0-20,-1 20,1-21,0 0,-21 42,0 0,0-1,0 1,0 0,0-1,20 1,1-21,-21 21,21-21,-1 0,1 0,0 0</inkml:trace>
  <inkml:trace contextRef="#ctx0" brushRef="#br0" timeOffset="1568.52">3225 558,'0'0,"-21"0,0 0,42 0,20-21,1 21,-22 0,22 0</inkml:trace>
  <inkml:trace contextRef="#ctx0" brushRef="#br0" timeOffset="4528.01">4155 1054,'20'-20,"1"-1,-21 0,21 21,-21-20,20-1,1 0,-21 1,21-1,-21 0,20 0,-20 1,21 20,-21-21,0-20,0 20,21 0,-21 1,0-1,0 0,0 1,0-1,0 0,0 1,0-1,-21 21,21-21,0 42,0 0,0-1,0 1,0 0,21-1,-21 1,21 0,-21-1,0 1,0 0,20-1,-20 1,0 0,0-1,0 1,21-21,-21 21,0 0,21-1,-21 1,20 0,1-21,0 0,-1 0,1 0,0-21,-1 21,-20-21,21 21,0-20,-21-1,20 21,1-21,0 0,-21 1,20 20,-20-21,0 0,0 1,0-1,-20 21,-1 0,0 21,1-1,20 1,0 0,0-1,0 1,0 0,20 0,1-1,0 1,-1 0,1-21,0 20,-1-20,1 0,0 0,-1 0,1-20,0 20,-1-21,1 21,-21-21,21 21,-1-20,1-1,0 0,-1 0,-20 1,0-1,-20 21,-1 0,0 0,1 21,-1-21,21 20,-21-20,21 21,-20-21,20 21,-21 0,21-1,0 1,0 0,0-1,21 1,-1-21,1 0,0 0,-21-21,20 21,-20-20,21-1,-21 0,0 1,21 20,-21 20,0 1,0 0,20-1,1-20,0 21,-1-21,1 0,0-21,-1 1,1 20,-21-21,21 0,-1 21,1-20,-21-1,21 21,-21-21,20 21,-20-21,21 1,-21-1,0 0,0 1,-21 20,1 0,-1 0,0 0,21 20,0 1,0 0,21-21,-21 20,21-20,-21 21,41-21,-41 21,21-21,-21 21,20-21,-20 20,21 1,-21 0,21-21,-21 20,0 1,20-21,-20 21,21-1,0-20,-1 0,1 0,0-20,-1-1,1 21,-21-21,21 1,-1-1,-20 0,21 1,-21-1,0 0,0 0,0 42,0 0,0 0,0-1,0 1,0 0,0-1,0 1,0-42,21-20,-21 20,0 1,20 20,1-21,-21 0,21 21,-1-21,1 21,-21-20,21 20,-1 20,-20 1,0 0,0 0,0-1,0 1,21-21,-21 21,0-1,21 1,-1-21,1 21,0-21,-1 0,1 0,0 0,-1 0,1-42,-21 22,21 20,-21-21,20 0,-20 1,0-1,0 0,0 0,0 42,0 0,0 0,0-1,0 1,0 0,21-21,-21 20,0 1,21-21,-21 21,20-21,-20 20,21-20,0 21,-1-21,1 0,0 0,-1 0,1 0,0-21,-1 1,1 20,-21-42,21 42,-21-20,0-1,20 21,-20-21,0 1,0-1,0 42,0-1,-20 1,20 0,-21-1,21 1,0-42,0 1,21 20,-21-21,0 0,20 21,-20-20,21 20,-21-21,21 21,-1 0,-20-21,21 21,0 21,-21 0,21-1,-21 1,20-21,-20 21,21-21,-21 20,21-20,-21 21,20-21,1 0,0 21,-1-21,1 0,0 0,-1 0,1 0,0 0,-1 0,1-21,20 21,-20-21,0 21,-1-20,-20-1,21 21,0-21,-1 1,1-1,-21 0,0 0,-41 1,20 20,0 0,1 0,-1 0,0 0,1 0,-1 20,0-20,21 21,-20-21,20 21,0 0,20-21,-20 20,21-20,0 0,-21 21,20-21,-20 21,21-1,-21 1,0 0,0-1,0 1,0 20,0-20,0 20,0 1,0-1,0 0,0 21,0-20,0-1,0 0,-21-20,21 20,0-20,0 20,0-20,-20 0,20-1,0 1,-21-21,0 0,1 0,-1 0,0-21,1 21,-1-20,0 20,1-21,-1 0,0 1,1-22,-22 22,22-22,-1 1</inkml:trace>
  <inkml:trace contextRef="#ctx0" brushRef="#br0" timeOffset="4715.42">5974 351,'-21'0,"0"0</inkml:trace>
  <inkml:trace contextRef="#ctx0" brushRef="#br0" timeOffset="8888.79">7669 1013,'0'-21,"20"1,-20-1,21 21,-21-21,21 1,-1-1,-20 0,21 0,0 1,-1-1,-20 0,21 21,-21-20,21 20,-21-21,0 0,-21 21,0 0,1 21,-1-21,0 0,1 21,20-1,0 1,41 0,-20-1,-1-20,-20 21,21-21,-21 21,21-21,-21 21,20-21,-20 20,0 1,21 0,-21-1,0 1,0 0,0-1,21-20,-1 0,1 0,0 0,-21-20,20 20,-20-21,21 21,0-21,-1 1,-20-1,21 21,-21-21,21 21,-21-20,0-1,20 21,-20-21,-20 42,20 0,0-1,0 1,0 0,0-1,0 1,20-21,1 0,0 0,-1 0,1-21,0 1,-1-1,-20 0,21 21,-21-20,0 40,-21 1,21 0,0-1,0 1,21-21,0 0,-1 0,1 0,0 0,-1-21,1 21,-21-20,21 20,-21-21,20 0,1 1,-21-1,0 0,21 21,-21-21,0 1,0-1,0 0,0 1,0-1,0 0,-21 1,21-1,-21 0,21 42,0 0,21-21,-21 20,0 1,21-21,-21 21,21-1,-21 1,20-21,-20 21,0-1,21-20,-21 21,0 0,21-21,-21 21,20-21,-20 20,21 1,0 0,-1-21,1 0,-21-21,21 21,-1-21,1 1,0-1,-21 0,20 21,-20-21,21 1,-21-1,0 0,-21 21,1 0,-1 0,0 21,1-21,20 21,0-1,-21-20,21 21,0 0,0 0,21-21,-21 20,41-20,-41 21,21-21,-1 0,1 21,20-21,-20 0,0 0,20 0,-20 0</inkml:trace>
  <inkml:trace contextRef="#ctx0" brushRef="#br0" timeOffset="11907.99">9674 930,'0'-20,"20"20,-20-21,21 21,-21-21,21 21,-21-21,20 1,-20-1,21 0,-21 1,0-1,0 0,0 1,0-1,0 0,0 1,0-1,0 0,-21 21,21 21,0 0,-20-1,20 22,0-22,0 1,0 20,0 1,0-1,-21 1,21-1,0 0,-21 21,21-20,0 20,-20-21,20 0,-21 21,21-20,-21-1,21 0,0 1,0-22,-20 1,20 0,0-1,0 1,0 0,0-1,20-20,1 0,20 0,-20-20,0 20,-21-21,20 21,1-21,0 1,-1-1,1 0,-21 1,0-1,0 0,0 1,0-1,0 0,0 1,-21 20,21-21,-20 0,20 1,-21 20,0-21,21 0,-20 21,20-20,-21 20,21-21,-21 21,21-21,0 1,0-1,0 0,0 1,21 20,-21-21,41 0,-41 1,21 20</inkml:trace>
  <inkml:trace contextRef="#ctx0" brushRef="#br0" timeOffset="12451.99">9880 951,'0'-21,"0"1,0 40,0 1,0 0,0-1,0 1,0 0,0-1,21-20,0 0,-1 0,1 0,-21-20,21 20,-21-21,20 21,-20-21,21 1,-21-1,0 0,0 1,0-1,0 0,0 0,-21 21,1-20,-1 20,0 0,1 0,-1 0,21 20,-21-20,21 21,0 0,21-21,0 0,-1 0,1 0,0 0,-1 0,1 0,-21-21,21 21,-1 0,1 0,0 0,-1-21,1 21,0 0,-1 0,-20-20,21 20,0 0,-21 20,0 1,0 0,20 0,-20-1,0 1,0 0,0-1,0 1,0 0,0-1,21-20,-21 21,21-21,-1 0,1 0,0 0</inkml:trace>
  <inkml:trace contextRef="#ctx0" brushRef="#br0" timeOffset="15332.01">11100 827,'0'-21,"0"42,0-1,-21-20,21 21,-20 0,20 0,0-1,0 1,-21-21,21 21,0-1,0 1,0-42,0 1,21-1,-21 0,0 1,0-1,20 0,-20 0,21 21,-21-20,21-1,-21 0,20 21,-20 42,21-22,-21 1,0 0,0 0,21-21,-21 20,0 1,20-21,-20 21,21-21,0 0,-1-21,1 0,0 1,-1-1,-20 0,21 21,-21-21,21 21,-21-20,20 20,-20-21,0 42,0-1,0 1,0 0,0 0,0-1,0 1,0 0,21-21,0 0,-1 0,1-21,0 0,-1 21,-20-20,21 20,-21-21,21 21,-1-21,-20 0,0 42,0 0,0 0,0-1,0 1,0 0,0-1,0 1,21-21,0 0,-1 0,1 0,0 0,-21-21,20 21,-20-20,21 20,0-42,-1 22,1-1,-21 0,21 21,-21 21,0 0,0-1,0 1,20 0,1-21,0 20,-1-20,1 0,0 0,-1-41,1 41,0 0,-21-41,20 41,-20-21,21 0,0 0,-21 1,0-1,20 0,-20 1,0-1,21 0,-21 1,0-1,0 0,0 1,0-1,0 0,0 1,0 40,0 22,0-22,0 1,0 0,0-1,-21 1,21 0,0-1,0 1,0 0,0-1,0 1,0 0,0 0,0-1,42-20,-42 21,0 0,0-1,41-20,-41 21,21-21,-1 0,1 21,0-21,-1 0,1 0,0 0,-1-21,1 0,0 1,-1-1,-20 0,21 1,-21-1,21 21,-21-21,20 0,-20 1,0-1,21 0,-21 1,0-1,0 0,21 1,-21-1,0 0,0 1,20 20,-20 20,0 1,0 0,0-1,0 1,0 0,-20-1,20 1,0 0,0-1,-21-20,21 21,0 0,0 0,0-1,0 1,0 0,0-1,21 1,-1 0,1-21,0 0,-1 0,1 0,0-21,0 0,-1 21,1-20,-21-1,21 0,-1 1,-20-1,21 0,-21 0,0 42,0 0,0 0,0-1,0 1,0 0,21-21,-1 0,1 0</inkml:trace>
  <inkml:trace contextRef="#ctx0" brushRef="#br0" timeOffset="15503.94">12836 661,'0'0,"-20"0,20-20,-21 20</inkml:trace>
  <inkml:trace contextRef="#ctx0" brushRef="#br0" timeOffset="15683.84">12361 723,'0'0,"0"21,-21-21,0 0,63 0,-22 0,1-21,20 21,-20 0,20-20,21 20</inkml:trace>
  <inkml:trace contextRef="#ctx0" brushRef="#br0" timeOffset="16360.83">12836 972,'0'20,"0"22,-20-42,20 20,0 1,0 0,0-1,0 1,0 0,0-1,0 1,0 0,0-1,0 1,0 0,0-1,0-40,0-22,0 22,0-1,0 0,0 1,0-22,0 22,0-1,0-20,0 20,20-20,-20 20,0-20,21 20,-21 0,21 0,-21 1,20-1,1 0,-21 1,21 20,-21-21,20 21,1 21,-21-1,21-20,-21 42,0-22,0 1,0 0,0 0,-21-1,21 1,-21-21,1 0,-1 0,21-21</inkml:trace>
  <inkml:trace contextRef="#ctx0" brushRef="#br0" timeOffset="16992">13126 910,'20'0,"1"0,-21-21,21 21,-1-21,1 21,0 0,-21-21,20 21,-20-20,21 20,-21-21,0 0,-21 21,1 0,-1 21,0-21,1 21,20-1,-21-20,21 21,0 0,0 0,0-1,21-20,-21 21,20-21,1 21,0-21,-1 0,1 0,0 0,-1 0,1-21,0 21,-1-21,1 21,0-20,-1 20,-20-21,21 21,0 0,-21-21,20 21,-20-21,21 1,-21-1,0 0,-21 21,1 0,20 21,0 0,20-21,-20 20,21-20,-21 21,21-21,-21 21,20-21,-20 21,0-1,0 1,0 0,0-1,0 1,-20-21,20 21,20-21,1 0,0 0,-1-21,1 21</inkml:trace>
  <inkml:trace contextRef="#ctx0" brushRef="#br0" timeOffset="17876.52">13890 827,'0'-21,"-20"21,-1 0,21 21,-21-1,1 1,20 0,0 0,0-1,0 1,0 0,0-1,20 1,1-21,0 0,-1 0,1 0,0 0,-1 0,1 0,0-21,-1 21,1 0,-21-20,21-1,-1 0,-20 1,0-1,21 21,-21-21,0 0,-21 21,1 0,20 21,-21-21,21 21,-21 0,21-1,0 1,0 0,42-1,-42 1,41-21,-20 0,-1 0,1 0,0 0,-1 0,1 0,0-21,-1 1,1-1,0 21,-21-21,0 1,0 40,0 1,0 0,-21-1,21 1,0 20,0-20,0 0,0-1,0 22,-21-22,21 1,0 0,0-1,0 1,0 0,0-1,-20-20,20 21,0-42,0 1,0-1,0 0,0 1,0-1,0 0,0 1,0-1,0-20,20 20,-20-20,21 20,-21-20,21 20,-21 0,20 1,-20-1,21 21,-21-21,21 21,-21-21,20 21,1 0,0 0,-21 21,0 0,0 0,0-1,0 1,0 0,-21-21,21 20,-21-20,1 21,-1-21,21-21</inkml:trace>
  <inkml:trace contextRef="#ctx0" brushRef="#br0" timeOffset="18151.47">14676 620,'-21'21,"21"-1,0 1,0 0,0-1,0 1,-21 0,21-1,0 1,0 0,0-1,0 1,0 0,0 0,0-1,0 1,21 0</inkml:trace>
  <inkml:trace contextRef="#ctx0" brushRef="#br0" timeOffset="19140.27">14593 827,'0'0,"0"-21,21 0,-1 21,1-20,0 20,0 0,-1-21,1 21,0-21,-21 42,20-21,-20 21,21-1,-21 1,0 0,0-1,0 1,21-21,-21 21,0 0,0-1,20-20,1 0,0 0,-1 0,1-20,0-1,-1 21,-20-21,21 21,0 0,-21 21,0 0,0-42,20 21,1 0,-21-21,21 0,-21 1,0-1,0 0,0 1,-21 20,0 0,1 20,20 1,0 0,20-1,1-20,0 0,-1 0,-20 21,21-21,0 0,-1 0,-20 21,21-21,-21 21,21-1,-21 1,0 0,20-21,-20-21,0 0,0 1,21 20,-21-21,21 21,-1 0,-20-21,21 21,0 0,-1 0,-20 21,0 0,21-21,-21 20,0 1,21-21,-21 21,20-21</inkml:trace>
  <inkml:trace contextRef="#ctx0" brushRef="#br0" timeOffset="19775.59">15999 579,'0'0,"0"-21,0 42,0-1,0 1,0 0,0-1,0 1,0 0,0-1,0 1,0 0,0-1,0 1,0 0,0-1,0 1,0 0,0 0,0-1,20 1,1 0</inkml:trace>
  <inkml:trace contextRef="#ctx0" brushRef="#br0" timeOffset="20585.14">16350 806,'0'-21,"-21"1,1 20,-1 0,0 0,1 0,-1 20,0-20,1 0,-1 42,0-22,21 1,0 0,0 0,21-21,-21 20,21-20,-1 0,1 0,0 0,-1 0,-20-20,21 20,-21-21,21 21,-21-21,20 21,-20-21,0 42,0 0,21-21,0 0,-1 0,1 0,0 0,-1 0,1 0,0 0,-21-21,20 21,-20-21,21 21,-21-20,0-1,-21 21,21 21,-20-21,-1 20,21 1,0 0,21-21,20 21,-20-21,-1 0,1 0,0 0,-1 0,1-21,0 21,-1-21,1 0,-21 1,21-1,-21 0,-21 21,21 42,-21-22,21 1,-20 0,-1 0,21-1,-21 1,21 0,-20 20,20-20,-21 20,21-20,-21-1,21 22,-20-22,20 1,0 0,0-1,0 1,-21 0,21-1,0 1,0 0,0-1,21-20,-1 0,1 0</inkml:trace>
  <inkml:trace contextRef="#ctx0" brushRef="#br0" timeOffset="21263.97">16908 889,'0'-21,"21"21,0-21,-1 1,1 20,-21-21,21 21,-21-21,0 1,-21 20,0 0,1 20,-1 1,0 0,21-1,-20 1,20 0,0 0,41-21,-41 20,21-20,-1 21,1-21,0 0,-1 0,1 0,0 0,-1 0,1-21,0 21,-1-20,1 20,0-21,-1 0,1 21,0-21,-1 1,1 20,-21-21,21 0,-21 1,0-1,-21 21,21-21,-21 21,1 0,-1 0,21 21,0 0,0-1,0 1,21 0,-1-1,1 1,0 0,-21 0,20-1,1 1,-21 0,0-1,0 1,0 0,21-21,-1 0,1 0,0 0</inkml:trace>
  <inkml:trace contextRef="#ctx0" brushRef="#br0" timeOffset="21359.47">17549 1034</inkml:trace>
  <inkml:trace contextRef="#ctx0" brushRef="#br0" timeOffset="67039.39">2336 1964,'0'-21,"0"0,21 21,-21-20,0-1,20 21,-20-21,0 42,0 0,0-1,0 1,0 0,0-1,0 1,0 0,0-1,0 1,0 0,0-1,0 1,0 0,0-1,21 1,-21 0,0-1,0 1,0 0,0-1,0 1,0 0,21-21,-21 20,0 1,20-21,-20 21,21-21,0 0,-1 0,1 0,0 0,-1 0,1 0,0-21,-1 21,1 0,0-21,-1 21,1 0,0-20,-21-1</inkml:trace>
  <inkml:trace contextRef="#ctx0" brushRef="#br0" timeOffset="67283.95">2419 2150,'20'-21,"1"21,0-21,-1 21,1 0,-21-20,21 20,-1 0,-20-21,21 21,0-21,-1 1</inkml:trace>
  <inkml:trace contextRef="#ctx0" brushRef="#br0" timeOffset="67468.03">2501 1840,'0'-21,"-20"21,20-21,0 1,20 20,1-21,0 21,-1 0,1-21,20 21,-20 0,20-20,1 20,-22 0</inkml:trace>
  <inkml:trace contextRef="#ctx0" brushRef="#br0" timeOffset="69136.1">2935 2460,'0'0,"-20"0,20 20,0 1,0 0,0-1,0 1,0 0,0-1,0 1,0 0,0 0,0-42,0 0,-21 0,21 1,0-1,0 0,0 1,0-1,0 0,0 1,0-1,0 0,0 1,21-1,-21 0,0 1,20-1,-20 0,21 21,-21-20,21 20,-21-21,20 21,1 0,0 0,-1 0,1 21,0-1,-21 22,0-22,0 1,-21-21,-20 21,20-1,0-20,1 0,-1 0,0 0,1 0,20 21,-21-21,21-41,21 41</inkml:trace>
  <inkml:trace contextRef="#ctx0" brushRef="#br0" timeOffset="69436.65">3576 2150,'0'0,"-21"0,42 0,0 0,-1 0,1 0,0 0,-1 0,1-21</inkml:trace>
  <inkml:trace contextRef="#ctx0" brushRef="#br0" timeOffset="69587.95">3597 2294,'-21'0,"62"-20,-20 20,0-21,20 21,0 0,1 0</inkml:trace>
  <inkml:trace contextRef="#ctx0" brushRef="#br0" timeOffset="69979.97">4713 1943,'0'-21,"-21"21,1 0,20 21,-21-21,21 21,-21 20,21-20,0-1,-20 1,20 0,0-1,0 1,0 0,0-1,0 1,20 0,1-1,-21 1,21-21</inkml:trace>
  <inkml:trace contextRef="#ctx0" brushRef="#br0" timeOffset="70244.98">4465 2336,'0'0,"-21"0,1 0,-1 0,21-21,21 21,20 0,-20 0,-1 0,1 0,20 0,-20 0,0 0,20 0,-20 0,20 0,-20 0</inkml:trace>
  <inkml:trace contextRef="#ctx0" brushRef="#br0" timeOffset="70696.15">4362 2646,'-21'0,"21"-21,0 0,21 21,20 0,-20 0,-1 0,1 0,0 0,-1 21,1-21,-21 21,0 0,21-1,-21 1,0 0,0-1,-21 1,21 0,-41-1,20 1,0 0,1-21,-1 20,0-20,21 21,-20-21,40 0,-20-21,42 21,-1-20,-20 20,20-21,0 0,1 21,20-20,-21 20,0-21,1 21,-1-21</inkml:trace>
  <inkml:trace contextRef="#ctx0" brushRef="#br0" timeOffset="71267.95">5395 1819,'0'0,"-21"0,21 21,0 20,0-20,0-1,0 22,0-22,0 22,0-1,0-20,0 20,0 0,0 1,0-22,0 22,0-22,0 22,0-22,0 1,0 0,0-1,0 1,0 0,0-1,21-20,-21 21,21-21</inkml:trace>
  <inkml:trace contextRef="#ctx0" brushRef="#br0" timeOffset="71563.5">5664 1922,'0'0,"0"-20,0-1,-21 21,21 21,0 20,0-20,-21-1,21 22,0-22,0 22,0-22,0 22,0-1,0-20,0 20,0-20,0 20,0-20,0-1,0 1,0 0,0-1,21 1,-21 0,0-1,21-20,-21 21</inkml:trace>
  <inkml:trace contextRef="#ctx0" brushRef="#br0" timeOffset="72852.59">6222 2191,'0'-21,"0"1,0-1,-21 0,21 1,-21 20,1 0,20-21,-21 21,0 0,1 0,-1 0,21 21,-21-21,1 20,-1 22,21-22,-21-20,21 21,0 0,-20-1,20 1,0 0,0-1,20-20,-20 21,42-21,-22 0,1 0,0 0,-1 0,1 0,0 0,-1-21,1 21,0 0,-1 0,1-41,0 20,-21 1,20-1,-20 0,21 1,-21-1,0-20,21 20,-21-20,0 20,0-20,20 20,-20-20,0 20,0 0,0 1,0-1,0 0,0 1,0-1,-20 21,20-21,-21 21,21 21,-21-21,21 21,0-1,0 1,-20 0,20-1,0 22,0-22,0 1,0 20,0-20,0 20,0-20,20 20,-20-20,42 0,-22-1,1 22,0-22,0 1</inkml:trace>
  <inkml:trace contextRef="#ctx0" brushRef="#br0" timeOffset="73727.2">6573 2356,'0'0,"-20"0,20 21,-21 0,21-1,-21 1,1 0,20-1,0 1,0 0,0-1,0 1,0 0,0-1,0-40,0-1,0 0,0 1,0-1,0 0,20 21,-20-41,0 20,0 1,21-1,-21 0,0 1,21-1,-21 0,20 1,-20-1,21 0,-21 1,21 20,-1-21,1 21,0 0,-1 0,-20 21,21-1,-21 1,0 0,0-1,0 1,0 0,0-1,-21-20,21 21,-20-21,20 21,-21-21,0 0,1 0,20 20,-21-20,0 0,21-20</inkml:trace>
  <inkml:trace contextRef="#ctx0" brushRef="#br0" timeOffset="73985.89">6945 2170,'21'0,"20"0,-20 0,0 0,-1 0,1 0,0 0,20 0,-20 0,20 0,-20-20,20 20</inkml:trace>
  <inkml:trace contextRef="#ctx0" brushRef="#br0" timeOffset="74475.47">7648 2067,'0'0,"-21"0,21 21,-20-1,20 1,0 0,0-1,-21 1,21 0,0-1,0 1,0 0,0-1,21-20,-21 21,20-21,1 21,0-21,-1 0,1 0,0 0,-1 0,1 0,-21-21,21 21,-1 0,-20-41,21 41,-21-21,0 0,21 1,-21-1,20 0,-20 1,0-1,0 0,0 1,0-1,0 0,-20 21,-1-20,0 20,1 0,-1-21,0 21,1 0,-1 0,0 0,1 0,-1 0,0 21</inkml:trace>
  <inkml:trace contextRef="#ctx0" brushRef="#br0" timeOffset="75223.2">8082 2418,'-21'0,"21"21,-20 0,20-1,-21 1,21 0,0-1,-21 1,21 0,0-1,0 1,0 0,-20-21,20-21,0 0,0 1,0-1,0 0,0 1,0-1,20 0,-20 1,0-1,21 0,-21 1,21 20,-21-21,0 0,20 21,-20-20,21 20,-21-21,21 0,-1 21,1 0,0 21,-21 0,0-1,0 1,-21-21,21 21,-41-21,20 0,21-21</inkml:trace>
  <inkml:trace contextRef="#ctx0" brushRef="#br0" timeOffset="75796.05">8516 1819,'-20'0,"20"21,0-1,0 1,0 0,0 20,0-20,0-1,0 22,0-22,20 22,-20-22,0 22,0-22,21 1,-21 20,0-20,0 0,0 20,0-20,0-1,0 1,0 0,0-1</inkml:trace>
  <inkml:trace contextRef="#ctx0" brushRef="#br0" timeOffset="76063.78">8785 1860,'0'-20,"-21"20,21 20,0 1,0 0,0-1,0 1,0 0,0 20,0-20,0 20,0 0,0-20,0 20,0-20,0 0,0 20,0-20,0-1,0 1,21 0,-21-1,21-20</inkml:trace>
  <inkml:trace contextRef="#ctx0" brushRef="#br0" timeOffset="76541.07">8950 1550,'42'0,"-22"0,1 21,0-21,-1 0,-20 21,21-1,-21 1,0 0,0-1,-41-20,41 21,0 0,-21-21,42 0,-1 0,22-21,-22 21,1 0,20 0,-20 0,20-21</inkml:trace>
  <inkml:trace contextRef="#ctx0" brushRef="#br0" timeOffset="93076.43">2605 3473,'0'-21,"-21"21,0 0,1 0,20 21,0-1,0 1,0 0,-21-21,21 20,0 1,0 0,0-1,0 1,0 0,21-1,20 1,0 0,-20-21,0 0,-1 0,1 0,0-42,-1 42,1 0,0-20,-1-1,-20 0,21 1,0-1,-21 0,0 1,20 20,-20-21,0 0,0 1,0-1,0 0,0 1,-20-1,20 0,-21 21,0-20,1 20,-1 0,0 0,1 0,-1 0,0 0,1 0,-1 20,0-20,1 0,20 21,0 0</inkml:trace>
  <inkml:trace contextRef="#ctx0" brushRef="#br0" timeOffset="94111.78">2935 3700,'-20'0,"-1"0,21-21,0 42,0 0,0-1,-21 1,21 0,0-1,0 1,-20-21,20 21,0-1,-21 1,21 0,0-1,-21-20,21 21,0-42,21 21,-21-20,21-1,-21 0,20 21,-20-20,21 20,0-21,-1 0,1 1,0-1,-1 21,-20-21,21 21,-42 0,21 21,-20-21,20 21,-21-21,21 20,-21 1,1-21,20 21,0-1,-21-20,21 21,0 0,21-21,-1 0,1 0,0 0,-1 0,1 0,0 0,-1 0,1 0,20 0</inkml:trace>
  <inkml:trace contextRef="#ctx0" brushRef="#br0" timeOffset="94512.15">3452 3493,'-21'0,"42"0,20 0,-20 0,0 0,-1 0,1-20,0 20,-1 0</inkml:trace>
  <inkml:trace contextRef="#ctx0" brushRef="#br0" timeOffset="94668.78">3493 3597,'0'0,"-20"0,-1 0,21 20,21-20,20 0,-20 0,-1-20,22 20,-22 0,22-21,-1 21</inkml:trace>
  <inkml:trace contextRef="#ctx0" brushRef="#br0" timeOffset="96543.01">4651 3390,'21'0,"-1"0,-20-21,21 21,-21-20,21 20,-21-21,20 0,-20 1,0-1,0 0,-20 21,-1 0,21-20,-21 20,1 0,-1 0,0 0,1 0,-1 0,21 20,-21-20,21 21,-20 0,20-1,0 1,0 0,0-1,0 1,0 0,0-1,0 1,0 0,0-1,0 1,0 0,0-1,0 1,0 0,0-1,0 1,0 0,0-1,0 1,0 0,-21-1,21 1,-21 0,21-1,0 1,-20 0,20-1,-21-20</inkml:trace>
  <inkml:trace contextRef="#ctx0" brushRef="#br0" timeOffset="96753.55">4299 3679,'-20'0,"-1"0,0-20,63 20,-22 0,22-21,-21 21,20 0,-20-21,20 21,0 0,1 0,-1-20,0 20,1 0,-22 0,22 0,-22-21</inkml:trace>
  <inkml:trace contextRef="#ctx0" brushRef="#br0" timeOffset="97744.71">5333 3225,'0'0,"0"-21,-21 21,1 0,-1 21,0 20,1-41,-1 21,0 20,1-20,-1-1,0 1,1 20,-1-20,21 0,-21 20,21-20,-20-1,20 22,0-22,0 1,0 0,0-1,0 1,20 0,-20-1,21-20,-21 21,21-21,-1 21,1-21,0 0,20 0,-20 0,-1 0</inkml:trace>
  <inkml:trace contextRef="#ctx0" brushRef="#br0" timeOffset="98176.43">5519 3493,'-21'0,"1"0,-1 21,21 0,-21-1,21 1,-20 0,20-1,0 1,0 0,-21-21,21 20,0-40,21 20,-21-21,20 0,-20 1,21-1,-21 0,21 1,-21-1,20 0,1 21,-21-20,21-1,-1 0,1 1,0 20,-21 20,0 22,0-22,0 1,0 0,0-1,0 1,0 0,-21-1,21 1,0 0,0-1,21 1,-1-21,1 0</inkml:trace>
  <inkml:trace contextRef="#ctx0" brushRef="#br0" timeOffset="98896.03">5767 3638,'0'-21,"21"1,-1-1,1 0,0 21,-1 0,-20-20,21 20,-21-21,21 21,-21-21,0 1,-21 20,0 0,1 0,-1 20,0-20,21 21,-20-21,20 21,0-1,-21 1,21 0,0-1,0 1,0 0,21-21,-21 20,20-20,1 0,0 0,-1 21,1-21,0 0,-1 0,1 0,0 0,-1-21,1 21,0-20,-1-1,1 0,-21 1,21 20,-21-21,0 0,20 1,-20-1,0 0,0 1,0-1,0 0,0 1,0-1,-20 0,20 1,0-1,0 42,0-1,0 1,0 0,0-1,0 1,0 0,0-1,0 1,0 0,0-1,0 1,0 0,0-1,0 1,0 0,0-1,0 1,20-21,1 0,0 0,-1 0,1 0,0 0,-1-21,1 21</inkml:trace>
  <inkml:trace contextRef="#ctx0" brushRef="#br0" timeOffset="99056.93">6098 3555,'0'0,"-21"0,42 0,-1 0,1 0,20 0,-20 0,20-20,1 20,-1 0</inkml:trace>
  <inkml:trace contextRef="#ctx0" brushRef="#br0" timeOffset="99788.52">6511 3721,'0'0,"0"20,0 1,0 0,0-1,0 1,0 0,0-1,0 1,-20-21,20 21,-21-21,42 0,-21-21,20 0,1 1,0-1,-1 0,1 1,0-1,-1 21,-20-21,-20 21,-1 21,0-21,21 21,-20-21,20 20,-21-20,21 21,0 0,21-21,20 0,-41 20,21-20,-1 0,1 0,0 0,-1-41</inkml:trace>
  <inkml:trace contextRef="#ctx0" brushRef="#br0" timeOffset="100088.34">6842 3307,'0'0,"21"0,-1 0,1 21,0-21,-1 21,1-1,0 1,-1 0,1-1,0 1,-21 0,20 20,-20-20,21-1,-21 1,0 20,0-20,0 0,0-1,0 1,0 0,-21-1,1 1,-1 0,-20-21,20 20,-20 1,20-21,-20 0</inkml:trace>
  <inkml:trace contextRef="#ctx0" brushRef="#br0" timeOffset="106055.77">7813 3576,'0'21,"21"-21,0 0,-1 0,1 0,0 0,-1 0,1 0,0 0,-1 0,22 0,-22 0,1 0,0 0,-1 0,1 0,0-21,-1 21</inkml:trace>
  <inkml:trace contextRef="#ctx0" brushRef="#br0" timeOffset="106260.62">7917 3721,'0'0,"0"20,-21-20,62 0,-20 0,20 0,-20-20,20 20,1 0,-1-21,0 21,-20 0,20 0,1 0</inkml:trace>
  <inkml:trace contextRef="#ctx0" brushRef="#br0" timeOffset="106971.7">9426 3328,'-21'0,"42"0,-1 0,1 0,0 0,-1 0,1 0,0 0,-1 0,22 0,-22 0,1 0,20 0,-20 0,0 0,20 0,-20 0,-1-21,1 21,0 0,-1 0,1 0,0 0,-21-20,-21 20</inkml:trace>
  <inkml:trace contextRef="#ctx0" brushRef="#br0" timeOffset="107570.92">9405 3452,'-21'0,"1"0,20 21,20-21,22 0,-22 0,1 0,0 0,-1 0,1 0,0 0,-1 0,1 0,0 0,-1 0,1 0,0 0,-1 0,-20 20,0 1,0 0,-20-1,-1 1,0-21,1 21,-1-1,0 1,1-21,-22 21,22-1,-1-20,0 21,1-21,-1 21,0-1,1-20,-1 21,0-21,21 21,-20-21,20 20,-21-20,0 21,21 0,21-21,0 0,-1 0,1 0,20 20,-20-20,20 0,1 0,-1 0,0 0,1 0,-1 0,0 0,1 0,-22 0,22 0,-1 0,-20 0,-1 0,1 0,0 0,-1 0,1 0,0 0,-21-20</inkml:trace>
  <inkml:trace contextRef="#ctx0" brushRef="#br0" timeOffset="115403.77">10294 3493,'0'-20,"0"-1,20 21,-20 21,0-1,0 1,0 0,21-1,-21 1,0 0,0-1,0 1,21-21,-21 21,0-1,0 1,20-21,1 0,-21-21,21 21,-21-20,20 20,-20-21,21 21,-21-21,21 21,-21-20,20 20,-20-21,21 21,-21 21,0-1,0 1,21 0,-21-1,21-20,-1 0,1-20,-21-1,21 21,-21-21,0 1,20 20,-20-21,0 0,0 1,0-1,0 0,0 1,0-1,-20 21,20-21,0 1</inkml:trace>
  <inkml:trace contextRef="#ctx0" brushRef="#br0" timeOffset="116323.82">10790 3700,'0'21,"0"-1,0 1,0 0,0-1,0 1,-21-21,21 21,0-1,-20-20,20 21,-21-21,42-21,-1 1,-20-1,21 21,0-21,-1 21,-20-20,21-1,0 21,-21-21,-21 21,21 21,-21-21,1 21,20-1,-21 1,21 0,21-1,-1-20,22 0,-22 0,1 0,0 0,-1 0,1 0</inkml:trace>
  <inkml:trace contextRef="#ctx0" brushRef="#br0" timeOffset="116640.5">11059 3824,'0'-21,"0"1,0 40,0 1,0 0,0-1,0 1,0 0,0-1,0 1,0 0,0-1,0 1,0 0,0-1,0 1,0 0,0-1,0 1,0 0,0-1,0 1,-21-21,0 0,1 0,-1 0,21-21,-21 21,21-20,0-1,-20 21,20-21,0 1,0-1,0 0,0 1</inkml:trace>
  <inkml:trace contextRef="#ctx0" brushRef="#br0" timeOffset="116828.01">11121 3659,'-21'-21</inkml:trace>
  <inkml:trace contextRef="#ctx0" brushRef="#br0" timeOffset="117528.02">11451 3493,'-20'0,"20"21,0 0,0-1,0 1,20 0,1-21,20 0,-20 0,0 0,-1 0,-20-21,21 21,-21-21,21 21,-21-20,0-1,0 0,0 42,0 0,0-1,0 1,0 0,0-1,0 1,0 0,0-1,0 1,-21 0,21 20,0-20,0-1,0 1,-21 0,21-1,0 1,0 0,0-1,-20 1,-1-21,21 21,-21-1,1-20,20 21,-21-21,0 0,1 0,20-21,0 1,-21-1,21 0,0 1,0-1,0 0,0 1,0-1,0 0,21 21,-21-20,20-1,-20 0,42 21,-22-20,1-1,0 21,-1-21,1 21,0 0</inkml:trace>
  <inkml:trace contextRef="#ctx0" brushRef="#br0" timeOffset="117964.35">11927 3783,'0'-21,"-21"21,21 21,0-1,0 1,-21-21,21 21,0-1,0 1,0 0,0-1,0 1,0 0,0-1,0 1,0 0,0-1,-20-20,-1 0,0 0,1 0,20-20,-21 20,0-21,1 0,20 1,0-1,0 0</inkml:trace>
  <inkml:trace contextRef="#ctx0" brushRef="#br0" timeOffset="118151.9">11989 3576,'-21'0,"0"0</inkml:trace>
  <inkml:trace contextRef="#ctx0" brushRef="#br0" timeOffset="126840.75">3328 5250,'0'-20,"0"-1,0 0,-21 21,21 21,-20 0,20-1,-21 1,0 20,21-20,-20 0,-1-1,0 22,21-22,-20 1,-1 20,0-20,21 0,-20-1,-1 1,0 0,21-1,-20-20,20 21,-21-21,21-21,21 21,-21-20,20-1,-20 0,21 21,-21-20,21-1,-21-20,20 20,1 0,-21 1,21-1,-1 0,-20-20,21 20,0 1,-21-1,20 0,-20 1,21-1,-21 0,21 1,-21-1,0 0,20 21,-20-20,21 20,-21 20,0 1,21 0,-21-1,20 1,-20 0,0-1,21 1,-21 0,21-1,-21 1,20 0,-20-1,0 1,21 0,-21-1,21-20,-21 21,0 0,20-1,-20 1,21-21,-21 21,21-1,-21 1,20-21,-20 21,0-1,21-20,-42 0,1 0,-1 0,21 21,-21-21,1 0,-1 0,0 0,1 0,-1 21,0-21,1 0,-1 0,0 0,1 0,-1 0,0 0,-20 0,20 0,1 0,-1 0,0 0,1 0,-1 0,0 0,1 0,-1 0,0 0,1 0,61 0,0-21</inkml:trace>
  <inkml:trace contextRef="#ctx0" brushRef="#br0" timeOffset="127744.4">3741 5416,'0'-21,"0"0,0 1,0 40,0 1,0 0,0-1,0 1,0 0,0-1,0 1,0 0,0-1,0 1,0 0,0-1,21-20,0 0,-1-20,1-1,0 21,-21-21,20 21,-20-20,21 20,0-21,-1 0,1 1,-21 40,21-20,-21 21,20 0,-20-1,21-20,-21 21,21-21,-1 0,1 0,-21-21,21 21,-21-20,20-1,-20 0,0 1,0-1,0 0,0 1,0-1,0 0,-20 21,20-20,-21-1,0 21,21-21</inkml:trace>
  <inkml:trace contextRef="#ctx0" brushRef="#br0" timeOffset="128632.16">4175 5664,'0'-21,"0"42,0-1,0 1,0 0,0-1,0 1,0 0,0-1,0 1,0-42,0 1,21 20,-21-21,21 21,-21-21,20 21,-20-20,21 20,0-21,-21 0,20 21,-20-20,-20 20,20 20,0 1,-21-21,21 21,-21-21,21 20,0 1,-20 0,20-1,0 1,41-21,-20 0,-1 0,1 0,0 0,0 0</inkml:trace>
  <inkml:trace contextRef="#ctx0" brushRef="#br0" timeOffset="129131.97">4465 5767,'0'-21,"0"42,0-62,0 61,0 1,0 0,0-1,0 1,0 0,0-1,0 1,0 0,0-1,0 1,0 0,0-1,0 1,0 0,0-1,0 1,-21 0,1-21,20 20,-21-20,0 0,1 0,-1-20,0-1,0 0,21 1,0-1,-20 0</inkml:trace>
  <inkml:trace contextRef="#ctx0" brushRef="#br0" timeOffset="129327.85">4444 5602,'0'0,"-20"0</inkml:trace>
  <inkml:trace contextRef="#ctx0" brushRef="#br0" timeOffset="130172">5085 5250,'0'0,"-21"0,63 0,-1 0,-20 0,-1 0,1 0,0 0,-1 0,1 0,0 0,-1 0</inkml:trace>
  <inkml:trace contextRef="#ctx0" brushRef="#br0" timeOffset="130392.93">5106 5416,'-21'0,"42"0,-1 0,1 0,0 0,20 0,-20 0,-1 0,1 0,0 0,-1 0,1 0,0 0,-1 20</inkml:trace>
  <inkml:trace contextRef="#ctx0" brushRef="#br0" timeOffset="132444.07">6077 5250,'-21'0,"63"0,-22 0,1 0,0 0,-1 0,22 0,-22 0,1 0,20-20,1 20</inkml:trace>
  <inkml:trace contextRef="#ctx0" brushRef="#br0" timeOffset="133072.4">6511 5064,'0'0,"0"-20,0-1,0 0,21 21,0-20,-1 20,1 0,0 0,-1 41,1-41,0 21,-21-1,20 1,-20 0,21 20,-21-20,21-1,-21 22,0-22,0 22,0-22,0 1,0 0,0-1,0 1,0 0,0-1,0 1,0-42,0 1,0-1,0 0,20 1,1-1,-21 0,0 1,21-1,-21 0,20 1,1-1,0 0,-1 1,1 20,0 0,-1 0,1 20,0 1,-21 0,20-1,-20 1,21-21,-21 41,21-20,-21 0,20-1,-20 22,0-22,21 22,-21-22,0 22,0-22,0 22,0-22,0 22,0-22,0 1,0 20,0-20,0 0,0-1,0 1,0 0,21-21,-1 20,1-20,0 0,-1 0,22 0,-1 0</inkml:trace>
  <inkml:trace contextRef="#ctx0" brushRef="#br0" timeOffset="134646.99">7689 4961,'-20'0,"40"0,22 0,-22 0,22 0,-22 0,1-21,20 21,-20 0,20 0,-20 0,20 0,-20 0,20-20,-20 20,20 0,-20 0,0 0,-1 0,1-21,0 21,-1 0</inkml:trace>
  <inkml:trace contextRef="#ctx0" brushRef="#br0" timeOffset="135539.4">7751 4982,'0'0,"0"-21,21 42,-21-1,21-20,-21 42,20-22,-20 1,21 0,-21-1,21 1,-21 0,20-1,-20 1,21 0,-21-1,0 1,21 0,-21-1,20-20,-20 21,21 0,-21-1,0 1,21-21,-21 21,0-1,20 1,-20 0,0-1,21-20,-21-20,21 20,-21-42,20 22,-20-1,21 0,-21 1,21-1,-21 0,0 1,20-1,-20 0,0 1,21 20,-21-21,0 0,0 1,21-1,-21 0,0 1,0-1,0 0,0 1,20-1,-20 0,0 1,0-1,21 21,-21-21,0 1</inkml:trace>
  <inkml:trace contextRef="#ctx0" brushRef="#br0" timeOffset="135964.94">8433 5064,'-20'0,"20"21,0 0,-21-1,21 1,0 0,0-1,0 1,-21 0,21-1,0 1,0 0,0-1,0 1,-20 0,20-1,0 1,0 0,20-21,-20 20,21-20,0 0,-1 0,1 0,0 0,0 0,-1 0,1 0,0-20,-1 20,1 0,0-21,-21 0</inkml:trace>
  <inkml:trace contextRef="#ctx0" brushRef="#br0" timeOffset="136187.24">8516 5250,'-20'0,"-1"0,21-20,21-1,-1 21,1 0,0-21,-1 21,1-20,-21-1,21 21</inkml:trace>
  <inkml:trace contextRef="#ctx0" brushRef="#br0" timeOffset="136339.07">8475 4982,'0'0,"0"-21,0 0,21 1,-1 20,22-21,-22 21,1 0,0 0,-1 0,1 0,0 0</inkml:trace>
  <inkml:trace contextRef="#ctx0" brushRef="#br0" timeOffset="137516.5">5250 6821,'-20'0,"40"0,1 0,0 0,-1 0,1 0,0 0,-1-20,1 20,20 0,-20 0,0 0</inkml:trace>
  <inkml:trace contextRef="#ctx0" brushRef="#br0" timeOffset="137684.93">5188 6987,'0'0,"-20"0,-1 0,62-21,1 21,-22 0,22 0,-1-21,0 21,1-20</inkml:trace>
  <inkml:trace contextRef="#ctx0" brushRef="#br0" timeOffset="138840.76">5974 6925,'-21'0,"42"0,-1 0,1 0,0 0,-1 0,1-21</inkml:trace>
  <inkml:trace contextRef="#ctx0" brushRef="#br0" timeOffset="139664.18">6201 6821,'0'-20,"21"20,-1 0,-20 20,21 1,0 0,-21-1,20 1,-20 0,0-1,0 1,0 0,0-1,0-40,0-1,21 21,-21-21,0 1,21-1,-1 0,1 1,-21-1,21 21,-21-21,21 21,-1 0,-20 21,21-21,-21 21,21-1,-21 1,0 20,0-20,0 20,0 1,0-1,0 0,0 1,-21-1,21 21,-21-21,21 1,0-1,0 0,0-20,-20 20,20 1,0-22,0 1,0 0,0-1,0 1,0 0,20-1,-20 1,21-21,0 21,-1-21,1 0,0 0,20 0,-20 0,-1 0,1-21,20 21,-20-21</inkml:trace>
  <inkml:trace contextRef="#ctx0" brushRef="#br0" timeOffset="140584.87">7255 6594,'0'0,"-20"-21,20 1,20 20,1 0,20 0,-20 20,0-20,-1 21,1-21,0 21,-1-1,1 1,0 0,-21-1,20 1,-20 0,0-1,0 1,0 0,0 20,0-20,0-1,-20 1,20 0,-21-1,21 1,-41 0,20-1,0 1,1-21,-1 21,0-21,1 0,-1 0,0 0,1-21,-1 21,21-21,0 1,0-1,0 0,0 1,0-1,21 0,-21 1,20 20,1-21,0 21,-21-21,20 21,1 0,0-20,-1 20,1-21</inkml:trace>
  <inkml:trace contextRef="#ctx0" brushRef="#br0" timeOffset="140936.01">7669 6656,'0'-21,"0"42,0 20,0-20,0 0,0-1,0 1,0 0,0-1,0 1,0 0,0-1,0 1,0 0,20-21,1 0,0 0,-1 0,1 0,0 0,-1 0,1 0,0 0,-1 0,-20-21</inkml:trace>
  <inkml:trace contextRef="#ctx0" brushRef="#br0" timeOffset="141130">7772 6759,'-21'-20,"21"-1,21 21,0 0,-1-21,1 21,0 0,-1-20</inkml:trace>
  <inkml:trace contextRef="#ctx0" brushRef="#br0" timeOffset="141280.4">7751 6553,'0'-21,"-20"21,20-21,0 1,20 20,-20-21,42 21,-22 0,1-21,0 21,-1 0,1 0,20 0</inkml:trace>
  <inkml:trace contextRef="#ctx0" brushRef="#br0" timeOffset="141863.91">7255 7214,'-20'0,"40"0,1 0,20-21,-20 21,20 0,1 0,20 0,-21 0,21 0,0 0,-21 0,21 0,0 0,-20 0,-1 0,21 0,-21 0,1 0,-1 0,-20 0,20-20,-20 20,-1 0,1 0</inkml:trace>
  <inkml:trace contextRef="#ctx0" brushRef="#br0" timeOffset="143552.37">7297 7586,'0'-21,"20"21,1 0,0 0,-1 0,1 0,0 0,-1 0,1 21,0 20,-1-20,-20 0,0-1,0 1,0 0,0 20,-20-20,20-1,-21 1,21 0,-41-1,20 1,21 0,-21 0,1-1,-1 1,0-21,21 21,-20-21,-1 0,21 20,-21-20,21-41,-20 41,20-21,0 1,0-1,0 0,20 21,-20-21,21 21,-21-20,21 20,-1-21,1 21,0 0,-1-21,1 21,0 0</inkml:trace>
  <inkml:trace contextRef="#ctx0" brushRef="#br0" timeOffset="144331.68">7710 7710,'0'-21,"0"42,-21-21,21 21,0-1,-20 1,20 0,0-1,-21 1,21 0,0-1,0 1,0 0,21-21,-1 0,-20-21,21 21,-21-21,21 21,-1 0,-20-20,21 20,-21-21,21 21,-21-21,20 21,-20 21,0 0,21-1,0 1,-1-21,1 0,0 0,-1 0,1-21,0 1,-21-1,0 0,0 1,0-1,0 0,-21 1,21-1,-21 21,21-21,-20 21</inkml:trace>
  <inkml:trace contextRef="#ctx0" brushRef="#br0" timeOffset="145328.17">8061 7896,'0'-21,"21"21,-21 21,21-21,-21 21,0 0,0-1,0 1,0 0,-21-1,21 1,-21-21,21 21,-20-1,40-40,1 20,0-21,-1 21,-20-21,21 1,-21-1,21 21,-21-21,20 21,-20-20,0 40,-20-20,20 21,-21 0,21-1,0 1,0 0,21-21,-1 0,1 0,0 0,-1-21,1 21,-21-21,21 21,-21-20,0-1,0 42,0-1,-21-20,21 21,0 0,0-1,0 1,-21 0,21-1,0 1,0 0,0-1,0 1,-20 0,20-1,0 1,0 0,0-1,0 1,-21-21,0 0,1 0,20-21,-21 1,0 20,21-21,0 0,0 1,0-1,0 0</inkml:trace>
  <inkml:trace contextRef="#ctx0" brushRef="#br0" timeOffset="145508.2">8371 7772,'0'21</inkml:trace>
  <inkml:trace contextRef="#ctx0" brushRef="#br0" timeOffset="147872.53">9054 6780,'-21'0,"42"0,-1 0,1 0,0 0,-1 0,1-21,20 21,-20 0,0 0,-1 0,1 0,0 0</inkml:trace>
  <inkml:trace contextRef="#ctx0" brushRef="#br0" timeOffset="148067.91">9074 6925,'-20'0,"40"0,1 0,0 0,20-21,-20 21,-1 0,1 0,20 0</inkml:trace>
  <inkml:trace contextRef="#ctx0" brushRef="#br0" timeOffset="149588.64">10500 6677,'0'0,"-20"0,40 0,1 0,21 0,-22 0,1 0,20 0,-20 0</inkml:trace>
  <inkml:trace contextRef="#ctx0" brushRef="#br0" timeOffset="150196.29">10914 6635,'0'0,"0"-20,0-1,0 0,21 21,-1 0,1 0,0 0,-1 0,-20 21,21-21,-21 21,21-1,-21 1,0 0,20-1,-20 1,0 0,0-42,21 21,-21-21,0 1,21-1,-21 0,0 1,20 20,-20-21,21 0,-21 1,21 20,-21 41,20-41,-20 21,0-1,21 1,-21 0,0-1,0 1,0 0,0-1,0 22,0-22,0 22,-21-22,21 22,0-22,-20 22,20-22,0 22,-21-22,21 1,0 0,0-1,0 1,0 0,0-1,0 1,21-21,-21 21,20-21,1 0,0 0,-1 0,1 0,0 0,20 0,-20-21,-1 21</inkml:trace>
  <inkml:trace contextRef="#ctx0" brushRef="#br0" timeOffset="161336.96">12092 6449,'0'-20,"-21"20,21-21,0 0,21 1,0 20,-1 0,1 0,0 0,-1 0,-20 20,21-20,-21 21,21-21,-21 21,20-21,-20 20,21-20,-21 21,0 0,0-1,0 1,0 0,0-1,0 1,0 0,-21-1,21 1,-20 0,20-1,-21 1,0 0,21-1,-20-20,-1 21,0 0,1-21,-1 20,0-20,1 21,-1-21,0 0,1 21,-1-21,0 0,21-21,-20 21,20-21,0 1,0-1,0 0,20 21,-20-20,21 20,-21-21,21 21,20-21,-20 1,-1 20,1 0,0-21,-1 21,1 0,0 0</inkml:trace>
  <inkml:trace contextRef="#ctx0" brushRef="#br0" timeOffset="161700.01">12464 6511,'0'0,"0"-20,0 40,0 1,0 0,0-1,0 1,0 0,-21-1,21 1,0 0,-20-21,20 20,0 1,0 0,0-1,20-20,1 0,0 0,-1 0,1 0,0 0,-1 0,1 0</inkml:trace>
  <inkml:trace contextRef="#ctx0" brushRef="#br0" timeOffset="161915.87">12567 6594,'-20'0,"20"-21,0 1,20 20,-20-21,21 21,0 0,-21-21,21 21,-1 0,-20-20</inkml:trace>
  <inkml:trace contextRef="#ctx0" brushRef="#br0" timeOffset="162048.81">12588 6429,'-83'-42,"166"84,-166-104,104 62,0 0,-1-21,1 21,21 0,-22 0,22 0</inkml:trace>
  <inkml:trace contextRef="#ctx0" brushRef="#br0" timeOffset="162521.59">11927 7069,'41'0,"-20"0,-1 0,1 0,20-20,1 20,-1 0,0 0,1-21,20 21,-21 0,0 0,-20 0,20 0,-20 0,20 0,-20 0,0 0,-1 0,1 21</inkml:trace>
  <inkml:trace contextRef="#ctx0" brushRef="#br0" timeOffset="163300.84">11927 7379,'0'-20,"0"-1,20 21,1 0,0 21,-1-1,1 1,-21 0,0-1,0 1,0 0,0-1,0 1,0 0,0-1,0 1,-21 0,21-1,-20 1,20 0,-21-21,21 20,-21 1,1-21,20 21,-21-1,0-20,1 21,-1-21,0 0,21-21,0 1,0-1,0 0,21 1,0 20,-21-21,20 21,-20-21,21 21,0 0,-21-20,20 20,1 0,0 0</inkml:trace>
  <inkml:trace contextRef="#ctx0" brushRef="#br0" timeOffset="163735.91">12216 7565,'0'-20,"0"40,0 1,0 0,0-1,0 1,0 0,0-1,-21-20,21 21,0-42,0 1,0-1,21 0,0 1,-1-1,-20 0,21 21,0-20,-1 20,1 0,0 20,-21 1,0 0,0-1,0 1,0 0,0-1</inkml:trace>
  <inkml:trace contextRef="#ctx0" brushRef="#br0" timeOffset="164376.77">12464 7669,'0'-21,"21"0,-1 21,-20-20,21 20,0 0,-1-21,1 21,-21-21,21 21,-21-20,0-1,-21 21,0 0,1 0,20 21,-21-21,21 20,-21-20,21 21,0 0,-20-21,20 20,0 1,0 0,0-1,20-20,-20 21,21-21,0 0,-1 0,1 0,0 0,0 0,-1 0,1-21,0 21,-1 0,-20-20,21-1,-21 0,21 21,-21-20,20-1,-20 0,0 1,21-1,-21 0,0 1,0-1,21 0,-21 1,0-1,0 0,0 1,0 40,0 1,0 20,-21-41,21 21,0 0,-21-21,21 20,0 1,0 0,-20-1,20 1,0 0,0-1,-21 1,21 0,0-1,0 1,0 0,21-21,-1 0,1 0,0 0,-1 0,1-21</inkml:trace>
  <inkml:trace contextRef="#ctx0" brushRef="#br0" timeOffset="164531.69">12733 7545,'0'0,"0"-21,-21 21,21-21,0 1,21 20,20 0,1-21,-1 21,0 0,1 0</inkml:trace>
  <inkml:trace contextRef="#ctx0" brushRef="#br0" timeOffset="165263.99">13105 7855,'0'-21,"21"0,-1 21,-20 21,0 20,-20-20,20 0,-21 0,0-1,1 1,20 0,20-21,-20-21,21 21,-21-21,21 21,-21-20,20 20,1-21,0 0,-1 21,-20-21,-20 21,20 21,0 0,-21-21,0 0,21 21,42-1,-22-20,1 0,0 0,-1 0,1 0</inkml:trace>
  <inkml:trace contextRef="#ctx0" brushRef="#br0" timeOffset="165606.97">13456 6925,'42'0</inkml:trace>
  <inkml:trace contextRef="#ctx0" brushRef="#br0" timeOffset="166400.57">14304 6387,'0'0,"0"-20,20 20,1 0,0 0,-1 20,1-20,0 21,-1-21,-20 21,21-1,0 1,-21 0,20-1,-20 1,0 0,0-1,0 1,0 0,0-1,-20 1,20 0,-21-1,21 1,-41 0,41-1,-21-20,0 21,21 0,-20-21,-1 0,21 20,-21-20,1 0,20-20,0-1,0 0,0 1,20 20,-20-21,0 0,21 1,20-1,-20 0,0 21,-21-20,20 20,1-21,0 21,-1 0,-20-21,21 21</inkml:trace>
  <inkml:trace contextRef="#ctx0" brushRef="#br0" timeOffset="167059.94">14738 6573,'0'21,"0"0,-21-1,21 1,0 0,0-1,0 1,0-42,0-20,0 20,21 1,-21-1,21 0,-21 1,20-1,1 0,0 21,-21-20,20 20,1 0,-21 20,0 1,0 0,21-1,-21 1,0 0,0-1,0 1,0 0,20-21,-20 20,0 1,21-21</inkml:trace>
  <inkml:trace contextRef="#ctx0" brushRef="#br0" timeOffset="167700.16">15069 6635,'0'-20,"0"-1,20 21,-20-21,21 21,0-20,-21-1,20 21,-20-21,-20 21,-1 0,0 0,1 0,-1 21,0 0,1-1,-1 1,21 0,0-1,0 1,0 0,21-21,-21 20,20-20,22 21,-22-21,1 0,0 0,20 0,-20 0,-1 0,1-21,0 21,-1-20,1-1,-21 0,21 21,-21-20,0-1,20 0,-20 1,0-1,21 0,-21 1,0-1,0 0,0 1,0-1,0 0,0 42,21-21,-21 21,0-1,20 1,-20 0,0-1,0 1,0 0,0-1,0 1,0 0,0-1,0 1,0 0,0-1,0 1,0 0,21-21,0 0,-1 0,-20-21</inkml:trace>
  <inkml:trace contextRef="#ctx0" brushRef="#br0" timeOffset="167856.86">15379 6573,'0'0,"0"-20,0-1,20 21,22-21,-22 21,1 0,0 0,20 0,-20 0</inkml:trace>
  <inkml:trace contextRef="#ctx0" brushRef="#br0" timeOffset="168684.89">15689 6656,'0'21,"0"-1,0 1,0 0,0-1,0 1,0 0,-21-1,21 1,0 0,21-42,-1 0,1 1,0-1,-1 0,1 1,0 20,-21-21,20 21,-40 21,20-1,-21-20,21 21,-21-21,21 21,0-1,0 1,42-21,-22 21,1-21,0 0,-1 0</inkml:trace>
  <inkml:trace contextRef="#ctx0" brushRef="#br0" timeOffset="169315.73">14490 7007,'20'0,"1"0,0 0,-1 0,22 0,-1 0,21 0,0 0,0 0,0 0,0 0,21 0,-21 0,21 0,-1 0,1 0,0 0,-1 21,-20-21,21 0,0 0,-21 0,0 0,-21 21,0-21,1 0,-22 0,1 0,0 0</inkml:trace>
  <inkml:trace contextRef="#ctx0" brushRef="#br0" timeOffset="170129.78">14676 7359,'0'0,"0"-21,-21 0,21 1,0-1,0 0,21 21,0 0,-1 0,1 0,0 21,-1 0,1-21,-21 20,0 1,21 0,-21-1,0 1,20 0,-20-1,0 1,0 20,0-20,-20 0,20-1,-21 1,21 0,-41-1,41 1,-21 0,0-21,1 20,-1 1,0-21,0 0,1 21,-1-21,0 0,21-21,0 0,0 1,0-1,21 0,-21 1,21 20,-21-21,20 21,1-21,0 21,0-20,-1 20,1 0,0 0,-21-21,20 21,1 0</inkml:trace>
  <inkml:trace contextRef="#ctx0" brushRef="#br0" timeOffset="170915.75">15069 7462,'0'0,"0"-21,0 1,0 40,0 1,0 0,0-1,0 1,0 0,0-1,-21-20,21 21,0 0,0-1,21-20,-1-20,1 20,0-21,-1 0,1 21,0 0,-21 21,20-21,1 0,-21 21,21-1,-1-20,1 0,0 0,-1 0,1 0,-21-20,21 20,-21-21,0 0,0 1,0-1,0 0,0 1,-21 20,21-21,-21 0,21 1,-20 20</inkml:trace>
  <inkml:trace contextRef="#ctx0" brushRef="#br0" timeOffset="172104.51">15544 7669,'0'20,"0"1,0 0,0-1,0 1,0 0,0-1,-21 1,21 0,0-1,-20-20,20-20,20 20,-20-21,21 21,-21-21,21 21,-21-20,20 20,-20-21,21 21,-21-21,21 21,-21-20,-21 20,21 20,-21-20,21 21,-20-21,20 21,0-1,0 1,20-21,-20 21,42-21,-22 0,1 0,0 0,-1 0,1 0,0-21,-1 21,-20-21,21 21,-21-20,0-1,0 42,0-1,0 22,0-22,0 1,0 0,0 0,0-1,0 1,0 0,0-1,0 1,0 0,-21-1,21 1,-20 0,-1-21,21 20,-21-20,1 0,20-20,-21 20,21-21,-21 21,21-21,0 1,-20-1,20 0,0 1,0-1</inkml:trace>
  <inkml:trace contextRef="#ctx0" brushRef="#br0" timeOffset="172270.91">15813 7627</inkml:trace>
  <inkml:trace contextRef="#ctx0" brushRef="#br0" timeOffset="174716.99">16639 6615,'-20'0,"40"0,1 0,0 0,-1 0,1 0,0 0,-21-21,21 21,-1 0,1 0,0 0,-1 0,1 0</inkml:trace>
  <inkml:trace contextRef="#ctx0" brushRef="#br0" timeOffset="174896.43">16660 6739,'0'0,"21"0,20 0,-20 0,20-21,-20 21,20 0,1 0,-22 0,22 0,-1 0</inkml:trace>
  <inkml:trace contextRef="#ctx0" brushRef="#br0" timeOffset="179424.49">17694 6697,'-21'0,"21"-20,41 20,-20 0,0-21,-1 21,1 0,0 0,-1 0,1 0</inkml:trace>
  <inkml:trace contextRef="#ctx0" brushRef="#br0" timeOffset="180220.55">18169 6491,'0'0,"0"-21,21 21,-1 0,-20 21,21-21,-21 20,21-20,-1 21,-20 0,21-1,-21 1,0 0,0-1,21 1,-21 0,0-1,0 1,0-42,0 1,0-1,0 0,0 1,0-1,20 21,-20-21,21 1,0 20,-21-21,20 21,1 0,0 0,-21 21,0-1,0 1,20 0,-20-1,0 1,0 20,0-20,0 0,0-1,0 1,0 0,0-1,0 1,0 0,0-1,21 1,0-21,-1 0,1 0,20 0</inkml:trace>
  <inkml:trace contextRef="#ctx0" brushRef="#br0" timeOffset="180884.4">18934 6367,'0'0,"0"-21,0 0,21 21,-1 0,1 0,0 0,-1 21,1-21,0 21,-1-1,-20 1,21-21,-21 21,21-1,-21 1,0 20,20-20,-20 0,0-1,0 22,0-22,-41 1,41 0,-21-1,21 22,-20-22,-1 1,0 0,21-1,-20-20,20 21,-21-21,0 21,1-21,20-21,0 0,0 1,0-22,0 22,20-1,-20 0,21 21,-21-20,21 20,-21-21,20 21,1-21,0 1,-1 20,1-21,0 21</inkml:trace>
  <inkml:trace contextRef="#ctx0" brushRef="#br0" timeOffset="181207.86">19347 6470,'-20'-21,"20"42,0 0,0-1,0 1,0 0,0-1,0 1,0 0,0-1,0 1,0 0,0-1,0 1,0 0,0-1,20-20,1 0,0 0,-1 0,1 0,0 0,-21-20,20 20</inkml:trace>
  <inkml:trace contextRef="#ctx0" brushRef="#br0" timeOffset="181396">19430 6594,'0'-21,"-21"21,21-20,21 20,-21-21,21 21,-1 0,1 0,-21-21,21 21,-21-20</inkml:trace>
  <inkml:trace contextRef="#ctx0" brushRef="#br0" timeOffset="181525.76">19492 6449,'-83'-144,"166"288,-166-309,83 144,21 21,0-20,-1 20,22 0,-22 0,22 0,-22 0,22 0</inkml:trace>
  <inkml:trace contextRef="#ctx0" brushRef="#br0" timeOffset="182048.92">18955 7069,'0'-20,"41"20,-41-21,41 21,-20 0,20-21,1 21,-1 0,21 0,-21 0,1-20,20 20,-21 0,0 0,1 0,-1 0,0 0,1 0,-22 0,1 0</inkml:trace>
  <inkml:trace contextRef="#ctx0" brushRef="#br0" timeOffset="182823.92">18810 7421,'0'0,"21"-21,-21 0,0 1,0-1,20 21,-20-21,21 21,0 0,-1 0,1 42,0-42,-21 20,20 1,1-21,-21 21,21-1,-1 1,-20 20,0-20,0 0,0-1,0 1,0 0,0 20,-20-20,20-1,-21 1,0 0,1-1,-1 1,0-21,1 21,-1-21,0 0,1 0,-1 0,21-21,0 0,0 1,0-1,21 21,-21-21,41 21,-41-20,21-1,20 21,-20-21,-1 1,1 20,20-21,-20 21</inkml:trace>
  <inkml:trace contextRef="#ctx0" brushRef="#br0" timeOffset="183548.05">19265 7565,'0'-20,"0"40,0 1,0 20,-21-41,21 21,0 0,0-1,0 1,0-42,0 1,0-1,21 0,-21 1,20 20,-20-21,21 0,0 1,-21-1,20 21,-20-21,21 1,0 20,-21-21,0 42,0-1,0 1,0 0,0-1,0 1,20-21,-20 21,0-1,0 1,0 0,0-1,0 1,0 0,21-21</inkml:trace>
  <inkml:trace contextRef="#ctx0" brushRef="#br0" timeOffset="183880.57">19533 7710,'0'-21,"0"1,0-1,21 21,-21-21,21 21,-21-20,20 20,-20-21,21 21,-21-21,21 21,-1-20,-20-1,-20 21,-1 0,21 21,-21-1,1 1,20 0,-21-1,21 1,0 0,0-1,21-20,-1 21,22-21,-22 0</inkml:trace>
  <inkml:trace contextRef="#ctx0" brushRef="#br0" timeOffset="184387.89">19843 7462,'0'0,"0"-21,0 1,0 40,0 1,0 0,21-1,-21 1,0 0,0-1,0 1,0 0,0-1,-21 1,21 0,0-1,-20-20,20 21,0 0,20-21,1 0,0 0,-1 0,1 0,-21-21,21 21</inkml:trace>
  <inkml:trace contextRef="#ctx0" brushRef="#br0" timeOffset="184572.31">19761 7607,'0'0,"0"-21,20 0,22 21,-22 0,1 0,20 0,-20 0,0 0,20 0,-20 0</inkml:trace>
  <inkml:trace contextRef="#ctx0" brushRef="#br0" timeOffset="185171.9">20112 7751,'0'0,"0"-20,0 40,21 1,-21 0,0-1,0 1,0 0,0-1,0 1,-21-21,21 21,-21-21,21 21,0-63,21 42,-21-21,21 21,-21-20,20 20,1-21,0 0,-1 21,-20-20,21 20,-21-21,21 21,-63 21,42-1,-20-20,20 21,-21-21,21 21,0-1,21-20,-21 21,41-21,-20 0,-1 0</inkml:trace>
  <inkml:trace contextRef="#ctx0" brushRef="#br0" timeOffset="195755.81">21166 6346,'0'0,"0"-21,0 42,0 0,0-1,0 1,0 0,0-1,0 1,0 0,21-21,-21 20,21-20,-1 0,1 0,0 0,-1 0,1 0,0-20,-1 20,-20-21,21 21,-21-21,0 1,0 40,-21-20,21 21,-20 0,20-1,0 1,0 0,0-1,0 1,0 0,0-1,0 1,0 0,0-1,0 1,0 20,0-20,-21 0,21-1,0 1,0 0,-21-1,21 1,-20-21,20 21,0-1,-21-20,0 21,1-21,20 21,-21-21,0 0,1-42,-1 42,21-20,0-1,0 0,0 1,0-1,0 0,0 1,21-1,-1 0,-20 1,21 20,-21-21,21 21,-1-21,1 21,0 0,-1-20,1 20,20 0,-20 0</inkml:trace>
  <inkml:trace contextRef="#ctx0" brushRef="#br0" timeOffset="196352.98">21600 6821,'0'-20,"0"40,0 1,0 0,0-1,0 1,0 0,0-1,0 1,-20 0,20-1,-21 1,21 0,-21-21,1 0,-1 0,21-21,-21 21,1 0,20-21,-21 21,21-20,-21 20,21-21,0 0,0 1,0-1</inkml:trace>
  <inkml:trace contextRef="#ctx0" brushRef="#br0" timeOffset="196544.67">21600 6635,'0'-20,"-20"20,20-21,41 21,-20 21</inkml:trace>
  <inkml:trace contextRef="#ctx0" brushRef="#br0" timeOffset="203772.89">22530 5870,'0'-20,"0"-1,0 0,-20 21,-1 0,21 21,-21 0,21-1,-20 1,-1 0,21-1,-21 1,21 0,-20 20,20-20,-21 20,21-20,0-1,-21 22,21-21,0-1,0 1,0 20,0-20,42 0,-42-1,20-20,-20 21,21-21,0 0,-1 0,1 0,0 0</inkml:trace>
  <inkml:trace contextRef="#ctx0" brushRef="#br0" timeOffset="204063.84">22778 5870,'0'0,"-20"0,40 0,1 0,0 0</inkml:trace>
  <inkml:trace contextRef="#ctx0" brushRef="#br0" timeOffset="204231.47">23130 5850,'0'-21</inkml:trace>
  <inkml:trace contextRef="#ctx0" brushRef="#br0" timeOffset="204403.86">22944 6160,'0'21,"-21"-21</inkml:trace>
  <inkml:trace contextRef="#ctx0" brushRef="#br0" timeOffset="205391.87">23585 5891,'0'0,"0"-21,0 1,20 20,1 0,0 0,-1 0,-20 20,21 1,0 0,-21-1,20 1,-20 0,0-1,0 1,0 0,0-1,0 1,0 0,0-1,-20 1,20 0,-21 0,21-1,-21 1,1 0,-1-1,0-20,1 0,-1 0,21-20,0-1,0 0,0 1,21 20,-21-21,20 21,-20-21,21 21,-21-21,21 21,-1 0,-20-20,21 20,0 0</inkml:trace>
  <inkml:trace contextRef="#ctx0" brushRef="#br0" timeOffset="206055.28">23915 6036,'0'20,"0"1,0 0,0-1,0 1,0 0,0 0,0-1,0-40,0-1,0 0,0 0,0 1,0-1,21 21,-21-21,0 1,21 20,-21-21,20 21,1 0,-21-21,21 21,-21 21,0 0,20-1,-20 1,0 0,0-1,0 1,0 0,0 0,0-1</inkml:trace>
  <inkml:trace contextRef="#ctx0" brushRef="#br0" timeOffset="206419.99">24163 6160,'0'-21,"21"0,-21 1,21 20,-21-21,20 21,-20-21,21 21,-21-20,0-1,-21 21,1 0,-1 21,0-1,21 1,-20 0,20-1,0 1,0 0,0 0,0-1,0 1,20-21,1 0,0 21,-1-21</inkml:trace>
  <inkml:trace contextRef="#ctx0" brushRef="#br0" timeOffset="206763.66">24391 5912,'0'0,"0"-21,0 0,0 42,0 0,0-1,0 1,0 0,0-1,0 1,0 0,0-1,0 1,0 0,-21-21,21 20,0 1,0 0,0 0,0-1,0 1,21-21,-21 21,20-21,1 0</inkml:trace>
  <inkml:trace contextRef="#ctx0" brushRef="#br0" timeOffset="206916.03">24349 6139,'0'-21,"21"21,0 0,-1-20,1 20,0 0,-1 0</inkml:trace>
  <inkml:trace contextRef="#ctx0" brushRef="#br0" timeOffset="207840.48">24597 6284,'-20'0,"20"-21,0 42,0 0,0-1,0 1,0 0,0-1,-21 1,21 0,-21-21,42 0,-21-21,21 21,-21-21,20 1,1 20,-21-21,21 21,-21-21,20 21,-20-20,21 20,-21 20,-21-20,21 21,-20-21,20 21,0-1,-21-20,21 21,0 0,0-1,21-20,-1 0,-20 21,21-21,0 0</inkml:trace>
  <inkml:trace contextRef="#ctx0" brushRef="#br0" timeOffset="208201.27">23585 6635,'41'0,"-20"0,-1 0,22 0,-1 0,0-20,21 20,0 0,-20 0,20 0,0 0,0 0,-21 0,21-21,-21 21,1 0,-1 0,-20 0,20 0,-20 0</inkml:trace>
  <inkml:trace contextRef="#ctx0" brushRef="#br0" timeOffset="209179.7">23791 6925,'0'-21,"0"0,0 1,0-1,21 21,0 0,-1 0,1 0,-21 21,21-21,-21 20,20-20,-20 21,0 0,0-1,21 1,-21 0,0-1,0 1,0 0,0-1,0 22,-41-22,41 1,-21-21,21 21,-21-1,21 1,-20-21,-1 0,21 21,-21-21,1 0,-1 0,21-21,0 0,0 1,0-1,21 21,-21-21,20 21,1-20,0 20,-1 0,-20-21,21 21,0 0,-1-21</inkml:trace>
  <inkml:trace contextRef="#ctx0" brushRef="#br0" timeOffset="209793.41">24143 6925,'0'-21,"0"42,0-1,0 1,0 0,0-1,0 1,0 0,0-1,0 1,0 0,0-42,20 0,1 1,-21-1,21 21,-21-21,20 21,1 0,-21 21,0 0,21-1,-21 1,20-21,1 0,0-21,-21 1,20 20,-20-21,0 0,21 1,-21-1,0 0,0 1,0-1,-21 21,1-21,-1 21</inkml:trace>
  <inkml:trace contextRef="#ctx0" brushRef="#br0" timeOffset="210411.71">24391 7111,'0'0,"0"20,0 1,0 0,0-1,0 1,0 0,0-1,-21 1,21-42,0 1,21 20,-21-21,0 0,20 21,1 0,-21-20,21 20,-21-21,20 21,-20-21,0 42,-20-21,20 21,0-1,-21-20,21 21,0 0,21-21,20 0,-20 0</inkml:trace>
  <inkml:trace contextRef="#ctx0" brushRef="#br0" timeOffset="210962.86">24556 7214,'21'-21,"-42"42,42-21,-42 0,21 21,0-42,0 42,0-1,0 1,0 0,0-1,0 1,0 0,0-1,0 1,0 0,-21-1,21 1,0 0,0-1,-20-20,20 21,-21-21,0 0,1-21,20 1,0-1,0 0</inkml:trace>
  <inkml:trace contextRef="#ctx0" brushRef="#br0" timeOffset="211119.41">24659 7152,'-20'0,"20"-21,-21 21,21-20</inkml:trace>
  <inkml:trace contextRef="#ctx0" brushRef="#br0" timeOffset="211683.89">24845 6181,'0'-21,"21"21,0 0,-1 0,1 0,0 0</inkml:trace>
  <inkml:trace contextRef="#ctx0" brushRef="#br0" timeOffset="211824.89">24866 6305,'21'0,"20"0,-20 0,-21-21,21 21</inkml:trace>
  <inkml:trace contextRef="#ctx0" brushRef="#br0" timeOffset="212263.75">25156 6160,'-21'-21,"21"42,0 0,0-1,21-20,-1 21,1-21,0 0,-1 0,-20-21,0 1,0-1,0 0,0 42,0 0,0-1,0 1,0 0,0-1,0 1,0 0,0-1,0 1,-20 0,20-1,0 1,0 0,0-1,0 1,-21-21,21 21,0-1</inkml:trace>
  <inkml:trace contextRef="#ctx0" brushRef="#br0" timeOffset="212603.73">25321 6470,'0'21,"0"-1,-21-20,21 21,0 0,-20-1,-1-20,0 0,21-20</inkml:trace>
  <inkml:trace contextRef="#ctx0" brushRef="#br0" timeOffset="212747.65">25300 6387,'-20'-20</inkml:trace>
  <inkml:trace contextRef="#ctx0" brushRef="#br0" timeOffset="213172.41">25321 5788,'0'0,"21"20,-1 1,-20 0,21-21,0 20,-21 1,20 20,1-20,-21 0,21 20,-21-20,20-1,-20 22,0-22,0 1,0 0,0 0,0-1,-20-20,20 21</inkml:trace>
  <inkml:trace contextRef="#ctx0" brushRef="#br0" timeOffset="-209329.34">22262 8041,'20'0,"1"0,0 0,-1 0,1 0,0-21,20 21,-20 0,-1 0,22 0,-1-20,0 20,1 0,-22 0,22 0,-1 0,0 0,1 0,-1 0,-20 0,20 0,-20-21,0 21,-1 0,1 0,0 0,-1 0</inkml:trace>
  <inkml:trace contextRef="#ctx0" brushRef="#br0" timeOffset="-208980.77">23833 7917,'0'0,"0"41,0-20,0 0,-21-1,21 1,0 0,0-1,0 1,0 0,0-1,0 1,0 0,0-1</inkml:trace>
  <inkml:trace contextRef="#ctx0" brushRef="#br0" timeOffset="-208521.22">23812 7793,'0'0,"-21"0,1 0,-1 0,0 0,1 0,-1 0,21 20,-21-20,1 21,-1 0,0-1,21 1,-20 0,-1 0,21 20,-21-20,21-1,-20 22,20-22,0 22,0-22,0 22,0-22,20 1,-20 0,21-1,-21 1,41-21,-20 21,0-21,-1 20,1-20,0 0,20 0,-20 0,20 0,-20 0,20 0,-20-20,-1 20,22-21,-22 21,1-21,0 1,-1-1,1 0,0 1,-1-1,1 0,-21 1,0-22,21 22,-21-22,0 22,0-1,0 0,-21 1,21-1,-41 0,20 0,0 21,1-20,-1 20,0 0,1-21,-1 21,0 0,1 0,-1 41</inkml:trace>
  <inkml:trace contextRef="#ctx0" brushRef="#br0" timeOffset="-205407.2">3121 8847,'0'0,"0"-21,0 1,0-1,21 21,-21-21,21 21,-1 0,-20-20,21 20,0 0,-1 0,1 0,0 0,-1 0,1 20,0 1,-1 0,-20-1,0 1,0 0,0-1,0 1,0 0,0-1,0 1,0 0,-20 20,20-20,-21-1,21 1,-21 0,21-1,-20 1,-1 0,0-1,21 1,-20-21,-1 21,0-21,1 0,-1 0,0-21,21 0,0 1,0-1,0 0,0 1,0-1,21 21,-21-21,0 1,21-1,20 0,-20 1,-1 20,1 0,-21-21,21 21</inkml:trace>
  <inkml:trace contextRef="#ctx0" brushRef="#br0" timeOffset="-205060.35">3493 8847,'0'0,"0"21,0-1,0 1,0 0,0-1,0 1,0 0,0-1,0 1,0 0,0-1,0 1,0 0,0-1,0 1,0 0,21-21,0 0,-1 0,1 0,-21-21,21 21,-1-21</inkml:trace>
  <inkml:trace contextRef="#ctx0" brushRef="#br0" timeOffset="-204861.85">3555 9012,'0'0,"-20"0,-1 0,21-20,41 20,-41-21,42 21,-22-21,1 21,0 0</inkml:trace>
  <inkml:trace contextRef="#ctx0" brushRef="#br0" timeOffset="-204712.87">3576 8847,'-62'-21,"62"1,62 61,-124-103,83 62,20 0,-20 0,-1-21,22 21,-22 0,22 0</inkml:trace>
  <inkml:trace contextRef="#ctx0" brushRef="#br0" timeOffset="-204168.61">2997 9446,'21'0,"20"0,-20 0,0 0,20 0,0-20,-20 20,20 0,1 0,-1 0,0 0,1 0,-1 0,0 0,-20 0,20 0</inkml:trace>
  <inkml:trace contextRef="#ctx0" brushRef="#br0" timeOffset="-203400.53">2956 9736,'0'-21,"-21"21,21-21,21 1,0 20,-1 0,1 0,0 0,-21 20,20-20,-20 21,21-21,0 21,-21 0,20-1,-20 1,0 0,21-1,-21 1,0 0,0-1,0 1,0 0,0-1,-21 1,1 0,20-1,-42 1,42 0,-20-21,20 20,-21-20,0 0,1 0,20-20,0-1,0 0,0 1,0-1,0 0,20 1,1-1,0 0,-1 1,1-1,0 21</inkml:trace>
  <inkml:trace contextRef="#ctx0" brushRef="#br0" timeOffset="-202761.67">3307 9860,'0'21,"0"-1,0 1,0 0,-20-1,20 1,0-42,20 21,-20-20,21-22,-21 22,21-1,-21 0,20 21,-20-20,21 20,-21-21,21 21,-21 21,0-1,20 1,-20 0,0-1,0 1,0 0,0-1,0 1,0 0,0-1</inkml:trace>
  <inkml:trace contextRef="#ctx0" brushRef="#br0" timeOffset="-202420.86">3617 9943,'0'0,"0"-21,21 21,-21-21,21 1,-1-1,-20 0,0 1,-20 20,-1 0,0 20,21 1,-20-21,20 21,-21-21,21 20,0 1,-21-21,21 21,0-1,0 1,42-21,-22 0,-20 21,21-21,0 0,-1 0</inkml:trace>
  <inkml:trace contextRef="#ctx0" brushRef="#br0" timeOffset="-202121.23">3845 9757,'0'-42,"0"84,-21-84,21 21,0 42,-21 0,21 0,0-1,0 1,0 0,0-1,0 1,0 0,0-1,0 1,0 0,0-1,0 1,0 0,21-21,0 0,-1 0,1 0</inkml:trace>
  <inkml:trace contextRef="#ctx0" brushRef="#br0" timeOffset="-201956.47">3741 9881,'0'0,"0"-21,21 21,20-21,-20 21,0 0,-1 0,1 0,0 0,-1 0</inkml:trace>
  <inkml:trace contextRef="#ctx0" brushRef="#br0" timeOffset="-201227.95">3969 10108,'0'-21,"0"1,0 40,0 1,0 0,0-1,0 1,0 0,-21-1,21 1,-21-21,21 21,21-21,-21-21,21 0,-1 1,-20-1,21 21,0-21,-21 1,20 20,-20-21,-20 21,20 21,-21-21,21 20,0 1,-21-21,1 21,20-1,0 1,20 0,1-21,0 0,-1 0,1 0</inkml:trace>
  <inkml:trace contextRef="#ctx0" brushRef="#br0" timeOffset="-200124.85">4713 9136,'-21'0,"42"0,0 0,-1 0,1 0,0 0,-1 0,1 0,0 0,-1 0</inkml:trace>
  <inkml:trace contextRef="#ctx0" brushRef="#br0" timeOffset="-199964">4713 9281,'21'0,"20"0,-20-21,-1 21</inkml:trace>
  <inkml:trace contextRef="#ctx0" brushRef="#br0" timeOffset="-196569.03">5808 8785,'21'0,"-21"-21,21 21,-1 0,1 0,0 21,-1-21,1 0,-21 21,21-21,-1 0,-20 20,21 1,0 0,-1-1,1 1,0 0,-21-1,0 1,20 0,-20-1,0 1,0 0,0-1,0 1,0 0,0-1,-20-20,20 21,0 0,-42-21,42 20,-20-20,20 21,-21-21,0 21,1-21,-1 20,0-20,1 0,20-20,-21 20,21-21,0 0,0 1,0-1,0 0,21 1,-1-1,1 0,-21 1,21 20,-1-21,1 21,-21-21,21 1</inkml:trace>
  <inkml:trace contextRef="#ctx0" brushRef="#br0" timeOffset="-196156.27">6242 8888,'21'0,"-21"21,0 0,0-1,0 1,0 0,0-1,0 1,0 0,0-1,0 1,-21 0,21-1,0 1,0 0,21-21,-21 20,21-20,-1 0,1 0,0 0,-1 0,1 0,0 0,-21-20,21 20,-1 0</inkml:trace>
  <inkml:trace contextRef="#ctx0" brushRef="#br0" timeOffset="-195913.04">6325 8992,'0'0,"0"-21,0 0,21 21,-21-20,20 20,1 0,0 0,0 0,-1 0,1-21</inkml:trace>
  <inkml:trace contextRef="#ctx0" brushRef="#br0" timeOffset="-195759.22">6325 8785,'0'-41,"0"82,21-82,-1 41,1 0,0-21,0 21,-1 0,22 0,-22 0,1 0</inkml:trace>
  <inkml:trace contextRef="#ctx0" brushRef="#br0" timeOffset="-195177.22">5808 9488,'21'0,"20"0,-20-21,0 21,20 0,0 0,1 0,-1 0,0 0,1 0,-1 0,0 0,1 0,-1 0,-20 0,20 0,-20 0,0 0,-1-21,1 21,0 0</inkml:trace>
  <inkml:trace contextRef="#ctx0" brushRef="#br0" timeOffset="-194436.46">5767 9736,'0'-21,"21"21,-21-21,20 21,1 0,0 0,-1 0,1 0,0 0,-1 21,-20 0,21 0,-21-1,0 1,21 0,-21-1,0 1,0 0,0-1,0 1,0 0,-21-21,21 20,0 1,-21-21,21 21,-20-21,-1 20,0-20,21 21,-20-21,-1 0,0 0,1 0,20-21,-21 21,21-20,0-1,0 0,0 1,21-1,-1 21,-20-21,21 21,-21-20,21 20,-1-21,1 21,0-21</inkml:trace>
  <inkml:trace contextRef="#ctx0" brushRef="#br0" timeOffset="-193676.43">6160 9798,'0'21,"0"-1,0 1,0 0,0-1,0 1,0 0,20-1,-20 1,21-21,0 0,-1 0,1 0,-21-21,21 21,-1-20,1-1,-21 0,21 1,-21-1,0 0,0 1,0-1,0 0,0 1,-21 20,0-21,1 21,-1 0,0 0,1 0,-1 0,0 21,21-1</inkml:trace>
  <inkml:trace contextRef="#ctx0" brushRef="#br0" timeOffset="-192885.85">6470 10046,'0'-21,"0"1,0 40,0 1,0 0,0-1,0 1,0 0,0-1,0 1,0 0,0-1,-21-20,21 21,0-42,21 21,-21-20,21 20,-21-21,20 21,-20-21,21 1,0 20,-1-21,-20 0,21 21,-21-20,21 20,-21-21,0 0,-21 21,0 21,21 0,-20-21,20 20,0 1,0 0,0-1,0 1,20-21,1 0,-21 21,21-21</inkml:trace>
  <inkml:trace contextRef="#ctx0" brushRef="#br0" timeOffset="-191820.97">7049 9343,'20'-21,"-20"1,21 20</inkml:trace>
  <inkml:trace contextRef="#ctx0" brushRef="#br0" timeOffset="-185817.48">7731 8868,'0'0,"0"-21,-21 21,21-21,0 1,21 20,-1-21,1 21,0 0,-1 0,1 0,0 0,-1 21,1-1,0 1,-1 0,-20-1,21 1,0 0,-21-1,0 1,0 0,0-1,0 1,0 0,0-1,0 1,-21 0,21-1,-21 1,21 0,-41-21,41 20,-21-20,1 21,-1 0,0-21,1 0,-1 0,21-21,0 0,0 1,0-1,0 0,0 1,21 20,-21-21,20 21,-20-21,21 21,0-20,-1 20,1-21</inkml:trace>
  <inkml:trace contextRef="#ctx0" brushRef="#br0" timeOffset="-185411.72">8165 8930,'0'0,"0"-21,0 42,0-1,0 1,0 0,0-1,0 1,0 0,0-1,0 1,0 0,0-1,20-20,-20 21,21-21,0 0,-1 0,-20-21,21 1,-21-1,21 0,-21 1,20-1,-20 0,0 1,0-1,0 0,0 1,-41-1,41 0,-21 21,1-20,-1 20,0 0,1 0,-1 0,0 20</inkml:trace>
  <inkml:trace contextRef="#ctx0" brushRef="#br0" timeOffset="-184728.1">8392 9095,'0'-21,"0"63,0-22,0 1,21-21,-21 21,0-1,0 1,0 0,0-1,0 1,0-42,20 1,-20-1,0 0,21 21,0-20,0-1,-21 0,20 21,-20-20,0 40,-20-20,20 21,0 0,0-1,-21-20,21 21,0 0,21-21,20 0,-20 0,-1 0</inkml:trace>
  <inkml:trace contextRef="#ctx0" brushRef="#br0" timeOffset="-184325.53">7793 9426,'0'0,"-21"0,0 0,63 0,-1 0,-20 0,20 0,0 0,1 0,20 0,-21 0,0-21,21 21,0 0,-20-21,20 21,-21 0,0 0,22 0,-22 0,-20 0,20 0,-20-20,-1 20,1 0</inkml:trace>
  <inkml:trace contextRef="#ctx0" brushRef="#br0" timeOffset="-183384.41">7772 9757,'0'0,"0"-21,21 21,-1 0,1 21,0-21,-1 0,1 20,0 1,-21 0,20-1,-20 1,0 0,21-1,-21 1,0 0,0-1,0 1,0 0,0-1,-41 1,41 0,0-1,0 1,-21-21,21 21,-41-21,41 20,-21-20,0 0,1 0,20-20,0-1,0 0,0 1,0-1,20 0,-20 1,21-1,20 0,-41 1,21 20,0-21,-1 21</inkml:trace>
  <inkml:trace contextRef="#ctx0" brushRef="#br0" timeOffset="-182904.79">8123 9984,'0'0,"0"-21,0 42,0 0,0 20,0-20,0-1,0 1,0 0,0-1,0-40,0-1,0 0,0 1,21-1,-21 0,21 1,-21-1,20 21,-20-21,0 1,21 20,0 0,-1 20,-20 1,21 20,-21-20,0 0,0-1,0 1,21-21</inkml:trace>
  <inkml:trace contextRef="#ctx0" brushRef="#br0" timeOffset="-182260.25">8330 10129,'0'-21,"0"0,0 1,21 20,-21-21,20 21,-20-21,21 21,0-20,-1 20,-20-21,21 21,-21-21,21 21,-21-20,-21 20,0 0,1 0,-1 0,21 20,-21-20,21 21,-20-21,20 21,0-1,0 1,0 0,0-1,0 1,20-21,-20 21,21-21,0 0,-1 20,1-20,0 0,0 0,-1 0,1-20,0 20,-21-21,20 21,1-21,-21 1,21-1,-21 0,0 1,0-1,20 21,-20-21,0 1,0-1,0 0,0 1,0-1,0 0,-20 21,20-20,-21 20,21 20,0 1,0 0,0-1,0 1,0 0,0-1,-21 1,21 0,0-1,0 1,0 0,0-1,0 1,0 0,0-1,0 1,21-21,0 0,-1 0,1 0,0-21,-1 21,-20-20,21 20</inkml:trace>
  <inkml:trace contextRef="#ctx0" brushRef="#br0" timeOffset="-182111.53">8661 9984,'-41'0,"82"0,-62 0,63 0,-22 0,1 0</inkml:trace>
  <inkml:trace contextRef="#ctx0" brushRef="#br0" timeOffset="-181217.49">8909 10129,'0'-21,"0"42,0-1,0 1,0 0,0-1,0 1,0 0,0-1,0 1,0 0,0-1,0-40,0-1,0 0,21 21,-21-20,20-1,1 0,0 1,-1 20,-20-21,21 21,-21-21,0 42,-21-21,21 21,-20-1,20 1,0 0,0-1,0 1,20-21,1 0,-21 21,21-21,-1 0</inkml:trace>
  <inkml:trace contextRef="#ctx0" brushRef="#br0" timeOffset="-173940.11">9984 8992,'0'-21,"20"21,-20-21,21 21,0 0,-1 0,1 0,0-20,-1 20,1 0,0 0,-1 0,1 0,0 0,-1 0</inkml:trace>
  <inkml:trace contextRef="#ctx0" brushRef="#br0" timeOffset="-173776.37">10066 9136,'0'0,"21"-20,0 20,-1 0,1 0,0 0,20-21,-20 21,-1 0,1 0</inkml:trace>
  <inkml:trace contextRef="#ctx0" brushRef="#br0" timeOffset="-158440.75">11162 8826,'0'-20,"0"-1,0 0,21 21,-21-20,20 20,1 0,0 0,-1 0,1 0,-21 41,21-41,-1 0,1 41,0-20,-21 0,20-1,-20 1,0 20,0-20,0 0,0-1,0 1,-20 20,20-20,-21 0,0 20,1-20,-1-1,0 1,1 0,-1-21,0 20,1 1,-1 0,0-21,1 0,-1 0,0 0,1 0,20-21,0 0,0 1,0-1,0 0,20 21,-20-20,21 20,-21-21,21 0,-1 21,1-20,0 20,-1-21,1 21,0-21,-1 21,1-20</inkml:trace>
  <inkml:trace contextRef="#ctx0" brushRef="#br0" timeOffset="-158084.1">11513 8909,'21'0,"-21"-21,0 1,0 40,0 1,0 0,0-1,0 1,0 0,0-1,0 1,21 0,-21-1,0 1,0 0,0-1,0 1,0 0,0-1,0 1,20-21,1 0,0 0,-1 0,1 0,0 0,-1-21</inkml:trace>
  <inkml:trace contextRef="#ctx0" brushRef="#br0" timeOffset="-157876.87">11617 9033,'-21'-21,"21"1,-21 20,21-21,21 21,0-21,20 21,-20 0,-1 0,1-20</inkml:trace>
  <inkml:trace contextRef="#ctx0" brushRef="#br0" timeOffset="-157728.99">11637 8868,'21'-83,"-42"166,63-187,-1 104,-20 0,20-20,0 20,1 0,-1 0,-20-21</inkml:trace>
  <inkml:trace contextRef="#ctx0" brushRef="#br0" timeOffset="-157224.96">11059 9508,'0'0,"-21"0,21-20,21 20,-1 0,1 0,20 0,1-21,-1 21,21 0,-21 0,21 0,0 0,0-21,0 21,-20 0,20 0,-21 0,0 0,1 0,-1 0</inkml:trace>
  <inkml:trace contextRef="#ctx0" brushRef="#br0" timeOffset="-156608.41">11100 9736,'0'0,"0"-21,-21 21,21-21,21 21,0 0,20 21,-20 0,-1 0,1-1,-21 1,21 0,-21-1,0 1,0 20,0-20,0 0,0-1,0 22,-21-22,21 1,-21 0,21-1,-41 1,41 0,-21-1,1 1,-1-21,0 21,1-21,-1 0,21 20,-21-20,1 0,20-20,0-1,0 0,0 1,20-1,1 0,0 1,-21-1,20 0,1 1,20 20,-20-21,0 21,20-21</inkml:trace>
  <inkml:trace contextRef="#ctx0" brushRef="#br0" timeOffset="-156148.52">11451 9901,'-20'0,"20"21,0 0,0-1,-21-20,21 21,0 0,0-1,0 1,0 0,-21-1,21 1,0 0,0-1,42 1,-22-21,1 0,0 0,-1 0,1-21,0 1,-1 20,-20-21,21 21,-21-21,21 1,-21-1,20 0,-20 1,0-1,0 0,0 1,0-1,-20 21,20-21,-21 21,0-20,1 20,-1 0,0-21,1 21,-1 0,-20 0,20 0,0 21</inkml:trace>
  <inkml:trace contextRef="#ctx0" brushRef="#br0" timeOffset="-155468.28">11699 10273,'0'0,"0"-20,21 20,-21 20,21 1,-21 0,0-1,0 1,0 0,0-1,0 1,-21-21,21 21,-21-1,1 1,20-42,41 1,-20-1,-21 0,20 21,1-20,0-1,-1 21,-20-21,21 21,-21-20,-41 40,20-20,21 21,0 0,-21-1,21 1,21-21,20 0,-20 0,0 0,-1 0</inkml:trace>
  <inkml:trace contextRef="#ctx0" brushRef="#br0" timeOffset="-155169.34">12237 9529,'0'21</inkml:trace>
  <inkml:trace contextRef="#ctx0" brushRef="#br0" timeOffset="-149320.72">13126 8909,'0'0,"0"-21,0 1,0-1,-21 0,0 21,21-20,-20 20,-1 0,0 0,1 0,-1 0,0 20,1-20,20 21,0 0,-21-21,21 20,0 1,0 0,0-1,-21 1,21 0,0-1,0 1,0 20,0-20,0 0,0-1,0 1,0 0,0-1,0 1,0 0,0-1,0 1,-20 0,20-1,0 1,0 0,0-1,0 1,-21-21,21 21,0-1</inkml:trace>
  <inkml:trace contextRef="#ctx0" brushRef="#br0" timeOffset="-149128.87">12692 9260,'-21'0,"42"0,-21-20,41 20,-20 0,-1-21,1 21,0-21,-1 21,22-20,-22 20,1 0,20-21</inkml:trace>
  <inkml:trace contextRef="#ctx0" brushRef="#br0" timeOffset="-148900.13">13332 8640,'0'0,"0"-20,0 40,0 1,0 0,0-1,0 1,21-21,-21 21,0-1</inkml:trace>
  <inkml:trace contextRef="#ctx0" brushRef="#br0" timeOffset="-148357.22">13684 8930,'-42'0,"22"0,-1 20,0 1,21 0,-20-21,-1 20,21 1,-21 20,21-20,0 0,-20-1,20 1,0 0,0-1,0 1,0 0,0-1,0 1,0 0,20-1,-20 1,21-21,-21 21,21-21,-1 0,1 0,0 20,-1-20,1 0</inkml:trace>
  <inkml:trace contextRef="#ctx0" brushRef="#br0" timeOffset="-147956.39">13808 9136,'0'-20,"0"40,0-20,0 21,-21-21,21 21,0-1,0 1,0 0,0-1,0 1,0 0,0-42,0 0,21 1,-21-1,0 0,20 1,-20-1,21 21,-21-21,0 1,21 20,-21-21,20 21,-20-21,21 21,-21 21,0 0,0-1,0 1,21 0,-21-1,0 1,0 0,0-1,0 1,20 0,-20-1,21-20</inkml:trace>
  <inkml:trace contextRef="#ctx0" brushRef="#br0" timeOffset="-147288.05">14097 9281,'0'0,"0"-21,21 1,-1-1,1 0,0 21,-21-20,20 20,1 0,-21-21,0 0,21 21,-21-20,0-1,-21 21,-20 0,20 0,21 21,-21-21,21 20,0 1,-20 0,20-1,0 1,0 0,0-1,0 1,20-21,-20 21,21-21,0 0,-1 20,1-20,0 0,-1 0,1 0,0 0,-1-41,1 41,-21-21,21 21,-21-20,20-1,-20 0,21 1,-21-1,0 0,21 1,-21-1,0 0,0 1,0-22,0 22,0-1,0 0,0 1,0-1,0 0,0 42,0 0,0-1,0 1,0 0,0-1,0 1,20 0,-20-1,0 1,0 0,0-1,0 1,0 0,0-1,0 1,0 0,0-1,0 1,21-21,0 0,-1 0,1-21,0 21</inkml:trace>
  <inkml:trace contextRef="#ctx0" brushRef="#br0" timeOffset="-147132.98">14407 9157,'-21'-41,"42"82,0-82,-1 41,22 0,-22-21,22 21,-22 0,22 0</inkml:trace>
  <inkml:trace contextRef="#ctx0" brushRef="#br0" timeOffset="-146400.38">14759 9302,'0'0,"0"20,0 1,0 20,0-20,0 0,0-1,0 1,0 0,0-1,0 1,0-42,0 1,20 20,-20-21,21 21,0-21,-1 21,1-20,0-1,-1 21,-20-21,21 21,-21-20,21 20,-42 0,-20 20,20-20,21 21,-21-21,21 21,-20-21,20 20,0 1,41-21,-20 0,-1 0</inkml:trace>
  <inkml:trace contextRef="#ctx0" brushRef="#br0" timeOffset="-146040.07">15131 8785,'0'-21,"0"1,0 61,20-20,-20-1,21-20,-21 42,41-22,-20 1,-21 20,21-20,-1 20,1 1,0-22,-1 22,-20-1,21 0,-21 1,0-22,0 22,0-22,-21 22,21-22,-41 1,20 0,1-1,-1 1,-20 0,20-1,-20 1,20 0,-20-1,20 1,0 0,1-21</inkml:trace>
  <inkml:trace contextRef="#ctx0" brushRef="#br0" timeOffset="-145300.03">14924 9488,'0'20,"0"1,21-21,-1 21,1-1</inkml:trace>
  <inkml:trace contextRef="#ctx0" brushRef="#br0" timeOffset="-141408.86">3266 11038,'0'-21,"-21"1,21-1,0 0,21 21,-21-20,21 20,-1 0,1 0,0 0,-1 0,22 0,-22 0,1 20,0-20,-1 21,1 0,0-1,-1 1,1 0,0-1,-21 22,0-22,0 1,0 20,0-20,0 0,0-1,-21 1,21 20,-21-20,21 0,-41-21,20 20,1 1,-1 0,0-21,1 0,-1 20,0-20,1 0,-1 0,0-20,21-1,0 0,0 1,21 20,-21-21,21 21,-21-21,20 1,1 20,0-21,-1 21,1-21,20 21,-20 0</inkml:trace>
  <inkml:trace contextRef="#ctx0" brushRef="#br0" timeOffset="-141052.38">3741 11038,'0'-21,"0"42,0 0,0-1,0 1,0 0,0-1,21 1,-21 0,0-1,0 1,0 0,0-1,21 1,-21 0,0-1,0 1,0 0,0-1,20-20,1 0,0 0,-1 0,1 0,0-20,-1 20,1 0,0-21</inkml:trace>
  <inkml:trace contextRef="#ctx0" brushRef="#br0" timeOffset="-140844.88">3886 11162,'0'0,"-21"-21,21 1,42 20,-22 0,-20-21,21 21,0 0,-21-21,20 21,1 0</inkml:trace>
  <inkml:trace contextRef="#ctx0" brushRef="#br0" timeOffset="-140707.75">3907 10955,'-42'-62,"63"62,0 62,-1-144,1 82,20 0</inkml:trace>
  <inkml:trace contextRef="#ctx0" brushRef="#br0" timeOffset="-139888.32">16536 9426,'21'0,"-1"0,1-21,0 21,-1 0,1 0,20-21,1 21,-1 0,1 0,-1 0,21 0,-21 0,1-20,20 20,-21 0,0 0,21 0,-20 0,-1 0,-20 0,20 0,-20 0,20 0,-20 0,-1 0,1 0,0 0,-1 0,-20-21,21 21,0 0,-1 0,1 0</inkml:trace>
  <inkml:trace contextRef="#ctx0" brushRef="#br0" timeOffset="-139485.01">18148 9198,'21'0,"-21"-20,21 20,-1 0,1-21,0 21,-1 0,1 0,-21 21,0-1,21-20,-21 21,0 0,0-1,0 1,0 0,-21-21,21 20,-21 1,1 0,-1-1,0-20,21 21,-20-21,20 21,20-21,1 0,0 0,-1 0,1 0,0 0,-1-21,1 21,0 0,-1-21,1 21,0 0,20-20</inkml:trace>
  <inkml:trace contextRef="#ctx0" brushRef="#br0" timeOffset="-138992.45">18169 8992,'-21'0,"1"20,-1-20,0 21,1 0,-1-1,0 1,21 0,-20-1,20 1,-21 0,21 20,0-20,-21-1,21 22,0-22,0 1,0 0,0 20,0-20,0-1,0 1,0 0,21-1,-21 1,21 0,20-1,-20 1,-1-21,1 0,0 21,-1-21,22 0,-22 0,22 0,-22 0,1 0,20 0,-20 0,20 0,-20-21,20 21,-20-21,20 21,-20-20,0-1,-1 21,1-21,0 1,-1-1,1 0,0 1,-1-1,-20 0,21 1,-21-1,0 0,0 1,0-1,0-20,-41 20,41 0,-42 1,22-1,-1-20,0 20,-20 21,20-21,-20 1,20 20,-20-21,20 21,1 0,-22 0,22 0,-1 0,0 21,1-21</inkml:trace>
  <inkml:trace contextRef="#ctx0" brushRef="#br0" timeOffset="-137796.88">2997 11638,'21'0,"20"0,-20-21,20 21,1 0,-1-21,0 21,21 0,-20 0,20-20,0 20,0 0,0 0,0 0,-21 0,21-21,0 21,0 0,-21 0,21 0,-20 0,-1 0,0 0,-20 0,0 0,20 0,-20 0,-1 0</inkml:trace>
  <inkml:trace contextRef="#ctx0" brushRef="#br0" timeOffset="-137204.25">3287 11989,'0'0,"-21"0,21-21,0 1,21-1,-1 21,1 0,0 0,-1 0,1 21,0-21,-1 20,1 1,0 0,-1-1,-20 22,21-22,-21 1,0 20,0-20,0 0,0 20,-21-20,21-1,-41 22,20-22,21 1,-20 0,-1-1,-20-20,20 21,21 0,-21-21,1 20,-1-20,0 0,1 0,20-20,0-1,0 0,0 1,41-1,-20 0,-1 1,1-1,0 21,-1-21,1 1,0 20,-1-21,1 21,0-21</inkml:trace>
  <inkml:trace contextRef="#ctx0" brushRef="#br0" timeOffset="-136824.03">3741 12154,'-20'0,"-1"0,21 21,0 0,0-1,0 1,0 0,0-1,0 1,21-21,-21 21,0-1,20-20,1 0,0 0,-1 0,1-20,0 20,-21-21,20 0,1 1,0-1,-1 21,-20-21,21 1,-21-1,21 0,-21 1,0-1,20 0,-20 1,0-1,-20 21,20-21,-42 21,22-20,-1 20,0 0,1 0,-1 0,-20 0,20 0,0 0,1 20,-1-20,21 21,-21-21,21 21</inkml:trace>
  <inkml:trace contextRef="#ctx0" brushRef="#br0" timeOffset="-135988.79">4093 12402,'20'0,"-20"21,0 0,0-1,-20-20,20 21,0 0,0-1,-21 1,21 0,0-1,-21-20,21 21,21-42,20 1,-20-1,0 0,-1 1,1 20,-21-21,-21 21,21 21,-20-21,20 20,-21-20,21 21,-21-21,21 21,0-1,21-20,0 0,-1 0,22 0,-22 0</inkml:trace>
  <inkml:trace contextRef="#ctx0" brushRef="#br0" timeOffset="-135612.97">4734 11514,'-21'0,"42"0,-1-21,1 21,0 0,-1 0,1 0,0 0,-1 0,1-21</inkml:trace>
  <inkml:trace contextRef="#ctx0" brushRef="#br0" timeOffset="-135468.75">4713 11638,'21'20,"-42"-40,104 20,-63 0,1 0,0-21,20 21,-20-21</inkml:trace>
  <inkml:trace contextRef="#ctx0" brushRef="#br0" timeOffset="-134023.87">6015 10976,'0'-21,"-21"21,21-20,21 20,-21-21,21 21,20 0,-20 0,-1 0,1 0,0 21,-1-21,-20 20,21 1,0 0,-21-1,20 1,-20 0,0 20,21-20,-21 20,0-20,0-1,0 22,0-22,0 1,-21 0,21 20,-20-20,-1-1,0 1,1-21,20 21,-21-21,0 0,1 0,-1 0,21-21,-21 21,21-21,0 1,0-1,0 0,0 1,42-1,-42 0,20 1,1-1,0-20,20 20,-20 0,-1 21,22-20</inkml:trace>
  <inkml:trace contextRef="#ctx0" brushRef="#br0" timeOffset="-133321.09">5705 11617,'0'0,"-21"0,63 0,-22 0,1 0,20 0,1-21,20 21,0 0,0 0,0 0,0 0,0 0,20 0,-20 0,21 0,-21 0,0 0,0 0,0 0,0 0,-20 0,-1 0,-20 0,-1 0,1 0,0 0,-1 0</inkml:trace>
  <inkml:trace contextRef="#ctx0" brushRef="#br0" timeOffset="-132680.42">5932 11886,'0'0,"-20"0,20-21,0 0,20 21,1 0,0 0,-1 0,1 0,0 21,-1 0,-20-1,21-20,-21 21,21 0,-21 20,0-20,0 20,0-20,0 20,-21-20,21 20,-21 0,21-20,-41 0,41 20,-21-20,1-1,20 1,-21-21,0 21,1-21,20 20,-21-20,21-20,0-1,0 0,0 1,0-1,21 0,-21 1,20-1,-20 0,42 1,-42-1,20 0,1 21,0-20,-1-1,22 21,-22-21</inkml:trace>
  <inkml:trace contextRef="#ctx0" brushRef="#br0" timeOffset="-132197.47">6429 12134,'-21'0,"21"20,-21-20,21 21,-21-21,21 21,-20-1,20 1,0 0,0-1,0 1,0 0,0-1,20 1,1-21,0 21,0-21,-1 0,1 0,0-21,-1 0,1 21,-21-41,21 41,-21-21,20 1,-20-1,21 0,-21 1,0-1,0 0,0 1,0-1,0 0,0 1,-21-1,1 0,-1 1,0 20,1 0,-22-21,22 21,-1 0,0 0,0 21,21-1</inkml:trace>
  <inkml:trace contextRef="#ctx0" brushRef="#br0" timeOffset="-131516.82">6739 12402,'0'0,"0"-20,0-1,0 42,0-1,0 22,0-22,0 1,0 0,-21-1,21 1,-21-21,21 21,0-1,-20-20,20 21,20-42,1 1,20-1,-41 0,21 1,0 20,-1-21,1 0,-21 1,21 20,-21-21,-21 21,0 0,21 21,-20-21,20 20,-21-20,21 21,0 0,21-21,20 0,-20 0,-1 0,22 0</inkml:trace>
  <inkml:trace contextRef="#ctx0" brushRef="#br0" timeOffset="-130620.89">7813 10790,'0'-21,"-20"21,-22 0,22 0,-1 0,0 21,1-21,-22 21,22-21,-22 20,22-20,-1 21,0-21,1 21,-1-21,0 20,1 1,-1 0,21-1,0 1,0 0,0-1,0 1,21 0,-21-1,20 1,-20 20,21-20,-21 0,21-1,-21 1,0 20,20-20,-20 20,21-20,-21 20,0-20,0 20,0 1,0-21,0 20,0-20,0 20,0 0,0-20,0 20,0-20,-21 20,21 1,0-22,0 22,-20-22,20 22,0-1,0-20,0 20,0 0,0-20,-21 20,21 1,0-22,0 22,0-1,0-20,0-1,0 22,0-22,0 1,0 0,0-1,0 1,0 0,0-1,0 1,21-21,-21 21,20-21,1 0,0 0,-1 0,1 0,0 0,-1-21,22 21,-22-21,22 1,-22-1,22 0,-1 1</inkml:trace>
  <inkml:trace contextRef="#ctx0" brushRef="#br0" timeOffset="-130252.33">8433 11079,'0'-20,"0"-1,0 42,-20-21,20 20,0 1,0 0,0-1,0 1,0 0,0-1,0 1,0 0,0-1,0 1,0 0,0-1,0 1,20-21,-20 21,0-1,21-20,-21 21,21-21</inkml:trace>
  <inkml:trace contextRef="#ctx0" brushRef="#br0" timeOffset="-130036.05">8247 11576,'0'0,"-20"0,-1 0,42 0,-1 0,1 0,20 0,-20 0,0 0,20 0,0 0,-20 0,0 0</inkml:trace>
  <inkml:trace contextRef="#ctx0" brushRef="#br0" timeOffset="-129700.35">8309 11844,'-20'0,"40"0,-40-20,61 20,-20 0,-21-21,20 21,1 0,0 0,-1 0,-20 21,0-1,0 1,0 0,-20-1,-1 1,0 0,1-21,-1 20,0 1,1-21,20 21,-21-21,42 0,20 0,-20 0,20 0,-20-21,20 21,1 0,-1-21,-20 21,20 0,0 0,-20 0,0 0</inkml:trace>
  <inkml:trace contextRef="#ctx0" brushRef="#br0" timeOffset="-127892.56">8930 11079,'0'0,"20"0,-20 21,0 0,0-1,0 1,0 0,0-1,0 1,0 0,0 20,0-20,0 20,0-20,0 20,0-20,0-1,0 22,0-21,0-1,0 1,0 0,0-1,0 1,0 0,0-1</inkml:trace>
  <inkml:trace contextRef="#ctx0" brushRef="#br0" timeOffset="-127600.91">9178 11121,'0'0,"0"-21,0 0,0 63,0-22,0 1,0 20,0-20,0 20,0-20,-21 20,21 1,0-22,0 22,-21-22,21 22,0-21,0-1,0 1,0 20,0-20,0 0,0-1,21-20,-21 21,21-21</inkml:trace>
  <inkml:trace contextRef="#ctx0" brushRef="#br0" timeOffset="-126984.26">9632 11389,'-20'0,"-1"-20,0 20,1 0,-1 0,0 0,1 0,20 20,-21-20,0 21,1 0,20-1,-21 1,21 0,-21 0,21-1,0 1,42-21,-22 21,1-21,0 0,-1 0,1 0,0-21,-1 0,1 1,0-1,-21 0,20 0,-20 1,21-1,-21 0,0 1,0-1,0 0,21 1,-21-22,0 22,0-1,0 0,0 1,0-1,0 0,0 1,0-1,0 0,-21 21,21-20,-21-1,21 42,0 20,0 0,0-20,0 0,0-1,0 22,0-22,0 1,0 20,21-20,-21 0,21 20,-21-20,20-1,-20 1,21 0,-21 0</inkml:trace>
  <inkml:trace contextRef="#ctx0" brushRef="#br0" timeOffset="-126364.63">9860 11576,'0'-21,"-21"21,21 21,0-1,0 1,0 0,0-1,0 1,-21 0,21-1,-20-20,20 21,0 0,-21-21,21-21,21 21,-1 0,-20-21,21 1,0-1,-1 21,-20-21,21 21,-21-20,21 20,-21-21,20 21,-40 0,20 21,-21-21,0 0,21 20,-20-20,20 21,-21 0,21-1,0 1,0 0,21-21,-1 0,1 20,0-20</inkml:trace>
  <inkml:trace contextRef="#ctx0" brushRef="#br0" timeOffset="-126074.85">10190 11431,'-20'0,"-1"0,21 20,21-20,20 0,-20 0,20 0,-20 0,-1 0,1 0</inkml:trace>
  <inkml:trace contextRef="#ctx0" brushRef="#br0" timeOffset="-125591.08">10645 11307,'-20'20,"-1"1,21 0,-21-1,21 1,0 0,-20-21,20 20,0 1,0 0,0 0,20-21,1 20,0-20,-1 0,1 0,0 0,-1 0,1 0,0-20,-1-1,1 0,0 0,-21 1,0-1,0 0,0 1,0-1,-21 0,0 1,1 20,-1 0,0 0,21-21,-41 21,20 0,1 0,-1 0,0 0,21 21</inkml:trace>
  <inkml:trace contextRef="#ctx0" brushRef="#br0" timeOffset="-124741.88">11079 11555,'0'0,"-20"0,20 21,0-1,20 1,-20 0,0-1,0 1,0 0,0-1,-20-20,20 21,0 0,-21-21,21 20,21-20,-21-20,0-1,41 21,-41-21,21 21,-1-20,-20-1,21 21,0 0,-21-21,20 21,-20-20,-20 20,-1 0,21 20,-21-20,1 21,-1 0,21-1,0 1,21-21,-21 21,20-21,22 0,-22 0,1 0,0 0,-1 0,1 0</inkml:trace>
  <inkml:trace contextRef="#ctx0" brushRef="#br0" timeOffset="-124393.3">11513 11141,'0'-20,"0"-1,0 0,0 42,0 0,0-1,0 1,0 0,0-1,0 1,0 20,0-20,0 0,0 20,0-20,0-1,0 22,0-22,0 1,0 0,0 0,0-1,0 1,0 0,0-1,0 1,0 0</inkml:trace>
  <inkml:trace contextRef="#ctx0" brushRef="#br0" timeOffset="-124092.9">11679 11245,'0'0,"0"-21,0 0,0 1,20 20,-20-21,0 0,21 1,-21 61,0-20,0-1,21 1,-21 0,0-1,0 22,0-22,0 1,0 20,0-20,0 20,-21-20,21 0,0 0,0-1,0 1,-21 0,21-1,0 1,0 0,0-1</inkml:trace>
  <inkml:trace contextRef="#ctx0" brushRef="#br0" timeOffset="-123620.22">11947 10976,'0'0,"0"-21,21 21,0-20,-1 20,1 0,0 0,-1 0,-20 20,21-20,-21 21,0 20,0-20,0 0,-21-1,1 1,20 0,-21-1,-20 1,20-21,21 21,41-21,-20 0,0-21,-1 21,22 0,-22-21,1 21,0-20,-1 20</inkml:trace>
  <inkml:trace contextRef="#ctx0" brushRef="#br0" timeOffset="-123021.89">12443 10707,'-20'0,"20"-20,20 40,-40-61,40 20,1 1,0 20,-1 0,1 0,0 0,-1 0,1 0,0 0,0 0,-1 0,1 20,0-20,-21 21,0 0,0-1,0 1,0 0,0-1,0 1,0 0,0-1,0 1,0 0,0-1,0 22,0-22,0 1,0 0,0 20,0-20,0 20,0 0,0-20,0 20,0 1,0-1,0-20,0 20,0 0,0-20,0 20,-21-20,21 21,0-22,0 1,0 20,0-20,-21 0,21 20,0-20,0-1,-20 1,20 0,0 20,0-20,0-1,0 1,0 0,-21-1,21 1,0 0,0-1,-21 1,21 0,0-1,-21 1,21 0,-20-21,20 20,-21-20,0 0,1 21,-1-21,0 0,1 0,-1-21,0 21,1 0,-22-20,22 20,-1-21,-20 0,20 21,0-20,1-1,-1 0</inkml:trace>
  <inkml:trace contextRef="#ctx0" brushRef="#br0" timeOffset="-122452.86">13518 11203,'0'0,"-20"0,20-20,20 20,1 0,0 0,-1 0,1 0,0 0,-1 0,1 0,0 0,-1 0</inkml:trace>
  <inkml:trace contextRef="#ctx0" brushRef="#br0" timeOffset="-122308.99">13477 11327,'83'0,"-166"0,186 0,-82 0,0 0,-1 0,1 0,0 0</inkml:trace>
  <inkml:trace contextRef="#ctx0" brushRef="#br0" timeOffset="-117416.43">16247 11307,'0'-21,"0"0,0 1,0-1,-21 21,0 0,1 0,-1 0,0 21,1-21,20 20,-21-20,0 21,21 0,-20-1,20 1,-21 0,21-1,0 1,0 0,0-1,21 1,20-21,-20 0,-1 0,1 0,-21-21,21 21,-1-20,1 20,-21-21,21 0,-1 1,-20-1,21 0,-21 1,0-1,21 0,-21 1,0-1,20-20,-20 20,0 0,0 1,0-22,0 22,0-1,0 0,0 1,0-1,0 0,-20 21,20-20,-21 20,21 20,0 1,0 0,0-1,0 22,0-22,0 22,0-22,0 22,0-22,0 22,21-22,-21 1,20 20,-20-20,21 0,0-1,-1 1,-20 0</inkml:trace>
  <inkml:trace contextRef="#ctx0" brushRef="#br0" timeOffset="-116788.89">16598 11451,'-21'-20,"1"20,20 20,0 1,0 0,-21 0,21-1,0 1,0 0,-21-1,21 1,-20 0,20-1,20-20,1 0,-21-20,21 20,-21-21,20 21,-20-21,21 21,0-20,-1-1,1 21,-21-21,0 1,21 20,-42 20,0 1,1-21,20 21,0-1,-21-20,21 21,0 0,0-1,21-20,-21 21,20-21,22 0,-22 0,1 0</inkml:trace>
  <inkml:trace contextRef="#ctx0" brushRef="#br0" timeOffset="-116505.08">16908 11307,'-20'0,"40"0,1 0,0-21,-1 21,1 0,20 0,-20 0,20 0</inkml:trace>
  <inkml:trace contextRef="#ctx0" brushRef="#br0" timeOffset="-116060.38">17487 11141,'0'-20,"-21"20,21 20,0 1,0 0,0-1,0 1,0 0,0-1,0 1,0 0,0-1,0 1,21-21,0 21,-1-21,1 0,0 0,-1 0,1-21,0 21,-21-21,20 21,1-20,0-1,-21 0,20 21,-20-20,21-1,-21 0,0 1,0-1,-21 0,-20 1,20 20,1-21,-1 21,0-21,-20 21,20 0,1 0,-22 0,22 0,-1 0,0 0,21 21</inkml:trace>
  <inkml:trace contextRef="#ctx0" brushRef="#br0" timeOffset="-115300.53">17900 11389,'-20'0,"20"21,0 20,0-20,0 0,0 0,0-1,0 1,0 0,0-1,0-40,20-1,1 0,0 1,-1-1,1 21,0-21,-1 0,1 1,-42 20,1 20,-1-20,0 21,1-21,20 21,-21 0,21-1,0 1,21-21,20 21,-20-21,-1 0,1 0,0 0</inkml:trace>
  <inkml:trace contextRef="#ctx0" brushRef="#br0" timeOffset="-114945.04">18376 10728,'0'0,"0"-21,20 42,1 0,-21-1,41 22,-41-22,21 1,0 20,-1 1,-20-1,21 0,0 1,-21-1,0 0,0 21,0-20,0-1,0 0,-21-20,21 20,-21-20,21 20,-41-20,41 0,-21 0,1-1,-1-20,0 21,21 0,-20-21,-1 20,0-20,21 21,-20-21,20 21</inkml:trace>
  <inkml:trace contextRef="#ctx0" brushRef="#br0" timeOffset="-88721.08">2915 13188,'-21'0,"21"20,0 1,0 0,0 0,-21-1,21 1,0 0,0-1,0 1,0 0,0-1,-20 1,20 0,0-1,0 1,-21-21,21-21,0 1,0-1,0 0,0 1,0-1,0 0,0 1,0-1,0 0,21 1,-21-1,0 0,20 0,-20 1,0-1,0 0,21 21,-21-20,21-1,-1 0,-20 1,21 20,-21-21,21 21,-1-21,1 21,-21-20,21 20,-1 0,1 0,0 0,-1 0,1 0,-21-21,21 21</inkml:trace>
  <inkml:trace contextRef="#ctx0" brushRef="#br0" timeOffset="-88520.49">2977 13188,'0'0,"-21"0,21 20,21-20,20 0,-20 0,-1 0</inkml:trace>
  <inkml:trace contextRef="#ctx0" brushRef="#br0" timeOffset="-87699.41">3245 13208,'0'-20,"0"40,-20-20,20 21,-21-21,21 21,-21-21,21 21,0-1,0 1,21 0,0-21,-21 20,20-20,-20 21,0 0,0-1,-20-20,20 21,-21 0,0-1,42-20,0 0,-1 0,1 0,0 0,-1-20,1 20,0-21,-21 42,0-1,0 1,20-21,1 0,0 0,-1 0,1 0,0-21,-1 21,-20-20,21-1,-21 0,0 1,0-1,-21 21,1-21,-1 21,0 0,1 0,-1 0,21 21,0 0</inkml:trace>
  <inkml:trace contextRef="#ctx0" brushRef="#br0" timeOffset="-87044.68">3597 13415,'-21'-20,"42"40,-21-40,0 40,0 1,0 0,0-1,0 1,0 0,0-42,0 0,0 1,20 20,-20-21,21 21,-21-21,21 21,-21-20,20 20,1 0,-21 20,0 1,0 0,0-1,0 1,0 0,0-1,-21 1,21 0,0-42,21 21,-21-21,21 21,-21-20,20 20,1-21,-21 0,21 21,-21-20,20 20,-20-21,21 21,0 0,-21-21,0 42,0 0,0-1,0 1,0 0,0-1,0 1,20 0</inkml:trace>
  <inkml:trace contextRef="#ctx0" brushRef="#br0" timeOffset="-86512.26">4424 13415,'0'-20,"0"-1,0 0,20 21,1 0,0 0,-21 21,0 0,0-1,0 1,-21 0,21-1,-21-20,21 21,-20-21,20 21,-21-21,21 20,-21-20,21 21,-20-21,40 0,1 0,20 0,-20 0,0-21,-1 21,22 0,-22 0</inkml:trace>
  <inkml:trace contextRef="#ctx0" brushRef="#br0" timeOffset="-86052.18">4672 13188,'0'0,"0"-21,-21 21,0-21,1 21,-1 0,0 0,1 0,-1 0,0 0,1 21,-1-21,0 21,1-1,-1 1,0 0,1 0,-1-1,0 1,0 0,1 20,-1-20,0-1,1 22,-1-22,21 1,-21 20,21-20,0 0,-20-1,20 1,0 0,0-1,0 1,41-21,-41 21,21-21,-1 20,1-20,0 21,20-21,-20 0,0 0,20 0,-20 0,20 0,0 0,-20-21,20 21,1-20,-22 20,22-21,-22 0,22 1,-22-1,22 0,-22 1,1-1,-21 0,21 1,-1-22,-20 22,0-1,0-20,0 20,0 0,0-20,0 20,-20 1,-1-1,21 0,-21 21,21-21,-20 21,-1 0,0 0,1 0,-1 0,0 21</inkml:trace>
  <inkml:trace contextRef="#ctx0" brushRef="#br0" timeOffset="-83744.89">5726 13208,'0'0,"0"-20,0-1,0 0,20 21,1 0,0 0,-1 0,1 0,0 0,-1 21,1 0,0-21,-21 20,20-20,-20 21,21 0,-21 0,21-1,-21 1,0 0,0-1,0 1,0 0,0-1,0 1,-21 0,21-1,0 1,-41-21,41 21,-21-1,0 1,1-21,-1 21,0-21,1 0,-1 0,0 0,21-21,-20 0,20 1,0-1,0 0,41 21,-41-20,0-1,21 21,-1 0,1-21,0 21</inkml:trace>
  <inkml:trace contextRef="#ctx0" brushRef="#br0" timeOffset="-83364.01">6118 13208,'0'0,"0"-20,0 40,0 1,0 0,0 0,21-1,-21 1,0 0,0-1,0 1,0 0,0-1,0 1,0 0,0-1,0 1,0 0,21-21,-1 0,1 0,0 0,-1 0,1 0,-21-21,21 21,-1 0,-20-21</inkml:trace>
  <inkml:trace contextRef="#ctx0" brushRef="#br0" timeOffset="-83149.13">6222 13353,'0'-20,"0"40,20-61,1 41,-21-21,21 21,-1 0,-20-20,21 20,0-21</inkml:trace>
  <inkml:trace contextRef="#ctx0" brushRef="#br0" timeOffset="-82980.23">6263 13126,'166'-83</inkml:trace>
  <inkml:trace contextRef="#ctx0" brushRef="#br0" timeOffset="-81845.16">5581 13767,'-21'0,"63"0,-22 0,1 0,20 0,1 0,-1 0,0 0,1 0,-1 0,0 0,21 0,-20 0,-1 0,0 0,1 0,-1 0,0 0,-20 0,20 0,-20 0,0 0,-1 0,1 0,0 0</inkml:trace>
  <inkml:trace contextRef="#ctx0" brushRef="#br0" timeOffset="-81201.49">5664 13994,'-21'0,"21"-21,21 21,-1 0,22 0,-22 0,1 0,0 0,-1 21,1 20,0-20,-21 0,0-1,0 1,0 0,0-1,0 1,0 20,0-20,-21 0,21-1,-21 1,1 0,-1-1,0 1,1-21,20 21,-21-21,0 20,1-20,20 21,-21-21,0 0,1 0,20-21,0 1,0-1,0 0,20 21,-20-20,21 20,-21-21,21 0,-1 21,1-20,0 20,-1-21,1 21,0-21</inkml:trace>
  <inkml:trace contextRef="#ctx0" brushRef="#br0" timeOffset="-80749.11">5974 14180,'0'0,"0"-21,0 42,0 0,0-1,0 1,0 0,0-1,0 1,0 0,0-1,-21-20,21-20,0-1,0 0,21 21,-21-20,0-1,0 0,20 21,-20-20,21-1,0 0,-1 1,1-1,0 21,-1 0,1-21,0 21,-21 42,20-42,-20 20,0 1,0 0,0-1,0 1,0 0,0-1,0 1,-20-21,20 21,0-1</inkml:trace>
  <inkml:trace contextRef="#ctx0" brushRef="#br0" timeOffset="-80087.9">6325 14263,'21'0,"-1"0,-20-21,21 21,0-21,0 21,-1-20,-20-1,21 0,-21 1,0-1,-21 21,1 0,-1 0,0 21,0-21,21 20,-20 1,20 0,-21-21,21 20,0 1,0 0,0-1,0 1,0 0,0-1,21 1,-1-21,1 0,0 0,0 0,-1 0,1-21</inkml:trace>
  <inkml:trace contextRef="#ctx0" brushRef="#br0" timeOffset="-79752.11">6656 13994,'0'-41,"0"82,0-62,0 42,0 0,0-1,0 1,0 0,0-1,0 1,0 0,0-1,0 1,0 0,0-1,0 1,-21-21,21 21,0-1,0 1,0 0,0-1,21-20,0 0,-1 0,1 0,0-20,-1-1</inkml:trace>
  <inkml:trace contextRef="#ctx0" brushRef="#br0" timeOffset="-79588.22">6615 14201,'0'-21,"0"42,41-42,-20 21,-1 0,1 0,0 0,20 0</inkml:trace>
  <inkml:trace contextRef="#ctx0" brushRef="#br0" timeOffset="-78932.52">6966 14366,'0'0,"0"-21,0 42,0 0,0 20,0-20,0-1,-21 1,21 0,0-1,-20 1,20-42,20 21,-20-20,21 20,0-21,-1 21,-20-21,21 21,0-20,-1-1,1 0,-21 1,-21 20,1 20,-1-20,0 21,21 0,0-1,-20-20,20 21,0 0,20-1,22-20,-22 0,1 0</inkml:trace>
  <inkml:trace contextRef="#ctx0" brushRef="#br0" timeOffset="-78288.36">7586 13560,'0'0,"21"0,-1 0,1 0,0 0,-1 0,1 0,0 0,-1 0,1-21,0 21,-1 0,1-20,0 20,-1 0,1 0,0 0,-1 0,1 0,0-21</inkml:trace>
  <inkml:trace contextRef="#ctx0" brushRef="#br0" timeOffset="-78071.93">7669 13684,'-21'0,"42"0,-21 0,41 0,-20 0,-1 0,1 0,0-21,20 21,-20 0,-1 0,22 0,-22 0,1 0,0 0,-1 0</inkml:trace>
  <inkml:trace contextRef="#ctx0" brushRef="#br0" timeOffset="-75428.95">9302 13395,'0'-21,"0"0,0 1,-21 20,0 0,1 0,20 20,-21-20,0 21,1 0,-1-1,21 1,-21-21,21 21,0-1,-20-20,20 21,0 0,41-21,-41 20,21-20,-1 0,1 0,0 0,-1 0,1 0,0-20,-1-1,1 21,-21-21,21 1,-21-1,20 0,-20 1,21-1,-21 0,0-20,0 20,21 1,-21-1,0 0,0-20,0 20,0 0,0 1,0-1,0 0,0 1,0-1,0 0,0 63,-21-22,21 1,0 0,0-1,0 22,0-22,-21 22,21-21,0 20,0-20,0 20,0-20,0 20,0-20,21-1,-21 22,0-22</inkml:trace>
  <inkml:trace contextRef="#ctx0" brushRef="#br0" timeOffset="-74740.33">9570 13622,'0'-21,"0"42,0 0,0-1,0 1,0 0,0-1,0 1,-20 0,20-1,0 1,-21-21,42 0,-21-21,20 21,-20-20,21 20,0-21,-1 21,1-21,0 1,-1 20,-20-21,21 21,-21-21,21 21,-42 0,0 0,21 21,-20-21,-1 21,21-1,-21-20,21 21,0 0,0-1,0 1,21-21,-21 21,41-21,-20 0</inkml:trace>
  <inkml:trace contextRef="#ctx0" brushRef="#br0" timeOffset="-74476.44">9860 13415,'-21'0,"62"0,-20 0,0 0,-1 0,1 0,0 0,-1 0</inkml:trace>
  <inkml:trace contextRef="#ctx0" brushRef="#br0" timeOffset="-74087.38">10314 13291,'0'21,"0"-42,-20 42,20 0,0-1,-21 1,21 0,0-1,0 1,0 0,21-21,-21 20,20-20,1 0,0 21,-1-21,1 0,0 0,-1-21,-20 1,21 20,-21-21,0 0,21 1,-21-1,0 0,0 1,0-1,0 0,0 1,0-1,0 0,-21 21,21-21,-21 21,1-20,-1 20,0 0,1 0,-1 0,0 0,1 0,-1 20,21 1</inkml:trace>
  <inkml:trace contextRef="#ctx0" brushRef="#br0" timeOffset="-73120.24">10604 13622,'0'-21,"21"21,-21 21,0 0,0-1,0 1,0 0,0-1,-21-20,21 21,0 0,0-1,-21-20,42 0,-21-20,21 20,-21-21,20 21,1-21,-21 1,21 20,-1-21,1 0,-42 21,1 0,-1 21,21 0,-21-1,21 1,21 0,0-21,-1 0,1 0</inkml:trace>
  <inkml:trace contextRef="#ctx0" brushRef="#br0" timeOffset="-72811.95">11059 13043,'0'-21,"20"21,-20 21,21-21,-21 41,21-20,-1 0,1-1,-21 22,21-1,-1 1,-20-1,0 0,21 1,-21-1,0 0,0 1,0-1,0 0,0 1,-21-22,21 22,-20-22,20 22,-42-22,22 1,-1 0,0-1,1 1</inkml:trace>
  <inkml:trace contextRef="#ctx0" brushRef="#br0" timeOffset="-72160">9178 13146,'0'0,"0"21,-21 0,21-1,-21 1,1 21,-1-22,0 22,1 20,-1-21,0 0,1 1,-1 20,0-21,1 0,20 1,-21-1,21 0,0 1,0-22,0 22,21-22,-21 1,41 20,-20-20,20 0,0-21,1 20</inkml:trace>
  <inkml:trace contextRef="#ctx0" brushRef="#br0" timeOffset="-71414.01">11803 13188,'0'0,"0"-21,0 0,0 1,-21 20,21-21,-21 21,1 0,-1 0,0 0,1 0,20 21,-21-21,21 20,0 1,-21 0,21-1,0 1,-20 0,20 0,0-1,0 1,0 0,0-1,0 1,0 0,0-1,0 1,0 0,0-1,0 1,0 0,0-1,0 1,0 0,0-1,0 1,0 0</inkml:trace>
  <inkml:trace contextRef="#ctx0" brushRef="#br0" timeOffset="-71216.13">11534 13498,'41'-62,"-82"124,103-124,-41 41,-1 21,22 0,-22-20,1 20,0-21,-1 21</inkml:trace>
  <inkml:trace contextRef="#ctx0" brushRef="#br0" timeOffset="-70988.25">12092 12816,'0'0,"0"20,-21-20,21 42,-20-42,20 20,0 1,0 0,0-1</inkml:trace>
  <inkml:trace contextRef="#ctx0" brushRef="#br0" timeOffset="-70617.64">12278 13064,'0'0,"0"-21,0 42,-21-1,21 1,-20 0,20 20,-21-20,21-1,-21 22,21-21,-20-1,20 22,-21-22,21 1,0 20,-21-20,21 0,0-1,0 1,0 0,0-1,0 1,21-21,0 21,-1-21,1 0,0 0</inkml:trace>
  <inkml:trace contextRef="#ctx0" brushRef="#br0" timeOffset="-70217.55">12423 13312,'-21'165,"42"-330,-42 351,21-207,21 21,-21-20,0-1,0 0,20 21,-20-20,21-1,0 0,-21 1,20 20,-20-21,0 0,21 21,-21-20,21 20,-21 41,20-41,-20 21,0-1,0 1,0 0,0-1,0 1,0 0,0-1,0 1,21 0</inkml:trace>
  <inkml:trace contextRef="#ctx0" brushRef="#br0" timeOffset="-69548.77">12733 13477,'-21'0,"42"0,-42-20,42 20,0-21,20 21,-41-21,21 21,-1 0,-20-20,21 20,-21-21,0 0,21 21,-21-20,0-1,-21 21,0 0,1 0,-1 0,21 21,-21-21,21 20,-20 1,20 0,0-1,0 1,0 0,0-1,20-20,1 21,0-21,-1 0,1 0,0 0,-1 0,1 0,0 0,-1-21,1 21,-21-20,21 20,-21-21,20 21,-20-21,21 1,-21-1,0 0,0 1,21-1,-21 0,0 1,0-1,0-21,0 22,0-1,0 0,0 1,0-1,0 0,0 1,0-1,0 42,0-1,0 1,0 0,0-1,0 1,0 0,0-1,0 1,0 0,0 0,0-1,0 1,0 0,0-1,0 1,0 0,0-1,0 1,0 0,0-1,0 1,20-21,-20 21,21-21,0 0,-1 0,1 0</inkml:trace>
  <inkml:trace contextRef="#ctx0" brushRef="#br0" timeOffset="-69387.02">13002 13333,'82'-42,"-61"22,-124 82,247-124,-102 62,-1 0</inkml:trace>
  <inkml:trace contextRef="#ctx0" brushRef="#br0" timeOffset="-68765.56">13415 13477,'-21'0,"21"21,0 0,0-1,0 1,-20-21,20 21,0-1,0 1,0 0,-21-21,21 20,0 1,0-42,21 21,-1-20,1 20,-21-21,21 0,-1 21,1-20,0-1,-1 21,-20-21,-20 42,20 0,0-1,0 1,20-21,1 0</inkml:trace>
  <inkml:trace contextRef="#ctx0" brushRef="#br0" timeOffset="-68429.95">13746 12960,'0'-41,"0"82,20-41,1 21,-21 0,21-1,-1 22,1-22,-21 22,21-1,-21 0,20-20,-20 21,0-1,0 0,0 1,0-22,0 22,-20-22,20 22,-21-22,21 1,-21 0,21-1,0 1,0 0,-20-1,-1 1,0-21,21 21,-20-21</inkml:trace>
  <inkml:trace contextRef="#ctx0" brushRef="#br0" timeOffset="-66600.98">2915 14903,'0'42,"0"-22,0 1,0 0,0 0,0-1,0 1,20 0,-20-1,0 1,0 0,0-1,0 1,0 0,0-42,0 0,0 1,0-1,0 0,0 1,0-1,0 0,0 1,0-1,0 0,0 0,0 1,0-1,21 0,-21 1,0-1,21 21,-21-21,0 1,20 20,-20-21,21 0,0 21,-1 0,1 0,0 0,-1 0,1 0,0 0,-1 0,1 0,0 0,-1 0,1-20</inkml:trace>
  <inkml:trace contextRef="#ctx0" brushRef="#br0" timeOffset="-66308.14">2997 14986,'-20'0,"40"0,1 0,0 0,-1 0,1 0,0 0</inkml:trace>
  <inkml:trace contextRef="#ctx0" brushRef="#br0" timeOffset="-65493.51">3163 15193,'0'0,"0"-21,0 1,20 20,-20-21,21 21,-21-21,21 1,-1-1,-20 0,21 21,-21-20,21-1,-21 0,20 21,-40 0,20 21,0 0,0-1,0 1,0 0,0-1,20-20,-20 21,0 0,0-1,0 1,0 0,0-1,21-20,0 0,-1 0,-20-20,21 20,0 0,-1-21,1 21,0-21,-1 21,-20-20,0 40,0 1,0 0,0-1,21-20,0 0,-1 0,-20-20,21 20,0-21,-1 0,1 1,-21-1,21 21,-21-21,0 1,-21 20,-20-21,20 21,0 0,1 0,-1 0,0 0,1 0,-1 0,21 21,-21-21,21 20,0 1</inkml:trace>
  <inkml:trace contextRef="#ctx0" brushRef="#br0" timeOffset="-64872.82">3741 15152,'0'0,"0"20,0-40,0 61,0-20,0-42,0 0,42 1,-22-1,1 0,0 1,-1 20,1 0,-21 20,0 1,21 0,-21-1,0 1,0 0,0-1,20-20,1-20,0-1,-1 0,1 1,0-1,-1 0,-20 1,21 20,-21-21,21 21,-21 21,0-1,0 1,0 0,0-1,0 1,20 0,1-21</inkml:trace>
  <inkml:trace contextRef="#ctx0" brushRef="#br0" timeOffset="-64637.39">4589 15028,'0'-42,"0"84,0-63,0 42,-21-21,21 20,0 1,0 0,0-1,0 1,0 0,0-1,0 1,0 0</inkml:trace>
  <inkml:trace contextRef="#ctx0" brushRef="#br0" timeOffset="-64220.36">4589 14883,'-62'-21,"124"42,-145-42,63 21,-1 0,21 21,-21-21,1 20,20 1,-21 0,21-1,-21 1,21 21,-20-22,20 22,0-22,-21 22,21-22,0 1,0 20,0-20,0 0,0-1,0 1,41 0,-20-1,0-20,-1 21,1-21,0 0,-1 0,22 0,-22 0,1 0,20 0,-20-21,20 21,-20-20,20 20,-20-21,0 0,-1 1,1-1,0 0,-1 1,1-1,-21 0,21-20,-21 20,0 1,0-22,0 22,0-1,-42 0,42 0,-41 1,20-1,1 0,-22 21,22-20,-22 20,1 0,20-21,1 21,-1 0,0 0,1 0,-1 21,21-1</inkml:trace>
  <inkml:trace contextRef="#ctx0" brushRef="#br0" timeOffset="-59145.08">7276 15152,'0'0,"-21"0,1 20,20 1,-21 0,0-1,21 1,-20 0,20-1,-21 1,21 0,0-1,21-20,-1-20,1-1,0 0,-21 1,20-1,1 21,-21-21,21 1,-1-1,-20 0,21 1,-21-1,21 0,-21 1,20-1,-20 0,21 21,-21-20,0-1,21 21,-21-21,0 42,20 0,-20-1,21-20,-21 21,41 0,-41-1,21 1,0-21,-1 21,1-1,-21 1,21-21,-1 21,1-1,0 1,-1-21,-20 21,21-21,-21 20,21 1,-21 0,20-21,-20 20,0 1,-41-21,41 21,-41-21,20 0,0 0,1 0,-22 0,22 0,-1 0,-20 0,20 0,-20 0,20 0,0 0,-20 0,20 0,1 0,-1 0,42 0</inkml:trace>
  <inkml:trace contextRef="#ctx0" brushRef="#br0" timeOffset="-57849.1">7917 15152,'0'-21,"0"0,0 1,20 20,-20 20,0 1,0 0,0-1,0 1,0 0,0-1,0 22,0-22,-20 1,20 0,0-1,0 1,0 0,0-1,20-20,1 0,0 0,-21-20,20 20,1-21,0 0,-1 1,1-1,0 0,-21 1,20-1,-20 0,21 21,-21 21,0 0,0-1,0 1,0 0,21-21,-1 0,1 0,0 0,-1 0,-20-21,21 0,-21 1,0-1,0 0,0 1,0-1,0 0,0 1,-21-1,21 0,-20 1,20-1,-21 0,0 21,21-20,-20 20,20-21,-21 21,21 21</inkml:trace>
  <inkml:trace contextRef="#ctx0" brushRef="#br0" timeOffset="-56944">8413 15317,'0'-21,"0"42,0 0,20-1,-20 1,0 0,0-1,0 1,0 0,21-21,-21-21,21 21,0-21,-21 1,20-1,1 21,-21-21,0 1,21 20,-21 20,-21 1,21 0,-21-21,21 20,0 1,0 0,21-21,20 0,-20 0,0 0,-1 0,1 0,0-21,-1 21,-20-21,21 21,0 0,-1-20,-20-1,0 0,-20 21,20 21,-21-21,21 21,0-1,0 1,0 0,0-1,0 1,0 0,0-1,0 1,21 0,-21-1,0 1,0 0,0-1,-21-20,0 0,21-20,-20 20,-1-21,0 0,21 1,0-1,-20 0</inkml:trace>
  <inkml:trace contextRef="#ctx0" brushRef="#br0" timeOffset="-56785.08">8744 15255,'-42'-21,"84"42</inkml:trace>
  <inkml:trace contextRef="#ctx0" brushRef="#br0" timeOffset="-56353.01">9343 15028,'-21'0,"21"-21,21 21,0 0,-1 0,1 0,0 0,20 0,-20 0,-1 0,1 0</inkml:trace>
  <inkml:trace contextRef="#ctx0" brushRef="#br0" timeOffset="-56176.1">9364 15214,'227'-83</inkml:trace>
  <inkml:trace contextRef="#ctx0" brushRef="#br0" timeOffset="-53892.46">15978 10707,'0'0,"-21"0,1 21,-1-21,0 21,1-1,-1 1,0 0,1-1,-22 22,22-1,-1 0,0 1,1 20,-1-21,21 21,-21 0,21-21,0 1,0 20,0-21,0 0,21 1,-21-21,21 20,-1-20,1 20,0-20,-1-1,1-20,0 21</inkml:trace>
  <inkml:trace contextRef="#ctx0" brushRef="#br0" timeOffset="-51732.94">15110 11410,'-21'0,"63"0,-22 0,1 21,0-21,-1 0,1 0,0 0,-1 0,1 0,0 0,-1 0,1 0,0 0,-1 0</inkml:trace>
  <inkml:trace contextRef="#ctx0" brushRef="#br0" timeOffset="-50121.42">8371 13498,'21'0,"0"0,-1 0,1 0,0 0,0 0,-1 0,1 0,0 0,-1 0,1 0,0 0,-1 0</inkml:trace>
  <inkml:trace contextRef="#ctx0" brushRef="#br0" timeOffset="-46564.04">10128 14800,'0'0,"0"-21,21 21,-21 42,21-42,-21 20,0 1,0 0,20-1,-20 1,0 0,0-1,0 1,0 0,0 0,0-1,0 1,21-21,-21-41,0 20,21 21,-21-21,20 0,-20 1,21-1,0 21,-21-21,20 21,-20-20,21 20,-21-21,21 21,-1 0,1 0,0 21,-21-1,20-20,-20 21,0 0,0-1,21-20,-21 21,0 0,0 0,0-1,0 1,0 20,0-20,0 0,0-1,0 22,0-22,0 1,0 0,0-1,0 1,0 0,0-1,0 1,0 0,0-1,21-20,-21 21,20-21,-20 21,21-21,0 0,0 0,-1 0,1 0,0 0,-1 0,1 0,0 0,-1-21,-20 0</inkml:trace>
  <inkml:trace contextRef="#ctx0" brushRef="#br0" timeOffset="-43471.91">11389 14841,'21'0,"0"-20,-21-1,0 0,0 1,-21 20,0 0,1 0,-1 0,0 0,1 0,-1 20,0 1,1-21,-1 21,21-1,-21 1,21 0,0-1,0 1,21 0,0-21,-21 20,41-20,-20 0,-1 0,1 0,0 0,-1 0,1-20,0-1,-1 21,-20-21,21 1,0 20,-21-21,0 0,20 1,-20-1,0 0,21 1,-21-1,0 0,0 1,0-1,21 0,-21 1,0-1,0 0,0 1,0-1,0 0,-21 1,0 61,21-20,0-1,0 1,-20 0,20 20,0-20,0-1,0 22,0-22,0 22,0-22,0 1,20 20,-20-20,21 0,-21-1,21 22,-21-21,20-1</inkml:trace>
  <inkml:trace contextRef="#ctx0" brushRef="#br0" timeOffset="-42895.49">11720 14986,'0'-21,"0"1,0-1,0 42,0-1,0 1,0 0,0 0,-21-21,21 20,0 1,-20 0,20-1,0 1,0 0,20-21,-20-21,21 21,0 0,-1-21,1 1,0-1,-21 0,20 21,-20-20,21 20,-21-21,21 21,-21-21,-21 21,21 21,-21-21,21 21,0-1,-20 1,20 0,-21-21,21 20,0 1,0 0,0-1,21 1,-1-21,1 0,0 0,-1 0,1 0</inkml:trace>
  <inkml:trace contextRef="#ctx0" brushRef="#br0" timeOffset="-42653.12">12133 14841,'0'0,"0"-20,-20 20,40 0,1 0,0 0,-1 0,1 0,0 0,20 0,-20 0,-1 0</inkml:trace>
  <inkml:trace contextRef="#ctx0" brushRef="#br0" timeOffset="-42288.39">12609 14738,'-62'83,"124"-166,-124 186,41-82,21 0,0-1,41-20,-41 21,42-21,-21 0,-1 0,1-21,0 21,-21-20,20 20,-20-21,21 21,-21-21,0 1,21 20,-21-21,0 0,0 1,-21-1,21 0,-21 21,21-20,-41 20,41-21,-21 21,1-21,-1 21,0 0,0 0,1 0,-1 0,21 21</inkml:trace>
  <inkml:trace contextRef="#ctx0" brushRef="#br0" timeOffset="-41564.49">12960 14903,'0'0,"0"-20,0 40,0 1,21 0,-21-1,0 1,0 0,0 0,0-1,0 1,-21-21,21 21,0-42,21 21,0-21,-1 1,1-1,0 0,-1 0,1 21,-21-20,21 20,-21-21,0 0,-21 21,21 21,-21 0,1-1,20 1,0 0,0 0,20-1,1-20,-21 21,21-21,-1 0,1 0</inkml:trace>
  <inkml:trace contextRef="#ctx0" brushRef="#br0" timeOffset="-41219.9">13498 14469,'0'0,"-21"-20,21-1,0 0,0 1,21 20,-1 20,22 22,-22-22,1 1,0 0,-1 20,1-20,0 20,-1 0,1-20,0 20,-1 1,-20-1,21 0,0 1,-21-1,0 0,20 1,-20-1,0 1,0-22,0 22,-20-22,20 1,-42 0,22-1,-1 1,0 0,1-1,-22-20,22 21,-1-21,0 0</inkml:trace>
  <inkml:trace contextRef="#ctx0" brushRef="#br0" timeOffset="-40256.67">11038 14511,'0'20,"0"1,0 20,0-20,-21 0,21 20,0 0,-20 1,20-1,-21 0,21 1,0-1,0 0,0 1,0-1,0 1,21-22,-21 22,41-1,-20-20,-1-1,1 1,0 0,-1-21</inkml:trace>
  <inkml:trace contextRef="#ctx0" brushRef="#br0" timeOffset="-39453.99">14242 14552,'20'0,"-20"-21,21 1,-21-1,-21 0,1 21,-1 0,0 0,1 0,-1 0,0 0,21 21,-20-21,20 21,-21-1,21 1,0 0,-21-1,21 1,0 0,0-1,0 1,0 0,0-1,0 1,0 0,0-1,0 1,0 0,0-1,0 1,0 0,0-1,21 1,-21 0,0-1,0 1,21-21</inkml:trace>
  <inkml:trace contextRef="#ctx0" brushRef="#br0" timeOffset="-39272.32">13994 14800,'0'-21,"20"21,-40 21,61-42,-20 21,-1 0,1-20,0 20,-1 0,22-21,-22 21</inkml:trace>
  <inkml:trace contextRef="#ctx0" brushRef="#br0" timeOffset="-39057.52">14469 14221,'0'-20,"0"40,0-20,0 21,0 0,0-1,0 1,21 0,-21-1</inkml:trace>
  <inkml:trace contextRef="#ctx0" brushRef="#br0" timeOffset="-38720.46">14697 14531,'0'0,"-21"0,0 0,0 21,1 0,20-1,-21 1,21 0,-21-1,21 1,-20 0,20-1,0 1,-21 0,21-1,0 1,0 0,-21-1,21 1,0 0,0-1,0 1,0 0,21-21,0 0,-1 0,1 0</inkml:trace>
  <inkml:trace contextRef="#ctx0" brushRef="#br0" timeOffset="-38294.92">14800 14717,'-21'83,"42"-166,-42 187,21-84,0 1,0 0,0-42,21 0,-21 1,21-1,-21 0,0 1,20 20,-20-21,21 21,-21-21,21 21,-1 21,1 0,-21-1,0 1,0 0,0-1,0 1,21 0,-21-1,0 1</inkml:trace>
  <inkml:trace contextRef="#ctx0" brushRef="#br0" timeOffset="-37651.94">15069 14883,'82'-145,"-164"290,164-311,-102 166,-1 0,21 21,-21-21,21 21,0-1,-20-20,20 21,0 0,0-1,0 1,0 0,20-1,1-20,0 0,-1 0,1 0,0 0,-1 0,1 0,-21-20,21 20,-1 0,1 0,-21-21,21 0,-21 1,20 20,-20-21,0 0,21 1,-21-1,0 0,0 1,0-1,0 0,0 1,0-1,0 0,0 1,-21-1,21 0,0 1,-20 20,20 20,0 1,0 0,0-1,0 1,0 0,0-1,0 1,0 0,0-1,0 1,0 0,0-1,0 1,0 0,0-1,0 1,0 0,0-1,0 1,20-21,1 0,0 0,-1 0,-20-21,21 21,0-20</inkml:trace>
  <inkml:trace contextRef="#ctx0" brushRef="#br0" timeOffset="-37490.52">15379 14759,'124'-42</inkml:trace>
  <inkml:trace contextRef="#ctx0" brushRef="#br0" timeOffset="-36963.99">15689 14862,'0'-21,"0"42,0 0,0-1,0 1,0 0,-21-21,21 20,0 1,0 0,-21-21,21-21,21 21,0-21,-1 21,-20-20,21-1,0 0,-1 21,-20-20,21 20,-21-21,21 21,-42 0,0 0,21 41,-20-41,20 21,-21 0,21-1,0 1,21-21,20 0,-20 0</inkml:trace>
  <inkml:trace contextRef="#ctx0" brushRef="#br0" timeOffset="-36672.94">16143 14428,'-20'0,"40"0,-20 21,21-1,-21 1,41 0,-41 20,21-20,0-1,-21 22,20-22,-20 22,0-22,21 22,-21-22,0 22,0-22,0 1,0 0,-41-1,41 1,-21 0,0-1,1 1,-1 0,0-21,1 21,-1-21,21 20,-21-20,1 0</inkml:trace>
  <inkml:trace contextRef="#ctx0" brushRef="#br0" timeOffset="-35315.5">16639 14593,'0'-20,"0"-1,0 42,0-1,21-20,-21 21,0 0,0-1,0 1,21 0,-21-1,20-20,1 21,0-21,0 0,-1 0,1 0,0-21,-1 1,-20-1,21 21,-21-21,21 1,-21-1,0 0,0 42,0 0,0-1,0 1,0 0,0-1,0 1,0 0,0-1,0 1,0 0,0-1,0 1,0 20,-21-20,21 0,0-1,-21 1,1 0,20 0,-21-21,0 20,1 1,-1-21,0 0,0-21,21 1,-20-1,20 0,0 0,0 1,0-1,0 0,20 1,1-1,-21 0,42 1,-22-1,1 21,0-21,-1 21,22 0,-22 0,1 0,20 0</inkml:trace>
  <inkml:trace contextRef="#ctx0" brushRef="#br0" timeOffset="-34863.96">17322 14945,'0'0,"0"-21,-21 21,21 21,0-1,0 1,0 0,0 0,0-1,0 1,-21-21,21 21,0-1,0 1,0 0,0-1,0 1,0 0,0-1,-20-20,-1 0,0 0,1 0,-1-20,0 20,21-21,0 0,-20 1,20-1,0 0,0 1</inkml:trace>
  <inkml:trace contextRef="#ctx0" brushRef="#br0" timeOffset="-34677.02">17322 14759,'-21'-42,"42"84,-21-84,20 42,1 0</inkml:trace>
  <inkml:trace contextRef="#ctx0" brushRef="#br0" timeOffset="-28628.22">11575 4713,'-20'0,"20"21,-21-21,21 20,-21-20,1 21,-1 0,0-1,1 1,-1 0,0 20,1-20,-1 20,21-20,-21 20,21-20,0 20,0-20,0-1,0 22,21-22,-21 1,21 0,20-21,-20 20,-1-20,22 21,-22-21,22 0</inkml:trace>
  <inkml:trace contextRef="#ctx0" brushRef="#br0" timeOffset="-28016.19">11968 4920,'0'20,"-21"1,21 0,0-1,0 1,0 0,0-1,0 1,0 0,0-1,0 1,0-42,0 1,0-1,0 0,0 1,21-1,-21 0,0 1,0-1,0 0,21 1,-21-1,0 0,0 1,20-1,-20 0,0 1,0-1,21 21,-21-21,21 21,-21-20,20 20,1 0,0 0,-1 0</inkml:trace>
  <inkml:trace contextRef="#ctx0" brushRef="#br0" timeOffset="-26880.97">12030 5002,'-21'-20,"42"40,-21-61,21 20,-1 21,1-20,0 20,-1 0,1-21,0 21,-1 0,-20-21,21 21,-21-20,0 40,0 1,0 0,0-1,0 1,0 0,0-1,21-20,-21 21,0 0,0-1,0 1,0 0,0-1,20-20,1 0,0 0,-21-20,20 20,-20-21,21 0,-21 42,-21 0,21-1,-20-20,20 21,0 0,0-1,0 1,20-21,1 0,0 0,-1 0,1-21,0 21,-21-20,20 20,1-21,0 0,-21 1,20 20,-20-21,21 0,-21 1,0-1,0 42,0-1,0 1,-21 0,21-1,0 1,0 0,21-21,0 0,-1 0,1 0,0 0,0-21,-1 0,1 21,-21-20,0-1,0 0,0 1,0-1,-21 21,21-21,-20 21,-1 0,0-20,0 20,1 0,-1 0,0 0,1 0,-1 0,21 20,0 1,21 0</inkml:trace>
  <inkml:trace contextRef="#ctx0" brushRef="#br0" timeOffset="-26324.64">12774 4982,'21'62,"-42"-124,42 144,-21-61,21-21,-21 21,0-1,0 1,0-62,20 41,-20-21,0 0,21 1,-21-1,21 0,-21 1,20 20,-20 20,0 1,21-21,-21 21,0-1,0 1,21-21,-21 21,20-21,1 0,0 0,-21-21,20 21,1-21,0 1,-1 20,-20-21,21 0,0 21,-21-20,20 20,-20-21,21 21,-21-21,0 63,0-22,0 1,0 0,0-1,0 1,0 0,0-1,0 1,21-21</inkml:trace>
  <inkml:trace contextRef="#ctx0" brushRef="#br0" timeOffset="-25197.07">13870 4899,'-21'0,"42"0,-1 0,1 0,0 0,-1 0,1 0,0 0,-1 0,1 0,0 0,-1 0,1 0</inkml:trace>
  <inkml:trace contextRef="#ctx0" brushRef="#br0" timeOffset="-24744.51">14242 4796,'20'62,"-40"-124,40 144,1-61,-21 0,0-1,0 1,0 0,0-1,0 1,0 0,0-1,-21-20,21-20,0-1,0 0,0 1,0-1,0 0,21 1,0-1,-21 0,20 1,1-1,0 0,-1 1,1-1,0 42,-21 20,0-20,0-1,20-20,-20 21,0 0,0-1,0 1,0 0,0-1,0 1,21-21,-21 21,21-21</inkml:trace>
  <inkml:trace contextRef="#ctx0" brushRef="#br0" timeOffset="-23968.4">14676 4961,'41'-83,"-82"166,103-166,-62 63,21 20,-21-21,20 21,-20-21,0 1,-20 20,-1 0,0 0,21 20,-20-20,20 21,-21-21,21 21,-21-1,21 1,0 0,0-1,0 1,21-21,-21 21,21-21,-21 20,20-20,1 0,0 0,-1 0,1 0,0 0,-1 0,1 0,0-20,-1 20,1-21,0 21,-1-21,1 21,0-20,-1 20,-20-21,21 21,0-21,-21 1,0-1,-21 21,0 0,1 0,-22 0,22 21,20-1,0 1,0 0,20-21,1 0,0 20,-1-20,1 21,0-21,-21 21,20-1,-20 1,0 0,0-1,0 1,0 0,0-1,0 1,0 0,-20-1,20 22,0-22,-21 1,21 0,-21-21,21 20,0 1,0 0,-20-21,20 20,-21-20,21 21,-21-21,1 0,20-21,0 1,-21-1,21 0,0 1,0-1,0 0,0 1,0-1,0 0,0-20,21 20,-21 1,20 20,1-21,0 0,-1 1,1 20,0-21</inkml:trace>
  <inkml:trace contextRef="#ctx0" brushRef="#br0" timeOffset="-23584.33">15399 4878,'-82'-20,"164"40,-185-40,103 40,-21-20,21 21,0 0,0-1,21-20,0 0,-21 21,20-21,1 0,0 0,-21-21,20 21,-20-20,21 20,-21-21,0 42,0-1,41-20,-20 0</inkml:trace>
  <inkml:trace contextRef="#ctx0" brushRef="#br0" timeOffset="-22680.41">14097 4940,'0'-20,"0"-1,41 21,-41-21,21 21,0 0,-1 0,22-20,-22 20,1 0,0 0,-1 0,1 0,0 20,-1-20,1 42,0-22,-1 1,1 0,0-1</inkml:trace>
  <inkml:trace contextRef="#ctx0" brushRef="#br0" timeOffset="-21925.57">15565 4651,'0'0,"0"-21,0 1,0-1,0 42,0-1,0 1,0 0,0-1,20 1,-20 0,0-1,21 1,-21 0,0-1,0 1,0 0,0-1,0 1,21-21,-21 21,0-1</inkml:trace>
  <inkml:trace contextRef="#ctx0" brushRef="#br0" timeOffset="-21712.97">15606 4899,'186'-21,"-372"42,372-21,-165 21,-21-1,0 1</inkml:trace>
  <inkml:trace contextRef="#ctx0" brushRef="#br0" timeOffset="-21520.95">15813 4672,'0'-21,"0"42,-21-42</inkml:trace>
  <inkml:trace contextRef="#ctx0" brushRef="#br0" timeOffset="-20928.12">15978 4754,'41'145,"-20"-145,-83-145,124 311,-62-146,21 1,-21-42,20 21,1-20,0-1,-21 0,20 21,-20-20,21 20,-21-21,21 21,-21-21,20 21,-20 21,0 0,21-1,0 1,-1-21,1 0,0 0,-21-21,20 21,1-20,0-1,-1 0,-20 1,0-1,21 21,-21-21,0 1,-21 20,1 0,-22 0,42 20,-20-20,-1 21,0 0,21-1,0 1,-20-21,20 21,0-1,0 1,41 0,-20-1,-1 1,1-21,0 21,-1-21,1 20,20-20,-20 21,0-21</inkml:trace>
  <inkml:trace contextRef="#ctx0" brushRef="#br0" timeOffset="-108.96">17342 4775,'0'0,"0"-21,21 21,-21-20,21 20,-21-21,20 0,-20 1,0-1,-20 21,-1 0,0 0,1 0,-1 41,0-41,1 21,-1-21,0 0,21 41,-20-41,20 21,0 0,0-1,0 1,20 0,1-21,20 0,-20 0,0 0,-1 0,1-21,0 21,-21-21,20 21,-20-20,0-1,0 42,0-1,-20 1,20 0,0-1,0 1,0 20,0-20,0 0,0 20,0 0,0-20,0 20,0-20,0 20,0-20,0 20,-21-20,21 0,0-1,0 1,-21 0,21-1,-20 1,-1 0,0-21,1 20,-1-20,0-20,21-1,-20 21,20-21,0 1,0-1,0 0,-21 21,21-20,0-1,0 0,0 1,0-1,0 0,41 1,-41-1,21 0,-21 1,21-1,-1 0,1 1,0-1,-1 0,1 1,0-1,-1 0,1 1,0 20,-1-21,1 0,0 21,-1-20,1-1,0 21,-1-21,-20 1,21 20,0-21,-1 0,-20 1,21 20,-21-21,0 0,21 21,-21-20,0 40,0 1,0 0,0-1,20 1,1 0,-21-1,21 1,-21 0,0-1,0 1,0 0,0-1,20-20,1 0,0 0,-1 0,1-20,0 20,-1 0,1-21,0 21,-1-21,1 21,-21-20,21 20,-1-21,1 0,0 1,-1 20,-20-21,0 0,21 21,-21-20,-21 20,1 0,-22 0,22 0,20 20,-21-20,21 21,-21-21,1 21,20-1,0 1,0 0,20-1,1-20,-21 21,21-21,-1 0,1 0,-21-21,21 1,-21-1,20 21,-20 21,21-21,0 0,-1 0,1 0,0 0,-1 0,1 0,0 0,-1 0,1 0,-21-21,21 21,-21-21,20 21,-20-20,21 20,-21-21,21 21,-21-21,-21 21,0 21,1-21,20 21,0-1,-21-20,21 21,0 0,0-1,0 1,21-21,-1 0,1 0,0 0,-21-21,20 1,-20-1,21 0,-21 1,0-1,0 0,21 1,-21-1,0 0,0 1,20-1,-20-20,0 20,21 0,-21 1,0-1,0 0,0 1,21-1,-21 0,0 42,0 0,0-1,-21 1,21 0,0-1,0 1,-21 0,21-1,0 1,0 0,0-1,0 1,0 0,0-1,0 1,0 0,21-21,-21 20,21 1,-1 0,1-21,-21 20,21-20,-1 0,1 0,0 0,-21-20,20 20,-20-21,21 0,-21 1,0-1,21 21,-21-21,20 1,-20-1,0 0,0 42,-20 0,20-1,-21-20,21 21,0 0,0-1,-21 1,21 0,0-1,21-20,0 21,20-21,-20 0,-1 0,1 0,0 0,0-21,-1 21,1-20,0 20,-1-21,1 0,0 1,-1-1,-20 0,21 1,-21-1,0 0,-21 21,21-20,-20 20,-1 0,0 0,21 20,-20 1,20 0,-21-21,21 20,0 1,0 0,0-1,0 1,21-21,-21 21,20-21,1 0,0 20,-1-20,1 0,0 0,-1 0,-20-20,21 20,-21-21,21 21,-21-21,20 21,-20-20,21-1,-21 0,0 1,0 40,0 1,-21 0,21-1,0 1,-20-21,20-21,20 21,-20-20,21-1,0 0,-1 1,1 20,-21-21,21 21,-1 0,-20 21,0-1,0 1,0 0,21-21,-21 20,21 1,-1-21,-20 21,21-21,0 0,-1 0,1 0,0 0,-21-21,20 21,-20-21,0 1,21-1,-21 0,0 1,0-1,21 0,-21 1,20-1,-20 0,0 1,0-1,0 0,21 21,-21-20,0-1,0 0,0 42,0 0,0-1,0 1,-21 0,21-1,0 1,0 0,0-1,0 1,-20 0,20-1,0 1,0 0,0-1,0 1,0 0,20-1,1-20,0 0,-1 0,1 0</inkml:trace>
  <inkml:trace contextRef="#ctx0" brushRef="#br0" timeOffset="60.95">19513 4651,'144'-62</inkml:trace>
  <inkml:trace contextRef="#ctx0" brushRef="#br0" timeOffset="239.84">18913 4341,'-62'-21</inkml:trace>
  <inkml:trace contextRef="#ctx0" brushRef="#br0" timeOffset="2731.12">20277 4692,'0'0,"21"0,0 0,-21-20,20 20,1-21,0 21,-1-21,-20 1,0-1,0 0,-20 21,-1-20,0 20,1 0,-1 0,0 0,1 20,-1-20,21 21,-21-21,21 21,-20-1,20 1,0 0,0-1,0 1,20 0,1-21,-21 20,21-20,-1 0,1 0,0 0,-1 0,1 0,0 0,-1 0,1 0,0-20,-1 20,1 0,0-21,-1 21,1 0,-21-41,21 41,-21-21,20 21,-20-21,21 1,-21-1,21 21,-21-21,20 1,-20-1,0 0,0 1,-20 20,-1 0,21 20,0 1,0 0,21-1,-1 1,-20 0,21-1,0 1,-21 0,0-1,0 1,0 0,0-1,0 1,20-21,1 0,0-21,-1 21,1 0,-21-20,21 20,-1-21,1 21,-21-21,21 21,0-20,-21-1,20 21,-20-21,21 1,0-1,-21 0,0 1,0-1,0 0,-21 21,21-20,-21 20,21 20,0 1,0 0,0-1,0 1,21-21,-21 21,21-1,-21 1,20 0,-20-1,0 1,0 0,21-21,0 0,-1 0,1 0,0-21,-1 21,1 0,0-21,-1 1,1 20,-21-21,0 42,0-1,0 1,0 0,0-1,21-20,-21 21,20-21,1 0,0 0,-21-21,20 21,-20-20,21 20,-21-21,0 0,21 1,-21-1,0 0,0 1,0-1,0 0,-21 1,0 20,1-21,-1 21,0 0,1 0,-1 21,21-1,0 1,0 0,21-1,20-20,-20 0,-1 0,1 0,0 0,-1 0,1-20,0 20,-1 0,1-21,0 0,-1 21,1 0,-21-20,21-1,-21 0,-21 21,0 0,21 21,0 0,0-1,21-20,-21 21,21-21,-21 21,0-1,20-20,-20 21,21 0,-21-1,0 1,21-21,-21 21,0-1,0 1,0 0,0-1,20-20,1 0,0 0</inkml:trace>
  <inkml:trace contextRef="#ctx0" brushRef="#br0" timeOffset="4058.56">22200 4589,'0'-21,"20"21,-20 21,0 0,0-1,0 1,21 0,-21-1,0 1,0 0,0-1,0 1,0-42,0 1,0-1,21 0,-21 1,20 20,-20-21,21 0,0 1,-1-1,1 21,-21-21,21 21,-21 21,0 0,20-1,-20 1,0 0,0-1,21-20,-21 21,21-21,-1 0,1 0,-21-21,21 21,-21-20,20-1,1 0,-21 1,21 20,-21-21,20 21,-20 21,0-1,-20-20,20 21,0 0,0-1,0 1,20-21,1 21,0-21,-1 0,-20-21,21 21,-21-21,21 21,-21-20,20-1,-20 0,21 21,-21 21,0 0,0-1,0 1,0 0</inkml:trace>
  <inkml:trace contextRef="#ctx0" brushRef="#br0" timeOffset="4242.46">22716 4403,'-20'-62,"40"124</inkml:trace>
  <inkml:trace contextRef="#ctx0" brushRef="#br0" timeOffset="4966.5">22923 4610,'-20'0,"20"20,0 1,0 0,-21-1,21 1,0 0,0-1,0 1,21-21,-1 0,-20-21,21 21,-21-20,21 20,-21-21,20 0,1 1,0-1,-1 0,-20 1,21 20,-21-21,21 21,-21-21,0 42,0 0,20-21,-20 20,0 1,0 0,21-21,-21 20,21-20,-1 0,1-20,0-1,-21 0,20 21,-20-20,21 20,-21 20,0 1,0 0,0-1,0 1,21-21,-21 21,0-1</inkml:trace>
  <inkml:trace contextRef="#ctx0" brushRef="#br0" timeOffset="5139.39">23275 4403,'-42'-62,"84"124</inkml:trace>
  <inkml:trace contextRef="#ctx0" brushRef="#br0" timeOffset="6118.35">23461 4589,'20'0,"-20"21,0-1,0 1,0 0,0-1,21-20,-21 21,0 0,0-42,0 0,21 21,-21-20,20-1,-20 0,21 21,-21-20,21 20,-21-21,20 0,1 21,-21-20,0 40,21 1,-21 0,0-1,20 1,-20 0,21-21,0 0,-1 0,1 0,-21-21,21 21,-21-21,20 21,1-20,-21-1,0 42,0-1,0 1,0 0,0-1,21-20,-21 21,20-21,1 0,0 0,-1-21,-20 1,21-1,0 0,-1 1,-20-1,21 21,-21-21,0 42,-21 0,21-1,0 1,-20-21,20 21,0-1,0 1,0 0</inkml:trace>
  <inkml:trace contextRef="#ctx0" brushRef="#br0" timeOffset="6300.26">24039 4424,'0'-42,"0"84,21-84</inkml:trace>
  <inkml:trace contextRef="#ctx0" brushRef="#br0" timeOffset="7610.87">24101 4610,'0'0,"21"-21,0 21,-1 0,1 0,0 0,-1 0,1 0,0 0,-1 21,1-21,-21 20,0 1,-21-21,21 21,-20-21,20 20,-21-20,21 21,-21 0,1-21,20 20,0 1,20-21,1 0,0 0,-1 0,1 0,0 0,-1 0,-20-21,21 21,0 0,-1-20,1 20,0 0,-1-21,1 0,0 21,-1-20,1 20,0-21,-21 0,20 21,-20-20,0-1,-20 21,-1 0,-20 0,20 21,0-21,1 20,-1 1,21 0,0-1,21-20,-1 21,1-21,0 0,-1 0,-20-21,21 21,-21-20,21 20,-21 20,0 1,0 0,0-1,20-20,1 0,0 0,-1 0,1-20,0-1,-1 0,-20 1,21-1,-21 0,21 1,-21-1,0 0,20 1,-20-1,0 0,21 1,-21-1,0 0,0 1,0-1,21 21,-21 21,0-1,0 1,0 0,0-1,0 1,0 0,0-1,0 1,0 0,0-1,0 1,0 0,-21-1,21 1,0 0,0-1</inkml:trace>
  <inkml:trace contextRef="#ctx0" brushRef="#br0" timeOffset="8530.84">24742 4630,'41'-41,"-82"82,103-82,-41 41,-1 0,1 0,0 0,-1 0,1 0,0 21,0-21,-21 20,20-20,-20 21,0 0,0-1,-20-20,20 21,0 0,-21-21,21 20,0 1,21-21,-1 0,-20-21,21 21,-21-20,21-1,-21 0,20 21,-20-20,21 20,-21 20,-21-20,21 21,21-21,0 0,-21-21,20 21,1 0,0 0,-21 21,0 0,0-1,0 1,20-21,-20-21,21 21,0-20,-1 20,-20-21,21 21,0 0,-21 21,0-1,0 1,0 0,0-1,0 1</inkml:trace>
  <inkml:trace contextRef="#ctx0" brushRef="#br0" timeOffset="8702.76">25032 4568,'0'-20</inkml:trace>
  <inkml:trace contextRef="#ctx0" brushRef="#br0" timeOffset="8943.64">25135 4279,'207'351,"-497"-537,373 21,124 558,-207-373,0 22,0-1,0-20,0 20,-21-20,21-1,-21 22,21-22,-20 1,-1 0,0-21,-20 20</inkml:trace>
  <inkml:trace contextRef="#ctx0" brushRef="#br0" timeOffset="38291.08">13580 6925,'21'0</inkml:trace>
  <inkml:trace contextRef="#ctx0" brushRef="#br0" timeOffset="39820.08">13580 6925,'-20'0,"20"20,-21-20,21 21,0-42,21 21,-1-20,-20 40,21-20,-21-20,-21 20,1 0,-1 0</inkml:trace>
  <inkml:trace contextRef="#ctx0" brushRef="#br0" timeOffset="74332.09">7069 9364,'0'20,"0"1,21-21,0 0,-21-21,20 21,-20-20,-20 20,20-21,-21 21,21 21,0-1,0 1,0-42,0 1,0-1,0 0,0 42</inkml:trace>
  <inkml:trace contextRef="#ctx0" brushRef="#br0" timeOffset="89254.93">13374 8661,'0'-21,"0"42,0 0,0-1,0 1,-21 0,21-42,0 0,0 1,0-1,0 0,0 1,0 40,0 1,0 0,0-1,0 1,-21-21,21 21,0-1,-20-20,20 21,0-42,20 1,-20-1,21 0,0 1,-21-1,20 21,-20-21,21 21,-21-20,0 40,0 1,0 0,0-1</inkml:trace>
  <inkml:trace contextRef="#ctx0" brushRef="#br0" timeOffset="122538.31">14531 13333,'-21'0,"42"0,0 0,-1 0,1 0,0 0,-1 0,1 0,0 0,0 0,-21-21,20 21,1 0,0 0,-1-21,1 21,0 0,-1 0</inkml:trace>
  <inkml:trace contextRef="#ctx0" brushRef="#br0" timeOffset="122771.13">14572 13498,'-41'21,"82"-42,-61 42,40-21,1 0,0 0,-1-21,1 21,21 0,-22 0,22 0,-1-21,0 1</inkml:trace>
  <inkml:trace contextRef="#ctx0" brushRef="#br0" timeOffset="123814.35">16061 13250,'0'0,"0"-21,-21 21,21-21,-21 21,1 0,-1 0,0 42,1-21,-1-1,0 1,21 0,0-1,-20-20,20 21,0 0,0-1,0 1,0 0,20-21,-20 20,21-20,0 0,-1 0,1 0,0 0,-1 0,1 0,-21-20,21-1,-21 0,0 1,0-1,0 0,0 1,0-1,0 0,0 1,0-1,0-21,0 22,0-1,0-20,0 20,0 0,0 1,-21-1,21-20,0 20,0 0,0 1,0-1,0 0,0 1,21-1,-1 0,1 21,0-20,-1 20,1 0,0 0,-1 0,1 0,0 0,-1 0,1 0,0 0,-1 20</inkml:trace>
  <inkml:trace contextRef="#ctx0" brushRef="#br0" timeOffset="124594.88">16288 13353,'-21'0,"21"21,0 0,0-1,0 1,0 0,0-1,21-20,-21 21,21-21,-1 0,1 0,0 0,-21-21,20 21,-20-20,21 20,-21-21,21 21,-21-21,20 1,1-1,-21 0,0 1,21 20,-21-21,0 0,0 1,0-1,0 0,-21 0,0 21,21-20,-20 20,-1 0,0 0,1 0,-1 20,0-20,21 21,-20-21,-1 0,21 21</inkml:trace>
  <inkml:trace contextRef="#ctx0" brushRef="#br0" timeOffset="125634.18">16619 13519,'-21'0,"21"20,0 1,0 0,21-21,-21 20,0 1,0 0,0-1,0 1,0 0,0-1,0-40,0-1,0 0,20 21,1-20,0-1,-1 21,-20-21,21 1,0 20,-21-21,-21 21,0 0,21 21,0-1,-20-20,20 21,0 0,0-1,20-20,-20 21,21-21,0 0,0 0,-1 0,1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4:56:46.572"/>
    </inkml:context>
    <inkml:brush xml:id="br0">
      <inkml:brushProperty name="width" value="0.05292" units="cm"/>
      <inkml:brushProperty name="height" value="0.05292" units="cm"/>
      <inkml:brushProperty name="color" value="#FF0000"/>
    </inkml:brush>
  </inkml:definitions>
  <inkml:trace contextRef="#ctx0" brushRef="#br0">2398 455,'21'0,"-21"-21,0 42,0-1,0 1,-21 0,21-1,-21 1,21 0,-41-1,41 1,-21 0,1-1,20 1,-21 0,21-1,-21-20,21 21,-21 0,21-1,-20-20,20-20,20-1,1 0,-21 1,21-1,0 0,-1 1,-20-1,21 0,0 1,-1-22,1 22,-21-1,21 0,-21 1,20-1,1 21,-21-21,0 1,21-1,-21 0,20 1,-20-1,0 42,0-1,0 1,0 0,21-1,-21 1,21 0,-21-1,0 1,20 0,-20-1,21 1,-21 0,21-1,-21 1,0 0,20-1,-20 1,21 0,-21-1,-21-20,1 0,-1 0,0 21,1-21,-1 0,0 0,1 0,-1 0,0 0,-20 21,20-21,1 0,-1 0,0 0,1 0,-1 0,0 0,0 0,42-21,0 21</inkml:trace>
  <inkml:trace contextRef="#ctx0" brushRef="#br0" timeOffset="806.64">2832 455,'0'0,"21"0,-21 20,0 1,20 0,-20-1,0 1,21-21,-21 21,0-1,21 1,-21 0,20-1,-20 1,0 0,0-1,21-20,-21 21,0-42,0 1,0-1,0 0,21 21,-21-20,0-1,20 21,-20-21,0 1,21-1,-21 0,0 1,21 20,-21-21,0 0,20 1,-20-1</inkml:trace>
  <inkml:trace contextRef="#ctx0" brushRef="#br0" timeOffset="2527.13">3225 765,'0'-21,"0"42,0 20,0-20,0-1,0 1,20 0,-20 0,0-1,21 22,-21-22,0 1,0 20,0-20,0 0,0-1,0 1,0 0,0-1,0 1,0 0,0-1,0 1,-21-21,1 0,20 21,-21-21,0 0,1 0,-1-21,0 0,1-20,20 20,-21 21,21-20,0-1,0 0,0 1,0-1,0 0,0 1,21 20,-21-21,0 0,0 1,20 20,-20-21,21 21,-21-21,0 1,21 20,-21-21,20 0</inkml:trace>
  <inkml:trace contextRef="#ctx0" brushRef="#br0" timeOffset="2714.97">3183 620</inkml:trace>
  <inkml:trace contextRef="#ctx0" brushRef="#br0" timeOffset="3227.64">3431 806,'0'-21,"0"42,21 0,-21-1,0 1,21 0,-21 0,0-1,0 1,0 0,0-1,20-20,-20 21,0 0,21-21,0 0,-21-42,20 42,1 0,-21-20,21-1,-1 0</inkml:trace>
  <inkml:trace contextRef="#ctx0" brushRef="#br0" timeOffset="3410.29">3493 661,'0'0,"-20"0,20-20</inkml:trace>
  <inkml:trace contextRef="#ctx0" brushRef="#br0" timeOffset="8116.04">4217 558,'0'21,"-21"-21,42 0,-1 0,1 0,0 0,-1 0,1-21,0 21,0 0,-1 0,1-21,0 21,-1 0,1 0,0 0,-1 0</inkml:trace>
  <inkml:trace contextRef="#ctx0" brushRef="#br0" timeOffset="8283.59">4279 703,'0'20,"20"-20,1 0,0 0,0-20,20 20,0 0,1-21,-1 21,0-21</inkml:trace>
  <inkml:trace contextRef="#ctx0" brushRef="#br0" timeOffset="8820.15">5271 579,'0'0,"21"0,-1 0,1 0,0-21,-1 21,1 0,0 0,-1-21,1 21,0 0,-1 0</inkml:trace>
  <inkml:trace contextRef="#ctx0" brushRef="#br0" timeOffset="9504.58">5643 455,'0'-21,"21"42,-21-1,20-20,-20 21,21 0,-21-1,0 1,0 0,0-1,0 1,0 0,0-1,0-40,0-1,0 0,0 1,0-1,21 21,-21-21,20 1,1-1,-21 0,21 1,-1 20,-20-21,21 0,0 21,-21-20,20 20,-20-21,21 21,0 0,-1 0,-20 21,21-21,-21 20,21 1,-21 0,0-1,0 1,0 0,0-1,0 1,0 20,0-20,0 0,0-1,0 22,0-22,-21 22,21-22,0 1,-21 20,21-20,0 21,0-1,0-20,0-1,-20 22,20-22,0 22,0-22,0 1,0 0,0-1,41 1,-41 0,21-1,-21 1,20-21,1 0,0 0,-1 0,1 0,-21-21,0 1,21 20,-21-21,0 0,20 21</inkml:trace>
  <inkml:trace contextRef="#ctx0" brushRef="#br0" timeOffset="11159.25">6573 331,'-20'0,"20"-21,0 0,0 1,20 20,1 0,0 0,-1 0,1 0,0 0,-1 0,1 20,0-20,-21 21,20 0,1-1,-21 1,21 0,-21-1,20 1,-20 0,0-1,21 1,-21 20,0-20,0 0,0-1,0 1,0 0,-41-1,41 1,-21 0,0-1,1 1,-1-21,0 0,1 0,20-21,-21 21,21-20,-21-1,21 0,0 1,0-1,0 0,0 1,21 20,-21-21,21 21,-21-21,20 21,-20-20,21 20,-21-21,21 21,-1 0,-20-21,21 21</inkml:trace>
  <inkml:trace contextRef="#ctx0" brushRef="#br0" timeOffset="11528.16">7049 289,'0'21,"0"0,0-1,0 1,0 0,0-1,0 1,20 0,-20-1,0 1,0 0,0-1,0 1,0 0,0-1,0 1,0 0,0-1,21-20,0 0,-1 0,1 0,0 0,-1 0,1 0,0 0,-21-20,20 20</inkml:trace>
  <inkml:trace contextRef="#ctx0" brushRef="#br0" timeOffset="11739.18">7111 517,'20'0,"-20"-21,21 21,-21-21,21 21,-1 0,1 0,0-20,-1 20,-20-21</inkml:trace>
  <inkml:trace contextRef="#ctx0" brushRef="#br0" timeOffset="11915.58">7131 269,'0'-21,"-20"21,20-21,20 21,-20-20,42 20,-22 0,1 0,0 0,20 0,-20 0,20 0,-20 0</inkml:trace>
  <inkml:trace contextRef="#ctx0" brushRef="#br0" timeOffset="12391.16">6635 868,'21'0,"20"0,-20 0,0 0,20 0,0 0,1 0,-1-21,0 21,1 0,-1 0,0 0,1 0,-1 0,0 0,-20 0,20 0,-20 0,0 0,-1 0,1 0,0 0,-21 21</inkml:trace>
  <inkml:trace contextRef="#ctx0" brushRef="#br0" timeOffset="13036.15">6739 1220,'0'-21,"0"0,0 1,20 20,1 0,-21-21,21 21,-1 0,1 0,0 0,-1 41,1-41,-21 21,21-21,-21 21,20-1,-20 1,21 0,-21-1,0 1,0 0,0-1,0 1,0 0,-21-1,21 1,-20 0,20-1,-42 1,22 0,-1-1,0-20,21 21,-20-21,-1 0,0 0,1 0,-1 0,21-21,0 1,0-1,0 0,21 21,-21-20,20 20,-20-21,21 21,0-21,-1 21,1-20,0-1,-1 21,1 0</inkml:trace>
  <inkml:trace contextRef="#ctx0" brushRef="#br0" timeOffset="13711">7111 1240,'0'21,"0"20,20-41,-20 21,21 0,-21-1,0 1,21 0,-21-1,20-20,-20 21,0 0,21-21,-21 20,21-20,-21-20,20-1,-20-20,21 41,-21-21,21 0,-21 1,20 20,-20-21,21 0,-21 1,0-1,21 21,-21-21,0 1,20 20,-20-21</inkml:trace>
  <inkml:trace contextRef="#ctx0" brushRef="#br0" timeOffset="14227.68">7503 1468,'-20'0,"20"20,0 1,0 0,0-1,0 1,0 0,0-1,20 1,-20 0,0-1,0 1,0 0,0-1,0 1,0 0,0-1,0 1,0 0,-20-21,20 20,-21-20,21 21,-21-21,1 0,-1-21,0 21,21-20,-20 20,20-21,-21 21,21-21,-21 21,21-20,-20-1,20 0,0 1,-21-22,21 22</inkml:trace>
  <inkml:trace contextRef="#ctx0" brushRef="#br0" timeOffset="14415.65">7503 1261,'0'0,"0"21</inkml:trace>
  <inkml:trace contextRef="#ctx0" brushRef="#br0" timeOffset="14786.38">7710 1447,'0'21,"21"-21,-21 20,0 1,0 0,0-1,0 1,20-21,-20 21,0-1,21-20,0 0,-1 0,1 0,-21-20,21-1</inkml:trace>
  <inkml:trace contextRef="#ctx0" brushRef="#br0" timeOffset="14967.67">7751 1261,'-20'0,"-1"-21,62 21</inkml:trace>
  <inkml:trace contextRef="#ctx0" brushRef="#br0" timeOffset="17364.03">1881 2398,'0'0,"0"-21,0 0,21 21,-21-20,20 20,1 0,0 0,-1 41,1-41,-21 21,21-21,-1 20,-20 1,21 0,-21-1,21 1,-21 20,0-20,0 0,0-1,0 1,0 21,-21-22,21 1,-21 0,21-1,-41 1,20 0,21-1,-20 1,-1-21,0 21,1-21,-1 0,0 20,1-20,-1 0,0 0,21-20,-20-1,20 0,0 1,0-1,0 0,0 1,0-1,20 21,-20-21,21 1,-21-1,21 21,-1-21,-20 0,21 21,0-20,-1 20,1-21,0 21,-1-21</inkml:trace>
  <inkml:trace contextRef="#ctx0" brushRef="#br0" timeOffset="17699.14">2232 2418,'0'21,"0"0,0-1,0 1,0 0,-20-1,20 1,0 0,0-1,0 1,0 0,0 0,0-1,0 1,0 0,0-1,0 1,20 0,1-21,0 0,0 0,-1 0,-20-21,21 21,0-21,-1 1</inkml:trace>
  <inkml:trace contextRef="#ctx0" brushRef="#br0" timeOffset="17900.09">2357 2584,'0'-21,"-21"21,42 0,-21-21,20 21,1-20,0 20,-1-21,1 21,0-21,-1 1</inkml:trace>
  <inkml:trace contextRef="#ctx0" brushRef="#br0" timeOffset="18031.21">2398 2377,'0'0,"-21"0,21-21,-20 21,-1-20,0 20,21-21,0 0,42 21,-22 0,22-20,-1 20,-20 0,20 0,0 0,1 0,-1 0</inkml:trace>
  <inkml:trace contextRef="#ctx0" brushRef="#br0" timeOffset="18403.93">1633 3204,'0'0,"0"-21,21 21,-1 0,1-20,20 20,1 0,-1-21,21 21,-21 0,21-21,0 21,-20 0,20 0,-21 0,0 0,-20 0,21 0,-22 0</inkml:trace>
  <inkml:trace contextRef="#ctx0" brushRef="#br0" timeOffset="18875.96">1592 3514,'0'0,"0"-21,-21 21,21-20,41 20,-20 0,0 0,-1 0,1 20,0-20,-1 21,1 0,0-21,-1 20,-20 1,21 20,-21-20,0 0,0 20,0-20,0 20,-41 0,41-20,-21 0,0 20,1-20,-1-1,0 1,1 0,-22-1,22-20,-1 21,0-21,1 0,-1 0,21-21,0 1,0-1,0 0,21 1,-21-1,20 0,1 1,0-1,-1 0,1 21,0-20,-1-1,1 21,0-21,-1 21</inkml:trace>
  <inkml:trace contextRef="#ctx0" brushRef="#br0" timeOffset="19263.14">1943 3576,'-21'-21,"21"1,21 40,0 1,-21 0,20-1,1 1,-21 0,21-1,-21 1,20 0,-20-1,21 1,-21 0,21-1,-1-40,1-1,-21 0,21 1,-21-1,20 0,-20 1,21-1,-21-20,21 20,-21 0,20 1,-20-1,0 0,21 1,-21-1</inkml:trace>
  <inkml:trace contextRef="#ctx0" brushRef="#br0" timeOffset="19718.89">2336 3803,'0'0,"21"0,-21 21,0 0,0-1,0 1,0 0,0 20,0-20,0-1,0 22,0-22,0 22,0-22,0 1,0 0,0-1,0 1,0 0,0-1,0 1,-21-21,0 0,1 0,20-21,-21 21,0-20,0 20,1-21,-1 0,0 1,21-1,-20 0,20 1,-21-1,21-20,0 20,0 0</inkml:trace>
  <inkml:trace contextRef="#ctx0" brushRef="#br0" timeOffset="19898.79">2481 3659,'0'-21,"-21"21,0 0,21-21</inkml:trace>
  <inkml:trace contextRef="#ctx0" brushRef="#br0" timeOffset="20158.96">2625 3762,'0'21,"0"-1,0 1,0 0,0-1,0 1,0 0,0-1,0 1,0 0,21-21,-21 20,21-20,-1 0,-20-20,21 20,-21-21</inkml:trace>
  <inkml:trace contextRef="#ctx0" brushRef="#br0" timeOffset="20318.88">2667 3638,'0'0,"-21"0,0 0,21-21</inkml:trace>
  <inkml:trace contextRef="#ctx0" brushRef="#br0" timeOffset="20887.57">3266 2853,'0'0,"21"0,-1 0,1 0,0 0,-1 0,1 0,0 0,20 0,-20 0</inkml:trace>
  <inkml:trace contextRef="#ctx0" brushRef="#br0" timeOffset="21043.52">3349 2997,'-21'0,"62"-20,-20 20,0 0,-1-21,22 21,-1 0,0 0,1-21</inkml:trace>
  <inkml:trace contextRef="#ctx0" brushRef="#br0" timeOffset="21771.9">4672 2460,'0'0,"0"-21,0 0,20 21,1 0,0 0,-1 0,-20 21,21-21,0 21,-1-1,-20 1,21 0,0-1,-21 1,0 0,0-1,20 1,-20 0,0 0,0-1,0 1,0 20,0-20,-41 0,41-1,0 1,-41 0,20-1,0-20,1 0,20-20,-21 20,21-21,0 0,0 1,0-1,0 0,0 1,21 20,-21-21,20 0,1 1,0 20,-1 0,-20-21,21 21,0 0,-1-21,1 21</inkml:trace>
  <inkml:trace contextRef="#ctx0" brushRef="#br0" timeOffset="22099.59">5106 2480,'0'21,"0"0,0-1,0 1,0 0,20-1,-20 1,0 0,0 0,0-1,0 1,0 0,0-1,0 1,21 0,0-21,-1 0,1 0,0-21,-1 21,-20-21,21 21,0-20,-21-1</inkml:trace>
  <inkml:trace contextRef="#ctx0" brushRef="#br0" timeOffset="22295.87">5188 2584,'-20'0,"-1"0,21-21,41 21,1-21,-22 21,1 0,-21-20,21 20</inkml:trace>
  <inkml:trace contextRef="#ctx0" brushRef="#br0" timeOffset="22442.98">5168 2356,'0'0,"-21"-20,21-1,0 0,21 21,20 0,-20-20,-1 20,1 0,0 0,20 0,-20 0</inkml:trace>
  <inkml:trace contextRef="#ctx0" brushRef="#br0" timeOffset="23035.15">4486 3101,'-21'0,"21"20,21-20,-1 0,1 0,20 0,-20 0,41-20,-21 20,1 0,20-21,0 21,0 0,0 0,0-21,-21 21,21 0,0-20,0 20,0 0,-21 0,1 0,-1 0,0 0,-20 0,0 0,-1 0,1 0,-42 0,1 0</inkml:trace>
  <inkml:trace contextRef="#ctx0" brushRef="#br0" timeOffset="39663.14">4589 3431,'-21'0,"21"-20,0-1,21 21,0 0,-1-21,1 21,0 0,-1 0,1 0,0 21,-1-21,1 21,0-21,-21 20,20 1,1 0,-21-1,21 1,-21 0,0-1,0 1,0 0,0-1,0 1,-21 0,21-1,-21-20,21 21,-20 0,-1-21,0 0,21 20,-20-20,-1 0,21 21,-21-21,1 0,-1 0,21-21,0 1,-21-1,21 0,0 1,0-1,0 0,21 21,-21-20,21-1,-1 21,1-21,0 1</inkml:trace>
  <inkml:trace contextRef="#ctx0" brushRef="#br0" timeOffset="40106.11">5023 3452,'-21'0,"21"21,0-1,0 1,0 0,0-1,0 1,0 0,0-1,0-40,0-1,0 0,0 1,0-1,21 0,-21 1,21 20,-21-21,20 0,1 21,-21-20,21 20,-1 0,-20 20,21-20,-21 21,0 0,21-21,-21 20,0 1,0 0,0-1,0 1,0 0</inkml:trace>
  <inkml:trace contextRef="#ctx0" brushRef="#br0" timeOffset="40792.11">5292 3535,'0'-21,"20"0,1 21,20-20,-41-1,21 21,-21-21,21 21,-21-20,-21 20,0 20,1 1,20 0,-21-1,21 1,0 0,0-1,0 1,21-21,-21 21,20-21,22 0,-22 0,1 0,0 0,-1 0,1 0,0 0,-1-21,1 21,0-41,-21 20,20 21,-20-21,0 1,0-1,0 0,0 1,0-1,0 0,-20 1,20-1,-21 21,21 21,0-1,0 1,21 0,-21-1,0 1,0 0,0-1,0 1,0 0,0-1,0 1,0 0,0-1,0 1,0 0,20-21,1 0,0 0,-1 0,1-21,0 0,-1 21,1-20,0 20,-21-21,20 21,1-21,0 1</inkml:trace>
  <inkml:trace contextRef="#ctx0" brushRef="#br0" timeOffset="40943.95">5684 3473,'0'20,"21"-20,20 0,-20 0,0-20,-1 20,1 0</inkml:trace>
  <inkml:trace contextRef="#ctx0" brushRef="#br0" timeOffset="41428.34">5994 3741,'0'-20,"0"40,0 1,0 0,0-1,-20-20,20 21,0 0,0-1,0 1,0 0,0-1,0 1,0 0,0-1,0 1,0 0,0-1,-21-20,0 0,1 0,-1-20,0 20,1-21,-1 21,0-21,1 1,-1-1,21 0,0 1,0-1,0 0</inkml:trace>
  <inkml:trace contextRef="#ctx0" brushRef="#br0" timeOffset="41614.11">5994 3535</inkml:trace>
  <inkml:trace contextRef="#ctx0" brushRef="#br0" timeOffset="46103.21">6056 3576,'0'-21,"0"42,21-21,0 0,-21-21,-21 21,0 0</inkml:trace>
  <inkml:trace contextRef="#ctx0" brushRef="#br0" timeOffset="48758.28">6697 2853,'0'20,"0"-40,0-1</inkml:trace>
  <inkml:trace contextRef="#ctx0" brushRef="#br0" timeOffset="49487.4">7421 2460,'0'0,"0"-21,0 0,20 21,1 0,-21-20,21 20,-1 0,1 0,0 0,-1 20,1-20,0 21,-1 0,-20-1,21 1,-21 0,21-1,-21 1,0 0,0-1,0 1,0 0,0 0,0-1,-21-20,21 21,-21 0,21-1,-20-20,20 21,-21-21,21 21,-21-21,1 20,-1-20,0 0,1 0,20-20,-21 20,21-21,0 0,-21 21,21-20,0-1,0 0,21 21,-21-20,21 20,-21-21,41 21,-20-21,-1 21,1 0,0 0,-1-21,1 21</inkml:trace>
  <inkml:trace contextRef="#ctx0" brushRef="#br0" timeOffset="49946.04">7896 2542,'0'21,"0"0,0-1,0 1,0 0,0 0,0-1,0-40,0-22,21 21,-21 1,0-1,20 21,-20-21,21 21,0-20,-1 20,-20-21,21 21,0 0,-1 0,1 0,-21 21,21-1,-21 1,0 0,0-1,0 1,0 0,0 0,0-1</inkml:trace>
  <inkml:trace contextRef="#ctx0" brushRef="#br0" timeOffset="50611.51">8247 2625,'0'-21,"-20"21,20-20,20-1,1 21,-21-21,21 21,-1-20,1 20,-21-21,-21 21,1 0,20 21,-21-21,0 0,21 20,0 1,-20 0,20-1,0 1,0 0,20 0,1-21,-21 20,21-20,-1 0,1 0,0 0,-1 0,1 0,0 0,-1 0,1-20,0 20,0 0,-21-21,20 0,-20 0,21 1,-21-1,0 0,0 1,0-1,0 0,0 1,0-1,0 0,0 1,0-1,0 0,0 42,0 0,0-1,0 1,21 0,-21-1,0 1,20-21,-20 21,0-1,0 1,0 0,0-1,0 1,0 0,0 0,0-1,21-20,0 0,-1 0,-20-20,21 20,0 0</inkml:trace>
  <inkml:trace contextRef="#ctx0" brushRef="#br0" timeOffset="50751.32">8578 2542,'0'0,"-20"0,20-20,20 20,22-21,-22 21,1 0,20 0</inkml:trace>
  <inkml:trace contextRef="#ctx0" brushRef="#br0" timeOffset="51307.45">9012 2687,'-20'0,"20"21,0 0,0-1,0 1,0 0,0-1,20 1,-20 0,0-1,0 1,0 0,0-1,0 1,-20-21,-1 0,0-21,1 21,-1 0,21-20,-21 20,21-21,-20 0,20 1,0-1,0 0,0 1</inkml:trace>
  <inkml:trace contextRef="#ctx0" brushRef="#br0" timeOffset="51470.5">9033 2480</inkml:trace>
  <inkml:trace contextRef="#ctx0" brushRef="#br0" timeOffset="52138.27">7669 3039,'-21'0,"0"0,1 0,40 0,22 0,-1 0,-20 20,41-20,-21 0,21 0,21 0,-21 0,20 0,1 0,0 0,-1 0,1 21,21-21,-22 0,1 21,0-21,-21 0,20 20,-40-20,20 0,-21 21,0-21,-20 0,0 0,-1 0,1 0</inkml:trace>
  <inkml:trace contextRef="#ctx0" brushRef="#br0" timeOffset="52944.95">7834 3390,'0'-21,"21"21,-1 0,-20 21,21-21,-21 21,21-21,-21 20,20 1,-20 0,0-1,21 1,-21 0,0-1,0 1,0 20,0-20,0 0,0 20,0-20,-21-1,21 1,-20 0,20-1,-21 1,0 0,1-1,-1-20,21 21,-21-21,1 0,-1 0,0 0,1 0,20-21,0 1,0-1,0 0,0 1,20-1,-20 0,21 1,0-1,-1 0,1 21,0-20,-1 20,22-21,-22 21,22-21</inkml:trace>
  <inkml:trace contextRef="#ctx0" brushRef="#br0" timeOffset="53482.25">8206 3597,'-21'0,"21"-21,-20 21,20 21,0-1,0 1,20 0,-20-1,0 1,21 0,-21-1,0 1,0 0,0-1,0 1,21 0,-21-42,20 21,1-21,-21 1,21-1,-1 0,1 1,-21-1,21 0,-1 1,1-1,-21 0,21 1,-1-1,-20 0,21 1,-21-1,21 21</inkml:trace>
  <inkml:trace contextRef="#ctx0" brushRef="#br0" timeOffset="53983.71">8578 3845,'0'-21,"0"42,0-1,0 1,0 0,0-1,0 1,0 0,0-1,0 1,0 0,0-1,0 1,0 0,0-1,0 1,0 0,0-1,-20-20,-1 0,21-20,-21 20,1 0,20-21,-21 21,0 0,0-21,1 21,20-20,-21 20,21-21,-21 0,21 1,0-1,0 0</inkml:trace>
  <inkml:trace contextRef="#ctx0" brushRef="#br0" timeOffset="54163">8682 3721,'0'-21,"-21"21,21-21</inkml:trace>
  <inkml:trace contextRef="#ctx0" brushRef="#br0" timeOffset="54484.11">8847 3783,'0'20,"-21"-20,21 21,0 0,0-1,0 1,21-21,-21 21,0-1,0 1,21-21,-21 21,20-21,1 0,0 0,-21-21,20 21,-20-21,21 21,0 0,-1-20</inkml:trace>
  <inkml:trace contextRef="#ctx0" brushRef="#br0" timeOffset="54643.99">8888 3659,'-20'0,"-1"0,0 0,63 0</inkml:trace>
  <inkml:trace contextRef="#ctx0" brushRef="#br0" timeOffset="57234.27">6718 2873,'-21'0,"21"21,0 0,21-21,0 0,-1 0,-20-21,-20 21,-1 0,0 0,63 0,-22 0,1 0,0 0,-21-21,-21 21,0 0,1 0,-1 0,0 0</inkml:trace>
  <inkml:trace contextRef="#ctx0" brushRef="#br0" timeOffset="65227.18">9343 868,'0'21,"0"20,0-20,0 0,0-1,0 1,0 0</inkml:trace>
  <inkml:trace contextRef="#ctx0" brushRef="#br0" timeOffset="66362.75">11658 579,'0'-21,"-21"21,21 21,0 20,0-20,0-1,0 1,0 0,0-1,0 1,0 0,0-1,0 1,0 0,0-42,0 0,0 1,0-1,21 0,-21 1,0-1,21 0,-21 1,0-1,0 0,20 1,-20-1,21 0,-21 1,21 20,-21-21,20 21,-20 21,0-1,21-20,-21 21,0 0,0-1,21-20,-21 21,0 0,0-1,20 1,-20 0,0-1,0 1,21-21</inkml:trace>
  <inkml:trace contextRef="#ctx0" brushRef="#br0" timeOffset="67091.34">11927 682,'0'0,"41"0,-20 0,-1-21,1 21,-21-20,21 20,-1-21,-20 0,21 21,-21-20,0-1,0 0,-21 21,1 21,20 0,-21-1,21 1,0 0,0-1,0 1,0 0,0-1,21 1,-1 0,1-21,-21 20,21-20,-1 0,1 0,0 0,-1 0,1 0,-21-20,21 20,-1-21,1 0,-21 1,21-1,-21 0,20 1,-20-1,0 0,21 1,-21-1,0 0,0 1,0-1,0 0,0 1,0-1,-21 21,21 21,0-1,0 1,0 0,0-1,0 1,0 0,0-1,0 1,0 0,0-1,21 1,-21 0,0-1,21 1,-21 0,20-21,-20 20,21-20,0 0,-1 0,1 0,-21-20,21 20,-21-21</inkml:trace>
  <inkml:trace contextRef="#ctx0" brushRef="#br0" timeOffset="67251.23">12361 599,'-21'0,"21"-20,21 20,20 0,-20 0,-1 0,1 0,20 0,-20 0</inkml:trace>
  <inkml:trace contextRef="#ctx0" brushRef="#br0" timeOffset="67743.95">12712 910,'0'-21,"0"0,0 42,0 0,0-1,0 1,0 0,0-1,0 1,0 0,0-1,0 1,0 0,0-1,21 1,-21 0,0-1,0 1,-21-21,1 0,-1 0,0 0,1-21,-1 1,0 20,21-21,-21 21,21-21,0 1,-20-1,20-20</inkml:trace>
  <inkml:trace contextRef="#ctx0" brushRef="#br0" timeOffset="67922.82">12712 703,'0'-21,"-20"0</inkml:trace>
  <inkml:trace contextRef="#ctx0" brushRef="#br0" timeOffset="68167.75">13043 599,'41'0,"-20"0,0 0,-1 0,1-20,0 20,-1 0</inkml:trace>
  <inkml:trace contextRef="#ctx0" brushRef="#br0" timeOffset="68335.65">13084 703,'-20'0,"20"20,20-20,1 0,0 0,-1 0,1 0,0-20,20 20,-20 0,-1-21,22 21</inkml:trace>
  <inkml:trace contextRef="#ctx0" brushRef="#br0" timeOffset="69222.7">14035 455,'-21'0,"21"-21,-20 21,40 0,22 0,-22 0,1 0,0 0,-1 0,1 0,20 0,-20 0,0 0,-1 0,1 0,20 0,-20 0,0 0,-1 0,1 0,-21-21,21 21,-21-20</inkml:trace>
  <inkml:trace contextRef="#ctx0" brushRef="#br0" timeOffset="69740.22">13932 558,'-21'0,"0"0,21 21,21-21,0 0,-1 0,-20 20,21-20,0 0,-1 0,1 0,0 0,-1 0,1 0,0 0,-1 0,1 0,0 0,-21 21,20-21,-20 21,0-1,0 1,-20 0,20-1,-21-20,21 21,-21 0,1-1,-1-20,21 21,-21 0,1-1,-1 1,0 0,1 0,-1-1,21 1,-21 0,21-1,0 1,21-21,0 0,-1 0,1 0,0 0,-1 0,22-21,-22 21,22 0,-1 0,-20 0,20-20,0 20,-20 0,20 0,1-21,-1 21,-20-21,20 21,0 0</inkml:trace>
  <inkml:trace contextRef="#ctx0" brushRef="#br0" timeOffset="70647.48">14759 620,'0'0,"20"0,-20-21,0 42,21-21,-21 21,0-1,0 1,21-21,-21 21,0-1,20-20,-20 21,0 0,21-21,-21 20,0 1,0 0,21-21,-21 20,0-40,20-1,-20 0,21 1,-21-1,0 0,21 1,-21-1,20 0,-20 1,21-1,-21 0,21 1,-1-1,-20 0,21 21,0 0</inkml:trace>
  <inkml:trace contextRef="#ctx0" brushRef="#br0" timeOffset="71127.2">15172 868,'0'-21,"0"1,0 40,21-20,-21 21,20 0,-20 0,0-1,0 1,0 0,0-1,0 1,21 0,-21-1,0 1,0 0,-21-21,1 0,-1 0,0 0,1 0,-1 0,0-21,1 0,-1 21,21-20,-21-1,21 0,0 1</inkml:trace>
  <inkml:trace contextRef="#ctx0" brushRef="#br0" timeOffset="71330.98">15193 703,'0'-21,"0"0,20 21</inkml:trace>
  <inkml:trace contextRef="#ctx0" brushRef="#br0" timeOffset="71779.12">15420 868,'0'21,"0"0,0-1,0 1,0 0,0-1,0 1,0 0,0-1,21-20,-1 0,-20-20,21 20,0-21,-1 0,-20 1,21 20,-21-21</inkml:trace>
  <inkml:trace contextRef="#ctx0" brushRef="#br0" timeOffset="71954.09">15399 703,'-20'0,"20"-21,-21 21</inkml:trace>
  <inkml:trace contextRef="#ctx0" brushRef="#br0" timeOffset="73899.03">15937 558,'0'-21,"0"1,20 20,1 0,0 0,-1 0,1 20,0 1,-21 0,0-1,0 1,0 0,0-1,0 1,0 0,0-1,0 1,-21 0,0-1,21 1,0-42,21 21,-21-20,21-1,-21 0,20 1,1-1,-21 0,21 21,-1-20,-20-1,21 21,0-21,-21 1,20 20,-20-21,21 0,-21 1,0-1,-21 21,21 21,-20-21</inkml:trace>
  <inkml:trace contextRef="#ctx0" brushRef="#br0" timeOffset="75079.25">15916 558,'-21'0,"42"0,0 0,-1 0,1 0,-21-21,21 21,-1 0,1-20,0 20,-1 0,1 0,0 0,-1 0,1 0,0-21,-1 21,1 0,0 0,-42 21,0-21,21 20,-20 1,-1 0,0-21,21 20,-20 1,20 0,-21-21,0 20,21 1,-20-21,20 21,0-1,-21-20,21 21,-21-21,21 21,-20-21,20 20,0 1,0 0,20-21,1 0,0 0,-1 0,-20-21,21 21,0 0,-1-21,1 21,0 0,-1 0,-20-20,21 20,0 0,-1 0,1 0,-21-21,21 21</inkml:trace>
  <inkml:trace contextRef="#ctx0" brushRef="#br0" timeOffset="75523.55">16453 785,'0'-20,"0"-1,0 42,0-1,0 1,0 0,0-1,0 1,0 0,0 0,0-1,0 1,21-21,0 0,-1 0,1 0,0-21,-1 21,1 0,0-20</inkml:trace>
  <inkml:trace contextRef="#ctx0" brushRef="#br0" timeOffset="75886.34">16536 599,'0'0,"-21"0,1 0,40 0,1 0,-42 0</inkml:trace>
  <inkml:trace contextRef="#ctx0" brushRef="#br0" timeOffset="97420.11">12113 1778,'0'-21,"0"0,0 1,0-1,20 21,-20 21,0-1,0 1,-20 0,20-1,0 1,0 0,0-1,0 1,20-21,-20 21,21-21,-21 20,21-20,-1 0,1 0,0-20,-1 20,-20-21,21 0,-21 1,21 20,-21-21,0 0,20 21,-20-20,0-1,0 0,0 42,0 0,0-1,0 1,0 0,0-1,0 1,0 0,0-1,0 1,0 0,0-1,0 22,0-22,0 22,0-22,0 1,0 20,0-20,0 0,0-1,0 1,0 0,0-1,0 1,-20 0,20-1,-21-20,21 21,-21-21,1 0,-1 0,0 0,1-21,-1 1,0-1,21 0,-20 1,20-1,0 0,0 1,0-1,0 0,0 1,20 20,-20-21,21 21,-21-21,41 21,-20-20,0 20,-1 0</inkml:trace>
  <inkml:trace contextRef="#ctx0" brushRef="#br0" timeOffset="97932.03">12485 2191,'0'-21,"-21"21,21-20,0 40,0 1,0 0,0-1,0 1,0 0,0-1,0 1,0 0,21-21,-1 0,-20 20,21-20,0 0,-21-20,20 20,-20-21,21 21,-21-21,21 1</inkml:trace>
  <inkml:trace contextRef="#ctx0" brushRef="#br0" timeOffset="98119.33">12526 1984,'0'-20,"-21"20,21-21</inkml:trace>
  <inkml:trace contextRef="#ctx0" brushRef="#br0" timeOffset="98376.06">12754 1798,'0'-20,"20"20,1 0,0 0,-1 0,1 0,0 0</inkml:trace>
  <inkml:trace contextRef="#ctx0" brushRef="#br0" timeOffset="98519.57">12774 1943,'-20'0,"40"0,22 0,-22-21,1 21,20-20,1 20</inkml:trace>
  <inkml:trace contextRef="#ctx0" brushRef="#br0" timeOffset="99015.04">13725 1674,'21'-20,"-21"-1,20 21,-20-21,0 1,0-1,-20 21,-1 0,0 0,1 0,-1 0,21 21,-21-21,21 20,-20-20,20 21,0 0,0-1,0 1,0 0,0-1,0 1,0 0,0-1,0 1,0 0,20-1,-20 1,0 0,0-1,0 1,0 0,0-1,0 1,0 0</inkml:trace>
  <inkml:trace contextRef="#ctx0" brushRef="#br0" timeOffset="99215.95">13415 1881,'0'0,"-21"0,42 0,20-21,-20 21,0 0,-1 0,1-20,20 20,-20 0,0 0,20-21,-20 21,20 0</inkml:trace>
  <inkml:trace contextRef="#ctx0" brushRef="#br0" timeOffset="99471.82">14076 1550,'0'-20,"-20"20,20 41,0-20,0-1,0 1,0 0,-21-21,21 20,0 1,0 0,0-1,0 1,-21 0,21-1,0 1,0 0,0-1,0 1,0 0,21-1,0 1,-1-21,1 21</inkml:trace>
  <inkml:trace contextRef="#ctx0" brushRef="#br0" timeOffset="100038.96">14242 1736,'0'21,"-21"-21,21 21,0-1,0 1,0 0,0-1,0 1,0 0,0-42,0 0,21 1,-21-1,20 0,-20 1,21-1,-21 0,21 21,-21-20,20 20,1 0,-21-21,21 21,-21 21,20-21,-20 20,21 1,-21 0,0-1,0 1,21 0,-21-1,0 1,0 0,0-1</inkml:trace>
  <inkml:trace contextRef="#ctx0" brushRef="#br0" timeOffset="100727.11">14490 1860,'0'-20,"0"-1,20 21,1-21,0 21,-1-20,1 20,-21-21,21 21,-21-21,0 1,-21 20,0 0,1 20,-1 1,21 0,0-1,0 1,0 0,0-1,21-20,-1 21,1-21,0 0,-1 0,1 0,0 0,0 0,-1 0,1 0,0 0,-21-21,20 21,-20-20,0-1,21 21,-21-21,0 1,21-1,-21 0,0 1,20-1,-20 0,21 1,-21-1,0 0,0 1,0-1,21 0,-21 42,0 0,0-1,0 1,0 0,0-1,0 1,0 0,0-1,0 1,0 0,0-1,0 1,0 0,0-1,0 1,20-21,1 0,0 0,-1 0,1 0,0-21</inkml:trace>
  <inkml:trace contextRef="#ctx0" brushRef="#br0" timeOffset="100891.57">14883 1736,'-21'0,"21"-20,41 20,-20-21,0 21,-1 0,22 0,-22 0,22 0,-1-21</inkml:trace>
  <inkml:trace contextRef="#ctx0" brushRef="#br0" timeOffset="101486.56">15317 1881,'0'-21,"0"42,0 0,0-1,0 1,0 0,0-1,0 1,0 0,0-1,0 1,0 0,0-1,-21-40,0 20,21-21,-20 21,-1-21,0 21,21-20,-20 20,20-21,0 0</inkml:trace>
  <inkml:trace contextRef="#ctx0" brushRef="#br0" timeOffset="101739.33">15337 1695,'-20'-21,"40"21</inkml:trace>
  <inkml:trace contextRef="#ctx0" brushRef="#br0" timeOffset="102202.68">15585 1530,'0'-21,"-20"21,20-21,20 42,1 0,0-1,-21 1,20 0,1-1,0-20,-21 21,20 0,1-1,0 1,-21 0,20-1,-20 1,21 0,-21-1,0 1,0 0,0-1,0 1,0 0,0-1,-21-20,21 21,0 0,-20-21,20 20,-21-20,21 21,-21-21,21 21,-20-21,-1 20,0-20</inkml:trace>
  <inkml:trace contextRef="#ctx0" brushRef="#br0" timeOffset="104974.99">12505 2294,'0'-20,"0"-1,21 21,-21 21,0-1,0 1,0 0,21-1,-21 1,0 0,20-1,-20 1,0 0,0-1,0 1,0 0,0-1,21 1,-21 0,0-1,0 1,0 0,-21-21,1 0,-1 0,0 0,1 0,20-21,0 0,0 1,0-1,0 0,20 21,-20-20,21-1,0 0,-21 1,20-1,1 21,0-21,0 1,-1 20,-20-21,21 21,-21-21,21 21,-1-20,1 20,0-21</inkml:trace>
  <inkml:trace contextRef="#ctx0" brushRef="#br0" timeOffset="115794.87">11307 331,'0'-21,"-21"0,21 1,0-1,0 0,0 1,0-1,0 42,0-1,0 1,0 0,-21-1,21 22,0-22,0 22,0-1,0 0,0-20,0 20,0 1,-20-1,20 0,0 1,0-1,-21 21,21-21,0 1,0 20,-21 0,21-21,0 21,0 0,0-20,0 20,-20-21,20 21,0-21,0 21,0-20,0-1,0 0,-21 21,21-20,0-1,-21 21,21-21,0 21,-20-20,20 20,-21-21,21 0,0 21,-21-20,21-1,0 0,-20 1,20-1,0-20,0 20,-21-20,21 20,0-20,-21-1,21 1,0 20,0-20,-20 0,20 0,0-1,0 1,-21 0,21-1,0 1,0 0,21-21,-1 0,1 0,0 0,-1 0,1 0,0 0,-1-21,1 21,0 0,-1 0,1 0,0 0,-1 0,22 0,-22 0,1 0,0 0,-1 0,22 0,-22 0,22 0,-22 0,1 21,20-21,-20 0,20 0,-20 0,20 0,-20 0,20 20,1-20,-22 0,22 0,-1 0,0 0,1 0,-1 0,0 0,1 0,-1 0,21 0,-21 21,1-21,-1 0,0 0,21 0,-20 0,-1 0,21 21,-20-21,20 0,-21 0,21 0,0 0,0 0,21 0,-21 0,20 0,-20 0,21 0,0 0,-1 0,1 0,0-21,-1 21,1 0,0 0,-1 0,1 0,0 0,-1 0,22 0,-22 0,1 0,-21 0,21 0,0-21,-1 21,-20 0,21 0,-21 0,0 0,0 0,0 0,-21 0,21 0,0 21,-20-21,-1 0,21 21,-21-21,-20 0,20 20,-20-20,0 0,-1 0,1 0,0 0</inkml:trace>
  <inkml:trace contextRef="#ctx0" brushRef="#br0" timeOffset="118474.49">11348 165,'0'0,"-21"0,21 21,21-21,0 21,-1-21,1 0,0 20,-1-20,22 0,-22 0,1 0,0 0,-1 21,22-21,-22 0,22 0,-1 0,0 0,1 0,-1 0,0 0,1 0,-1 0,0 0,1 0,-1 0,0 0,1 0,-22 0,22 0,-1 0,-20 0,20 0,-20 0,-1 0,22 0,-22 0,22 0,-22 0,1 0,20 0,1 0,-21 0,20 0,-20 0,20 0,0 0,1 0,-1 0,0 0,1 0,-1 0,0 0,1 0,-1 0,-20 0,20 0,-20 0,20 0,-20 0,-1 0,22 0,-22 0,1 0,20 0,-20 0,20 0,-20 0,20 0,-20 0,20 0,-20 0,20 0,1 0,-22 0,22 0,-22 0,1 0,20 0,-20 0,0 0,-1 0,1 0,0 0,-1 0,1 0,0 0,-1 0,1 0,0 0,20 0,-20 0,-1 0,1 0,0 21,-1-21,22 0,-22 0,1 0,20 0,-20 0,0 0,20 0,-20 0,-1 0,22 0,-22 0,1 0,0 0,-1 0,1 0,0 0,-1 0,1 0,0 0,0-21,-1 21,1 0,0 0,-1 0,1 0,0 0,-1 0,1 0,0 0,-1 0,1 0,0 0,-1 0,1 0,0 0,-1 0,1 0,0 0,-1 0,1 0,0 0,-1 21,1-21,20 0,-20 0,0 0,-1 0,1 0,0 0,-1 0,1 0,0 0,-1 20,22-20,-22 0,1 0,0 0,-1 0,1 0,0 0,20 0,-20 0,-1 0,1 0,0 0,20 0,-20 0,-1 0,1 0,0 0,20 0,-20 0,-1 0,1 0,20 0,-20 0,0 0,-1 0,22 21,-22-21,1 0,0 0,-1 0,22 0,-22 0,1 0,20 0,-20 0,0 0,20 0,-20 0,-1 0,1 0,0 0,20 0,-20 0,-1 0,1 0,0 0,20 0,-20 0,-1 0,1 0,0 0,-1 0,1 0,-21-21,21 21,0 0,-1 0,1 0,-21-20,21 20,-1 0,1 0,0 0,-1 0,1 0,0 0,-1 0,1 0,0 0,-1 0,1 0,0 0,-21 20,20-20,1 0,-21 21,21-21,-21 21,0-1,0 1,0 0,0-1,0 1,0 0,0-1,0 1,0 0,0-1,0 1,0 0,0-1,0 1,0 0,0-1,0 22,0-22,0 22,0-22,20 22,-20-22,0 22,0-1,21-20,-21 20,0 1,0-22,0 22,0-1,0-20,0 20,0 0,0-20,0 20,0-20,0 20,-21-20,21 0,0 20,-20-20,20-1,0 22,0-22,-21 1,21 20,-21-20,21 0,-20-1,20 22,-21-22,21 1,0 0,-21-1,21 1,0 20,-20-20,20 0,0-1,0 1,-21 0,21-1,0 1,0 0,0-1,-21 1,21 0,0-1,0 1,-20 0,20-1,0 1,-21-21,21 21,0-1,-21-20,21 21,0 0,-20-21,20 20,-21-20,21 21,-21 0,1-1,-1 1,21 0,-21-21,21 20,-20 1,20 0,-21-21,21 20,-21-20,21 21,0 0,-21-21,21 20,-20 1,20 0,-21-21,0 20,1 1,-1-21,21 21,-21-21,1 0,-1 21,0-21,1 0,-1 0,0 0,1 0,-1 0,0 0,1 0,-1 0,0 0,1 0,-1 0,0 0,1-21,-1 21,0 0,1 0,-1 0,0 0,1 0,-1 0,21-21,-21 21,1 0,-1 0,0 0,1 0,-1 0,0 0,1 0,-1 0,0 0,1 0,-1 0,0 0,1 0,-1 0,0 0,1 21,-1-21,0 0,1 0,-1 0,0 0,1 0,-1 0,0 0</inkml:trace>
  <inkml:trace contextRef="#ctx0" brushRef="#br0" timeOffset="125523.17">3617 5044,'0'-21,"42"21,-42-21,20 21,1 0,0-20,20 20,-20 0,-1 0,1-21,20 21,-20 0</inkml:trace>
  <inkml:trace contextRef="#ctx0" brushRef="#br0" timeOffset="125679.4">3638 5230,'0'0,"0"20,21-20,-1-20,1 20,20-21,1 21,-1-21</inkml:trace>
  <inkml:trace contextRef="#ctx0" brushRef="#br0" timeOffset="126291.64">4424 4816,'0'-20,"0"-1,0 0,20 21,1 0,0 0,-1 21,1-21,-21 21,21-21,-1 20,-20 1,21 0,-21-1,21 1,-21 20,0-20,20 20,-20-20,0 20,0 1,0-22,0 22,-41-22,41 1,-21 0,21-1,-20 1,20 0,-21-1,0-20,1 21,-1-21,0 0,21-21,-20 1,20-1,0 0,-21 1,21-1,0 0,0 1,41-1,-20 0,0 1,-1-1,22 0,-22 21</inkml:trace>
  <inkml:trace contextRef="#ctx0" brushRef="#br0" timeOffset="126647.1">4858 4816,'0'21,"0"0,0-1,0 1,0 0,0-1,0 1,0 0,0-1,0 1,0 0,0-1,0 1,0 0,0-1,-21 1,21 0,0-1,0 1,21-21,-1 0,1 0,0 0,-1 0,-20-21,21 21,0-20,-1 20</inkml:trace>
  <inkml:trace contextRef="#ctx0" brushRef="#br0" timeOffset="126839.76">4878 5023,'0'0,"0"-21,-20 21,20-20,20-1,1 21,-21-21,41 21,-20-20,0 20,-1-21</inkml:trace>
  <inkml:trace contextRef="#ctx0" brushRef="#br0" timeOffset="126984.36">4940 4754,'-20'0,"20"-20,-21 20,21-21,-21 21,21-21,0 1,42 20,-1-21,-20 21,-1 0,22-21,-1 21,0 0</inkml:trace>
  <inkml:trace contextRef="#ctx0" brushRef="#br0" timeOffset="127408.13">4258 5540,'0'0,"-21"0,42 0,20 0,-20 0,0 0,20 0,1 0,-1-21,21 21,-21 0,1 0,-1 0,21 0,-41 0,20 0,-20 0,20 0,-20 0</inkml:trace>
  <inkml:trace contextRef="#ctx0" brushRef="#br0" timeOffset="127947.1">4196 5870,'0'0,"0"-20,0-1,21 21,-1 0,1 0,0 0,-21 21,20-21,1 20,0-20,-21 21,21 0,-21-1,20 22,-20-22,0 1,0 20,0-20,0 20,0 1,-20-21,20 20,-21-20,21-1,-42 1,22 0,20-1,-21 1,0-21,1 21,-1-21,0 0,21 20,-20-20,20-20,0-1,0-20,20 20,-20 0,21 1,0-1,-1 0,1 1,20-1,-20-21,21 22</inkml:trace>
  <inkml:trace contextRef="#ctx0" brushRef="#br0" timeOffset="128591.93">4589 6098,'0'20,"0"1,0 0,0 0,0-1,0 1,0 0,0-1,0 1,0-42,0 1,0-1,0 0,0 1,0-1,21 0,-21 0,20 1,1-1,-21 0,21 1,-21-1,20 0,-20 1,21 20,-21-21,21 21,-1 0,1 21,-21-1,21 1,-21 0,0-1,0 1,0 0,0-1,0 1,0 0,0 0,0-1,0 1,0 0,0-1</inkml:trace>
  <inkml:trace contextRef="#ctx0" brushRef="#br0" timeOffset="129231.08">4920 6201,'-21'0,"21"-20,0-1,21 21,-21-21,20 21,-20-21,21 21,0-20,-1 20,1-21,-21 0,21 21,-1-20,-20-1,-20 21,-22 0,42 21,-20-21,-1 0,21 41,-21-41,21 21,0-1,0 1,0 0,0 0,0-1,0 1,21 0,0-21,-21 20,20-20,1 0,0 0,-1 0,1 0,0 0,-21-20,20 20,1-21,0 21,-21-21,20 1,-20-1,21 0,-21-20,0 20,21 0,-21 1,0-1,0-20,20 20,-20 0,0 1,0-1,0 0,0 1,0 40,0 1,0 0,0-1,0 1,0 0,-20-1,20 1,0 0,0-1,0 1,0 0,0-1,-21 1,21 0,0 0,0-1,0 1,0 0,-21-21,21 20,0 1,42-21,-22 0,1 0,0 0,-21-21</inkml:trace>
  <inkml:trace contextRef="#ctx0" brushRef="#br0" timeOffset="129392.1">5209 6118,'0'0,"0"-20,21-1,-1 21,1 0,20-21,-20 21,20 0</inkml:trace>
  <inkml:trace contextRef="#ctx0" brushRef="#br0" timeOffset="129855.35">5581 6470,'0'-21,"-21"21,21 21,0 0,0-1,-20-20,20 21,0 0,0-1,-21 1,21 0,0-1,0 1,0 0,0-1,0 1,0 0,0-1,-21-20,1 0,-1-20,0 20,1-21,-1 0,0 1,21-1,-20 0,20 1</inkml:trace>
  <inkml:trace contextRef="#ctx0" brushRef="#br0" timeOffset="130007.72">5498 6305,'0'0,"0"-21,-20 21,20-21,0 1</inkml:trace>
  <inkml:trace contextRef="#ctx0" brushRef="#br0" timeOffset="130671">5912 5374,'0'0,"0"21,0 0,0-1,0 1,20-21,-20-21,21 21,-21-20,21 20,-21-21,0 0</inkml:trace>
  <inkml:trace contextRef="#ctx0" brushRef="#br0" timeOffset="131590.97">6635 4982,'-20'0,"40"0,1 0,0 0,-1 0,1 0,0 0,-1 20,1-20,0 0,-1 0,1 0,0 0,-1 0,1 0,0 0,-21 21,0 0,0-1,0 1,-21-21,21 21,0-1,-21 1,21 0,-20-21,20 20,-21 1,21 0,-21-1,21 1,-20-21,20 21,-21-1,0 1,21 0,-20-21,20 20,0 1,20-42,1 21,0 0,-1-20,22-1,-22 21,1 0,0 0,-1-21,1 21,0 0,-1 0,1-20</inkml:trace>
  <inkml:trace contextRef="#ctx0" brushRef="#br0" timeOffset="131987.51">7173 5271,'0'-21,"0"42,0 0,0-1,0 1,0 0,0-1,0 1,0 0,0-1,0 1,20-21,1 0,0 0,-1-21,1 21,-21-20</inkml:trace>
  <inkml:trace contextRef="#ctx0" brushRef="#br0" timeOffset="132366.16">7276 5002,'-21'0,"21"21,-20-21,20 21,0-1,20-20,1 0,-21-20,0-1,-21 21</inkml:trace>
  <inkml:trace contextRef="#ctx0" brushRef="#br0" timeOffset="143270.87">9302 992,'-21'0,"42"0,-1 0,1 0,0 0,-1 0,22 0,-22 0,22 0,-1 0,0 0,21 0,-20 0,-1-20,21 20,-21-21,1 21,-1 0,0 0,-20 0,20 0,-20-21,0 21,-1 0,1 0,0 0,-1 0,-20-20</inkml:trace>
  <inkml:trace contextRef="#ctx0" brushRef="#br0" timeOffset="143542.84">10418 682,'0'-21,"0"42,20-21,-20 21,0-1,0 1,21 0,-21-1,0 1,0 0,0-1,0 1,0 0,0 0,0-1,0 1</inkml:trace>
  <inkml:trace contextRef="#ctx0" brushRef="#br0" timeOffset="143994.44">10397 599,'0'0,"-21"0,1 0,-1 0,0 0,1 0,-1 21,0 20,21-20,0 0,0-1,0 1,0 0,0-1,0 22,0-22,21 1,-21 0,21 20,-21-20,20 0,-20-1,21 1,0 0,-1-1,1-20,-21 21,21-21,-1 0,1 0,0 0,-1 0,1 0,0-21,0 21,20-20,-20 20,-1-21,1 0,0 1,-1-1,1 21,0-21,-21 1,20-1,1 0,-21-20,21 20,-21-20,0 20,0 0,0 1,0-1,-21 0,-20 1,20-1,0 21,1 0,-1-21,-20 21,20 0,0 0,-20 0,20 0,0 0,1 0,-1 0,0 21,1-21,-1 21,21-1</inkml:trace>
  <inkml:trace contextRef="#ctx0" brushRef="#br0" timeOffset="144963.23">9364 5106,'-21'0,"42"0,-1 0,1 0,20 0,-20 0,20 0,-20 0,20 0,1 0,-1 0,0 0,1 0,-1 0,0 0,1 0,-1 0,0 0,1 0,-22 0,22 0,-1 0,-20 0,-1 0,1 0,0 20,-1-20,1 0,0 0,-1 0</inkml:trace>
  <inkml:trace contextRef="#ctx0" brushRef="#br0" timeOffset="145458.87">10645 4961,'0'0,"0"-21,0 1,21 20,-21-21,21 21,-1 0,1 0,0 0,-1 0,1 0,-21 21,21-21,-21 20,20 1,-20 0,0-1,0 1,0 0,0-1,-41-20,41 21,-21 0,1-1,20 1,-21-21,21 21,-21-21,1 20,-1-20,42 0,-1 0,1 0,0-20,-1 20,1-21,0 21,-1 0,-20-21,21 21,0 0</inkml:trace>
  <inkml:trace contextRef="#ctx0" brushRef="#br0" timeOffset="147274.51">10397 703,'-21'0,"21"-21</inkml:trace>
  <inkml:trace contextRef="#ctx0" brushRef="#br0" timeOffset="148662.81">10955 4734,'21'-21,"-21"0,-21 21,-20 0,41-20,-21 20,1 0,-1 0,0 0,1 0,-22 0,22 0,-1 0,0 0,1 0,-1 20,0-20,-20 21,20-21,1 21,-1-21,0 20,0 1,21 0,-20-1,-1 1,21 0,-21-1,21 1,0 0,-20 20,20-20,-21 20,21-20,0 20,0-20,0 20,0-20,0 20,0-20,0 20,21-20,-21-1,20 1,-20 0,21-1,-21 1,21 0,-1-21,1 20,0 1,0-21,-1 0,1 21,0-21,20 0,-20 0,20 0,-20 0,20 0,-20 0,20-21,0 21,-20 0,20 0,-20-21,20 21,-20-41,0 41,-1-21,22 1,-22-1,1 0,0 1,-1-1,1 0,0 1,-1-22,1 22,-21-22,21 22,-1-22,-20 22,21-22,-21 22,0-22,21 22,-21-22,0 22,0-1,0 0,0-20,0 20,-42 1,42-1,-20 21,20-21,-21 1,0 20,1 0,20-21,-21 21,0 0,1 0,-1 0,0 0,1 0,-1 21</inkml:trace>
  <inkml:trace contextRef="#ctx0" brushRef="#br0" timeOffset="153943.53">1406 7276,'0'0,"0"-21,-21 21,21-20,0-1,-21 21,21-21,0 1,21 20,0 0,-1 0,1 0,0 0,-1 0,-20 20,21-20,-21 21,21-21,-21 21,0-1,20 1,-20 0,0-1,21 1,-21 0,0-1,0 1,0 20,0-20,-41 0,41-1,-21 1,21 0,-21-1,21 1,-20 0,-1-1,0 1,1-21,-1 21,0-1,1-20,-1 0,0 0,1 0,-1 0,21-20,0-1,0 0,0 1,0-1,21 0,-1 1,-20-1,21 21,0-21,-1 1,1 20,0-21,-1 21,1 0,-21-21,21 21,-1-20</inkml:trace>
  <inkml:trace contextRef="#ctx0" brushRef="#br0" timeOffset="154311.14">1736 7255,'0'0,"-20"0,-1 0,21 21,0 20,0-20,-21 0,21-1,0 1,0 0,0-1,-20 1,20 0,0-1,0 1,-21-21,21 21,0-1,21-20,-1 0,1 0,0 0,-1 0,1 0,0 0,-1 0,1 0,-21-20,21 20,-21-21,20 21,-20-21</inkml:trace>
  <inkml:trace contextRef="#ctx0" brushRef="#br0" timeOffset="154495.12">1736 7359,'0'0,"-20"0,20-21,0 0,20 21,-20-20,21 20,0 0,-1-21,1 21,0 0,-1-21,1 21</inkml:trace>
  <inkml:trace contextRef="#ctx0" brushRef="#br0" timeOffset="154635.57">1819 7173,'-41'-21,"82"42,-103-42,62 0,-21 21,21-20,0-1,21 21,20-21,-20 21,20 0,-20 0,20-20,1 20</inkml:trace>
  <inkml:trace contextRef="#ctx0" brushRef="#br0" timeOffset="155063.07">1096 7875,'0'0,"-21"0,42 0,20 0,0 0,1 0,-1 0,0 0,21 0,0 0,-20-20,20 20,-21 0,21 0,-21 0,1 0,-1 0,0 0,1 0,-22 0,1 20,0-20</inkml:trace>
  <inkml:trace contextRef="#ctx0" brushRef="#br0" timeOffset="155762.03">1034 8206,'0'-20,"0"-1,0 0,41 21,0 0,-20 0,0 0,-1 42,1-22,0 1,-21 20,20-20,-20 0,0-1,0 22,0-22,0 1,0 0,-20 20,20-20,-21-1,21 1,-41 0,20-1,0-20,21 21,-20-21,-1 21,0-21,1 0,-1 0,0 0,21-21,-20 21,20-21,0 1,0-1,0 0,0 1,41-1,-20 0,-21 1,20 20,1-21,0 21,-1-21,1 1,0 20,-1 0,1 0</inkml:trace>
  <inkml:trace contextRef="#ctx0" brushRef="#br0" timeOffset="156182.37">1447 8330,'0'21,"0"0,0-1,0 1,0 0,0-1,0 1,-21-21,21-21,0 1,0-1,21 0,0 1,-21-1,0 0,20 1,1 20,-21-21,21 21,-21-21,20 21,1 0,-21 42,0-22,0 1,0 0,0-1,0 1,0 0,0-1,0 1</inkml:trace>
  <inkml:trace contextRef="#ctx0" brushRef="#br0" timeOffset="156850.94">1736 8434,'0'-21,"21"0,0 1,-1 20,1-21,0 21,-21-21,20 21,-20-20,21 20,-21-21,0 0,-21 21,1 0,-1 0,0 0,21 21,-20-21,-1 0,21 21,-21-1,21 1,0 0,0-1,0 1,0 0,21-21,0 20,20-20,-20 0,-1 0,1 0,0 0,-1 0,-20-20,21 20,0-21,-1 21,1-41,-21 20,0 0,21 21,-21-20,0-1,0 0,0 1,0-1,0 0,0 1,0-1,0 0,-21 21,21-20,0 40,0 1,0 0,0-1,-21 1,21 0,0-1,0 1,0 0,0-1,0 1,0 0,-20-1,20 1,0 0,0-1,0 1,20-21,1 0,-21-21,21 21,-1-20,1 20,0-21</inkml:trace>
  <inkml:trace contextRef="#ctx0" brushRef="#br0" timeOffset="157034.84">2046 8268,'0'0,"-20"0,40-20,1 20,0 0,-1 0,1 0,0 0,-1 20</inkml:trace>
  <inkml:trace contextRef="#ctx0" brushRef="#br0" timeOffset="157447.1">2212 8516,'20'0,"-20"21,21 0,-21-1,0 1,0 0,0-1,0 1,0 0,0-1,0 1,21-21,-21 21,0-1,0 1,-21-21,0 0,1 0,-1 0,21-21,-21 21,1-20,20-1,-21 21,21-21,0 1,0-1,0 0,0 1</inkml:trace>
  <inkml:trace contextRef="#ctx0" brushRef="#br0" timeOffset="157607.97">2315 8310,'0'0,"-20"0,20-21,0 0</inkml:trace>
  <inkml:trace contextRef="#ctx0" brushRef="#br0" timeOffset="157952.12">2646 7669,'0'0,"21"0,20 0,-20 0,-1 0,1 0,0 0,-1-21</inkml:trace>
  <inkml:trace contextRef="#ctx0" brushRef="#br0" timeOffset="158103.44">2687 7731,'0'20,"-20"-20,61 0,-20 0,-1-20,22 20,-22 0,22-21,-22 21</inkml:trace>
  <inkml:trace contextRef="#ctx0" brushRef="#br0" timeOffset="158871.96">3948 7193,'0'-20,"0"-1,0 0,21 21,-21 21,41-21,-41 41,21-41,-21 21,20 0,-20-1,21 1,-21 0,0 20,0-20,0-1,0 1,0 20,0-20,-21 0,21-1,-20 1,20 0,-21-1,0 1,1-21,-1 21,21-1,-21-20,21 21,-20-21,-1 0,0 0,21-21,0 1,0-1,0 0,0 1,0-1,21 21,-21-21,21 21,-21-20,20 20,1-21,0 21,-1-21,1 1,0 20,-1-21</inkml:trace>
  <inkml:trace contextRef="#ctx0" brushRef="#br0" timeOffset="159235.91">4341 7276,'-21'0,"21"-21,-21 21,21 21,0 0,0-1,0 1,0 0,0-1,0 1,0 0,0-1,0 1,0 0,0-1,0 1,0 0,0-1,21-20,-21 21,21-21,0 0,-1 0,1 0,0-21,-1 21,1-20,0 20,-21-21,20 21</inkml:trace>
  <inkml:trace contextRef="#ctx0" brushRef="#br0" timeOffset="159432.07">4341 7379,'0'0,"-21"0,21-20,21 20,0 0,-1-21,1 21,0 0,-1-21,1 21</inkml:trace>
  <inkml:trace contextRef="#ctx0" brushRef="#br0" timeOffset="159575.54">4403 7173,'0'0,"0"-21,-21 21,21-21,0 1,0-1,21 21,-21-21,41 21,-20-20,0 20,-1-21</inkml:trace>
  <inkml:trace contextRef="#ctx0" brushRef="#br0" timeOffset="160068.31">3700 7834,'21'-21,"20"21,0 0,-20-20,20 20,1 0,20 0,-21 0,0 0,21 0,-20 0,-1 0,0 0,-20 0,20 0,1 0,-21 0,20 0,-20 0</inkml:trace>
  <inkml:trace contextRef="#ctx0" brushRef="#br0" timeOffset="160891.15">3741 8041,'0'-21,"21"21,0 0,-21 21,20-21,1 21,0-1,-21 1,20-21,-20 41,0-20,21 0,-21-1,0 1,0 0,0 20,0-20,0-1,0 1,-41 0,41-1,0 1,0 0,-42-1,42 1,-20-21,-1 21,0-1,1-20,-1 0,0-20,21-1,0 0,0 1,0-1,21 0,-21 1,21-1,-1 0,1 1,0 20,-1-21,1 21,0 0,-1-21,1 21</inkml:trace>
  <inkml:trace contextRef="#ctx0" brushRef="#br0" timeOffset="162732.37">4093 8144,'0'0,"-21"0,0 0,21 21,-20 0,20 20,0-20,0-1,0 1,0 0,20-1,1-20,0 0,-1 0,1 0,0 0,-1 0,1-20,0 20,-21-21,20 21,-20-21,21 21,-21-20,0-1,21 21,-21-21,0 1,0-1,0 0,0 42,0 0,0-1,0 1,0 0,0-1,0 1,0 0,0-1,0 1,0 0,0-1,0 1,0 20,0-20,0 0,0-1,-21 1,21 0,0-1,-21 1,21 0,-20-1,-1 1,0 0,1-21,20 20,-21-20,0 0,1 0,-1 0,0 0,1-20,20-1,0 0,0 1,0-1,0 0,0 1,20-1,-20 0,21 1,0-1,-1 0,1 1,0 20,-1-21,1 21,0 0,-1-21,1 21</inkml:trace>
  <inkml:trace contextRef="#ctx0" brushRef="#br0" timeOffset="163767.74">4568 8496,'-20'-21,"-1"21,21 21,0-42,0 42,0-1,0 1,21-21,-21 21,0-1,0 1,0 0,0-1,0 1,0 0,0-1,0 1,0 0,0-1,-21-20,0 0,1 0,-1 0,0 0,21-20,-20 20,-1 0,0 0,1-21,20 0,0 1,0-1,0 0</inkml:trace>
  <inkml:trace contextRef="#ctx0" brushRef="#br0" timeOffset="163967.37">4548 8289,'0'0,"0"-21,-21 21,21-20,21 20</inkml:trace>
  <inkml:trace contextRef="#ctx0" brushRef="#br0" timeOffset="164438.7">5106 7710,'-21'0</inkml:trace>
  <inkml:trace contextRef="#ctx0" brushRef="#br0" timeOffset="165407.34">5829 7131,'0'0,"0"-20,0-1,0 0,21 21,-21-20,20 20,1 0,0 0,-1 0,1 20,0 1,-1 0,1-1,-21 1,21 0,-21-1,20 1,-20 0,0-1,0 22,0-22,0 1,0 0,-20-1,20 1,-21-21,21 21,-21-1,21 1,-20-21,-1 21,0-21,1 20,-1-20,0 0,1 0,-1 0,21-20,0-1,0 0,0 1,21-1,-1 0,1 1,0 20,-1-21,1 21,0-21,-1 21,1 0,-21-20</inkml:trace>
  <inkml:trace contextRef="#ctx0" brushRef="#br0" timeOffset="166035.21">6325 7173,'0'-21,"-21"21,1 0,20 21,0-1,0 1,0 0,0-1,0 1,0 0,20-21,-20 20,21-20,0 0,-1 0,1 0,0 0,0-20,-1 20,-20-21,0 0,21 21,-21-20,0-1,0 0,0 42,0 0,-21-1,21 1,0 0,0-1,0 1,0 0,0-1,0 1,0 0,0-1,0 1,-20 0,20-1,0 22,0-22,-21 1,21 0,-21-1,0 1,21 0,-20-1,-1 1,0-21,1 21,-1-21,0 0,21-21,-20 21,20-21,0 1,0-1,-21 0,21 1,0-1,0 0,21 1,-21-1,20 21,-20-21,42 21,-22-20,1 20,0-21,-1 21,1-21,21 21,-22 0</inkml:trace>
  <inkml:trace contextRef="#ctx0" brushRef="#br0" timeOffset="166283.76">6677 7483,'-21'0,"21"20,-21-20,21 21,0 0,0-1,0 1,21-21,0 0,-1 0,1 0,0-21</inkml:trace>
  <inkml:trace contextRef="#ctx0" brushRef="#br0" timeOffset="166434.94">6718 7255,'0'0,"-21"-20</inkml:trace>
  <inkml:trace contextRef="#ctx0" brushRef="#br0" timeOffset="166807.97">5726 7772,'0'0,"-21"0,42 0,20 0,0 0,-20 0,20 0,1 0,20 0,-21 0,0 0,21 0,-20 0,20 0,-21 0,0 0,1 0,-1 0,1 0,-1 0,0 0</inkml:trace>
  <inkml:trace contextRef="#ctx0" brushRef="#br0" timeOffset="167432.04">5684 8144,'0'-20,"0"-1,0 0,21 21,0 0,20 0,-41 21,21-21,-1 21,1-1,-21 1,21 0,-21-1,20 1,-20 0,0 20,0-20,0-1,0 1,0 0,-20-1,20 1,-21 0,21-1,-21-20,21 21,-20-21,-1 21,0-21,1 0,20-21,0 0,0 1,0-1,41 21,-41-21,41 1,-20-1,0 0,-1 1,22-1,-1 21,0-21</inkml:trace>
  <inkml:trace contextRef="#ctx0" brushRef="#br0" timeOffset="167975.45">6180 8289,'0'21,"0"-1,0 1,0 0,0-1,0 1,0 0,0-42,0 0,21 21,-21-20,0-1,21 0,-21 1,20-1,-20 0,21 21,-21-20,21 20,-21-21,20 21,-20-21,21 21,0 0,-21 21,20 0,-20-1,0 1,0 0,0-1,0 1,0 0,0-1,0 1</inkml:trace>
  <inkml:trace contextRef="#ctx0" brushRef="#br0" timeOffset="168627.53">6511 8372,'0'-21,"0"0,21 1,20-1,-20 21,-21-21,21 21,-1-20,1 20,-21-21,-21 21,1 0,-1 0,21 21,-21-21,1 0,20 20,-21-20,21 21,0 0,0-1,0 1,0 0,21-21,-1 20,1-20,0 0,-1 0,1 0,0 0,-1 0,1-20,0-1,-21 0,20 21,-20-20,0-1,0 0,21 21,-21-20,0-1,0 0,21 1,-21-1,0 0,0 1,0-1,0 0,20 1,-20-1,0 42,0-1,0 1,-20 0,20-1,0 1,-21 0,21-1,0 1,0 0,0-1,-21 1,21 0,0-1,0 1,0 0,0-1,0 1,0 0,21-21,0 0,-21 20,20-20,1 0,0 0,-1 0,1-20,0 20,-1-21</inkml:trace>
  <inkml:trace contextRef="#ctx0" brushRef="#br0" timeOffset="168779.24">6863 8268,'0'-20,"20"20,22-21,-22 21,22 0,-22 0,22 0</inkml:trace>
  <inkml:trace contextRef="#ctx0" brushRef="#br0" timeOffset="170559.09">7111 8475,'0'21,"0"-1,0 1,0 0,0-1,0 1,0 0,0-1,0 1,0 0,0-1,0 1,0 0,-21-21,0 0,1 0,-1 0,0-21,1 0,20 1,-21 20,21-21,0 0,0 1</inkml:trace>
  <inkml:trace contextRef="#ctx0" brushRef="#br0" timeOffset="170746">7193 8351,'0'0,"0"-21</inkml:trace>
  <inkml:trace contextRef="#ctx0" brushRef="#br0" timeOffset="174307.37">6718 7483,'0'-21,"0"42,0-1,0 1,0 0,0-1,0 1,-21 0,21-1,0 1,0 0,0-1,-20 1,20 0,0-1,-21-20,0 0,1 0,20-20,0-1,0 0,0 1,41-1,-20 0,-1 1,1-1,20 21,-20-21,20 1,-20 20</inkml:trace>
  <inkml:trace contextRef="#ctx0" brushRef="#br0" timeOffset="176351.91">8041 7421,'-21'0,"62"0,-20 0,0 0,-1-21,1 21,0 0,-1 0,1 0,0 0</inkml:trace>
  <inkml:trace contextRef="#ctx0" brushRef="#br0" timeOffset="176516.55">7979 7586,'0'0,"-21"21,62-21,-20 0,20-21,-20 21,20 0,-20-21,20 21,1 0,-1 0</inkml:trace>
  <inkml:trace contextRef="#ctx0" brushRef="#br0" timeOffset="177783.96">9612 6987,'0'0,"0"-21,0 0,20 21,1 21,20 0,-20-1,-21 1,21 0,-1 20,-20-20,21-1,-21 22,0-22,21 22,-21-22,0 1,0 20,0-20,-42 0,42-1,-20 1,20 0,-21-1,0-20,1 21,-1-21,0 21,1-21,-1 20,0-20,1 0,-1 0,21-20,0-1,0 0,0 1,21-1,-1 0,1 21,-21-20,21 20,20-21,-20 21,-1-21,1 21,20-20,-20-1,0 21,-1 0,22-21</inkml:trace>
  <inkml:trace contextRef="#ctx0" brushRef="#br0" timeOffset="178102.92">10066 7090,'0'-21,"-20"21,-1 0,21 21,0 0,0-1,0 1,0 0,0-1,0 1,0 0,0-1,0 1,0 0,21-21,-21 20,0 1,0 0,20-21,-20 20,21-20,0 0,-1 0,1-20,0 20,-1-21,1 21</inkml:trace>
  <inkml:trace contextRef="#ctx0" brushRef="#br0" timeOffset="178282.21">10170 7193,'0'0,"-21"0,21-20,0-1,21 21,-21-21,20 21,-20-20,21 20,0-21,-1 21,-20-21</inkml:trace>
  <inkml:trace contextRef="#ctx0" brushRef="#br0" timeOffset="178423.09">10211 6966,'-83'-41,"166"82,-166-103,125 62,-22-21,1 21,20 0,-20 0,20-20,1 20,-22 0</inkml:trace>
  <inkml:trace contextRef="#ctx0" brushRef="#br0" timeOffset="178856.13">9405 7710,'0'0,"21"0,20 0,0 0,-20 0,41 0,-21-21,1 21,20 0,-21 0,21 0,-21 0,21 0,-20-20,-1 20,-20 0,20 0,-20 0,20 0,-20 0,-1 0,1 0,0 0</inkml:trace>
  <inkml:trace contextRef="#ctx0" brushRef="#br0" timeOffset="179882.87">9426 8020,'0'-20,"0"-1,-21 21,21-21,0 1,21 20,-1 0,22 20,-22 1,1-21,0 41,-1-20,-20 0,21-1,-21 22,0-22,0 1,0 0,0-1,0 22,0-22,-21 1,21 0,-20-1,20 1,-42 0,22-1,-1 1,0-21,1 0,20 21,-21-21,0 0,1 0,-1-21,21 0,0 1,0-1,0 0,21 21,-21-20,20-1,22 0,-22 21,-20-20,21-1,0 21,-1-21,1 21,0-20,-1 20,1 0</inkml:trace>
  <inkml:trace contextRef="#ctx0" brushRef="#br0" timeOffset="180503.24">9839 8082,'0'0,"0"-20,0-1,0 0,0 42,0 0,0-1,0 1,0 0,21-21,-21 20,0 1,20-21,1 0,0 0,-1 0,1 0,0-21,-21 1,20 20,-20-21,21 21,-21-21,0 1,0 40,0 1,0 0,0-1,-21 1,21 0,0-1,0 1,0 20,0-20,0 0,0-1,0 22,0-22,0 1,0 0,-20 20,20-20,0-1,0 1,-21 0,0-1,1-20,20 21,-21 0,0-1,1-20,-1 0,0 0,1-20,-1 20,21-21,0 0,0 1,0-1,0 0,0 1,0-1,21 0,-1 1,-20-1,21 21,0-21,-1 21,-20-20,21 20,0 0,-1 0,1 0,0-21,-1 21</inkml:trace>
  <inkml:trace contextRef="#ctx0" brushRef="#br0" timeOffset="180979.73">10273 8351,'0'-21,"0"42,0 0,0-1,0 1,0 0,0-1,0 1,0 0,0-1,0 1,0 0,0-1,0 1,-21-21,21 21,-20-21,-1 0,0-21,1 21,-1-21,0 1,1-1,20 0,0 1</inkml:trace>
  <inkml:trace contextRef="#ctx0" brushRef="#br0" timeOffset="181144.06">10252 8206,'0'-20,"0"-1,0 0</inkml:trace>
  <inkml:trace contextRef="#ctx0" brushRef="#br0" timeOffset="182271.07">10955 7338,'-20'0,"20"21,41-21,-20 0</inkml:trace>
  <inkml:trace contextRef="#ctx0" brushRef="#br0" timeOffset="191194.6">11720 7007,'0'-20,"21"20,-21-21,0 0,0 1,-21 20,0 0,1 0,-1 0,0 0,21 20,-20 1,20 0,-21-21,21 20,0 1,-21 0,21-1,0 1,0 0,0-1,0 1,0 0,0-1,0 1,0 0,0-1,0 1,0 0,0-1,0 1,0 0,0-1,0 1,0 0,0-1,0 1,0 0,0-1</inkml:trace>
  <inkml:trace contextRef="#ctx0" brushRef="#br0" timeOffset="191407.54">11369 7359,'-21'0,"21"-21,0 0,41 21,-20-20,0 20,20 0,-20-21,-1 21,1-21,20 21,-20-20</inkml:trace>
  <inkml:trace contextRef="#ctx0" brushRef="#br0" timeOffset="191655.93">12113 6677,'0'-21,"-21"42,21 20,0-20,0-1,0 1,0 0</inkml:trace>
  <inkml:trace contextRef="#ctx0" brushRef="#br0" timeOffset="192207.6">12278 6966,'0'-21,"-21"21,1 0,20 21,-21-21,21 41,-21-41,1 21,-1 0,21 20,-21-20,1 20,-1-20,0-1,1 22,-1-22,0 1,21 20,-20-20,20 0,-21-1,21 1,0 0,0-1,0 1,41 0,1-1,-22-20,1 0</inkml:trace>
  <inkml:trace contextRef="#ctx0" brushRef="#br0" timeOffset="192790.06">12402 7276,'0'0,"-21"0,1 21,20-1,0 1,0 0,0-1,0 1,0 0,0-1,0 1,0-42,20 21,-20-20,21 20,-21-21,21 0,-21 1,20-1,-20 0,21 1,0-1,-21 0,20 21,-20-20,21 20,0 0,-1 0,-20 20,0 1,0 0,21-1,-21 1,0 0,0-1,0 1,0 0,0-1,0 1,0 0,21-1</inkml:trace>
  <inkml:trace contextRef="#ctx0" brushRef="#br0" timeOffset="193491.97">12754 7421,'-21'0,"21"-21,21 21,-21-21,20 21,1 0,0-20,-1 20,1 0,-21-21,21 21,-21-21,0 1,0-1,-21 21,0 0,1 21,20-1,-21-20,21 21,0 0,0-1,0 1,0 0,0-1,21-20,-1 21,1-21,0 21,-1-21,1 0,0 0,-1 0,1 0,0 0,-1-21,1 21,-21-21,21 21,-21-20,20-1,1 0,-21 1,21-1,-21 0,20 1,-20-1,21 0,-21-20,0 20,21 1,-21-1,0 0,0 1,0-1,0 0,0 1,0-1,0 42,0 20,0-20,0-1,0 1,0 0,0-1,0 1,0 0,0-1,0 1,0 0,0-1,0 1,0 0,-21-21,21 20,0 1,0 0,0-1,0 1,21-21,-1 0,1 0,0 0,-1 0,1 0,0-21,-1 1</inkml:trace>
  <inkml:trace contextRef="#ctx0" brushRef="#br0" timeOffset="193651.04">13229 7276,'-21'0,"42"0,-62 0,41-21,20 21,-20-20,42 20,-22 0,1 0,20 0,1 0,-1 0,0-21</inkml:trace>
  <inkml:trace contextRef="#ctx0" brushRef="#br0" timeOffset="194227.87">13622 7462,'-21'-21,"21"42,0 0,0-1,0 1,0 0,0-1,0 1,0 0,0-1,0 1,0 0,0-1,0 1,-21 0,1-21,-1 0,21-21,-21 21,1-21,20 1,-21 20,21-21,0 0,0 1,0-1</inkml:trace>
  <inkml:trace contextRef="#ctx0" brushRef="#br0" timeOffset="194415.06">13725 7255,'-21'0,"1"0,20-20,-21 20,21-21</inkml:trace>
  <inkml:trace contextRef="#ctx0" brushRef="#br0" timeOffset="194771.43">13890 6945,'-20'-20,"20"-1,20 21,-20 21,21-21,0 41,-1-20,1-1,0 1,-1 20,-20-20,21 20,0 1,-1-1,-20-20,21 20,-21 0,0 1,0-1,0-20,0 20,0-20,-21 20,21-20,-20-1,20 1,-21 0,0-1,1-20,-22 21,22-21,-1 21,-20-21,20 20,0-20,-20 0,20 0</inkml:trace>
  <inkml:trace contextRef="#ctx0" brushRef="#br0" timeOffset="195558.62">11534 7255,'21'0,"-1"0,1 0,0 0,-1-20,1 20,0 0,-1 0</inkml:trace>
  <inkml:trace contextRef="#ctx0" brushRef="#br0" timeOffset="204708.39">1550 9508,'0'-20,"0"-1,21 21,0 0,-1 0,-20 21,21-21,-21 20,21-20,-21 21,20 0,1-1,-21 1,0 0,0-1,21 1,-21 0,0-1,0 1,0 0,0 0,-21-1,21 1,-21 0,21-1,-41 1,41 0,-21-21,1 20,-1 1,0-21,1 21,-1-21,0 0,1 0,-1 0,0 0,21-21,-20 0,20 1,0-1,0 0,20 1,1-1,20 0,-20 1,0 20,-1-21,1 21,0-21,-1 21,1 0</inkml:trace>
  <inkml:trace contextRef="#ctx0" brushRef="#br0" timeOffset="205071.43">1902 9570,'0'21,"0"0,0-1,0 1,0 0,0-1,0 1,0 0,0 0,0-1,0 1,0 0,0-1,-21-20,21 21,0 0,0-1,21-20,-1 0,1 0,0 0,-1-20,1 20,0 0,-1-21,1 0</inkml:trace>
  <inkml:trace contextRef="#ctx0" brushRef="#br0" timeOffset="205259.52">1984 9694,'0'-20,"0"-1,21 21,20 0,-20 0,-21-21,21 21,-1 0</inkml:trace>
  <inkml:trace contextRef="#ctx0" brushRef="#br0" timeOffset="205395.92">2150 9550,'-62'-62,"124"124,-124-145,62 62,41 21,0-20,-20 20,0 0,20-21</inkml:trace>
  <inkml:trace contextRef="#ctx0" brushRef="#br0" timeOffset="205913.97">1447 10129,'0'0,"21"0,20 0,-20 0,20 0,0 0,1 0,-1 0,0 0,1 0,-1 0,0 0,1 0,-1 20,-20-20,20 0,-20 0,-1 21,1-21,0 0,-1 0,1 21,0-21,-1 0</inkml:trace>
  <inkml:trace contextRef="#ctx0" brushRef="#br0" timeOffset="206783.02">1468 10418,'0'-21,"-21"21,21-20,21 20,-1 0,1 0,0 0,-21 20,20-20,-20 21,21 0,-21-1,21 1,-21 0,0-1,0 1,0 0,0-1,0 1,0 0,-21-21,21 20,-21 1,1 0,20-1,-21-20,0 21,1-21,-1 21,0-21,1 0,-1 0,0 0,21-21,0 0,0 1,0-1,21 21,-21-21,21 21,-21-20,20 20,1 0,0-21,-1 0,1 21,0 0</inkml:trace>
  <inkml:trace contextRef="#ctx0" brushRef="#br0" timeOffset="207398.31">1778 10501,'0'0,"0"-21,0 42,0-1,0 1,0 0,0-1,20-20,1 0,0 0,-1-20,1 20,-21-21,21 21,-21 21,0-1,0 1,0 0,-21-1,21 1,0 0,-21-1,21 1,0 0,-20-1,20 1,0 0,-21-1,21 1,-21 0,21-1,-20 1,-1 0,0-1,1-20,-1 0,0 0,21-20,-20-1,20 0,0 1,0-1,0 0,0 1,0-1,20 0,-20 1,21-1,20 21,-41-21,21 21,0 0,-1 0</inkml:trace>
  <inkml:trace contextRef="#ctx0" brushRef="#br0" timeOffset="207812.11">2046 10811,'0'-21,"21"42,-21-1,0 1,0 0,0-1,21 1,-21 0,0-1,0 1,-21 0,0-21,21 20,-20-20,-1 0,0 0,21-20,-20 20,20-21,-21 21,21-21,-21 1,21-1,0 0</inkml:trace>
  <inkml:trace contextRef="#ctx0" brushRef="#br0" timeOffset="207979.66">2108 10645,'-20'0,"20"-20,0-1</inkml:trace>
  <inkml:trace contextRef="#ctx0" brushRef="#br0" timeOffset="208570.96">2791 9901,'-21'0,"0"0,42 21,0 0,-1-21,1 0,0 0,-1 0,1 0,0 0,-1 0,1 0,0 0,-1 0</inkml:trace>
  <inkml:trace contextRef="#ctx0" brushRef="#br0" timeOffset="208742.91">2749 9963,'-20'0,"-1"0,62 0,-41 0,21 0,0 0,-1 0,1 0,20 0,-20 0,0 0,-1 0</inkml:trace>
  <inkml:trace contextRef="#ctx0" brushRef="#br0" timeOffset="210183.06">2729 10129,'0'0,"-21"0,42 0,-21 20,20-20,1 0,0 0,-1 0,1 0,0 0,-1 0,1 0,0 0,-1 0,1 0,0 0,-1 0,1 0</inkml:trace>
  <inkml:trace contextRef="#ctx0" brushRef="#br0" timeOffset="211295.78">4527 9508,'-21'0,"21"-20,0-1,0 0,21 21,0 0,-1 0,1 0,0 0,-21 21,20-21,1 21,0-1,-21 1,20 0,-20-1,21 1,-21 0,0-1,0 1,0 0,0-1,0 1,-21 0,21 0,-20-1,-1 1,21 0,-21-21,1 20,-1-20,21 21,-21-21,1 0,-1 0,21-21,0-20,0 20,21 1,-1-1,1 0,0 0,-1 21,1-20,0 20</inkml:trace>
  <inkml:trace contextRef="#ctx0" brushRef="#br0" timeOffset="211579.04">4196 10046,'0'0,"-21"0,1 0,20-21,41 21,-20 0,-1 0,1-20,20 20,1 0,20 0,-21 0,21 0,-20 0,20 0,-21 0,0 0,1 0,-1 0,-20 0,-1 0,22 0,-22 0</inkml:trace>
  <inkml:trace contextRef="#ctx0" brushRef="#br0" timeOffset="212691.81">4362 10377,'0'0,"0"-21,0 42,0-1,0 22,0-22,0 1,0 0,20-1,1-20,-21 21,21-21,-1 0,1 0,0-41,-1 41,1-21,-21 0,21 1,-21-1,0 0,0 42,0 0,0-1,0 1,0 0,0-1,0 1,0 0,0 20,0-20,-21-1,21 22,-21-22,21 22,-20-22,-1 1,0 20,21-20,-20 0,-1 20,0-20,1-1,-1 1,0 0,0-21,1 0,-1 0,21-21,0 0,-21 1,21-1,0 0,0 1,0-1,0 0,0 1,0-1,21 0,-21 1,21 20,-21-21,41 21,-41-21,21 21,0 0,-1 0,1-20</inkml:trace>
  <inkml:trace contextRef="#ctx0" brushRef="#br0" timeOffset="213283.05">4796 10728,'-21'0,"21"21,0-1,21-20,-21 21,0 0,0-1,0 1,0 0,0-1,0 1,-21-21,21 21,-21-21,1 0,-1 0,0 0,1 0,20-21,-21 21,21-21,0 1,0-1</inkml:trace>
  <inkml:trace contextRef="#ctx0" brushRef="#br0" timeOffset="213462.06">4858 10583,'0'-20</inkml:trace>
  <inkml:trace contextRef="#ctx0" brushRef="#br0" timeOffset="214124.73">3886 10253,'0'-21,"21"21,-1 0,-20 21,42-21,-22 20,1 1,0 0,-1-1,1 1,-21 0,21-1,-21 1,20 0,-20 20,0-20,0-1,0 1,0 20,0-20,0 0,0-1,-20 1,20 0,-21-1,0 1,1 0,-1-21,0 0,1 0,20-21,0-20,0 20,20 0,-20 1,21-1,-21 0,21 1,-1-1,1 21,0-21,-21 1,20 20</inkml:trace>
  <inkml:trace contextRef="#ctx0" brushRef="#br0" timeOffset="-212036.91">5664 9219,'0'0,"0"-21,-21 21,0 0,-20 0,20 0,1 21,-1-21,0 21,1-1,-1 1,21 0,-21-1,21 1,0 0,0-1,0 1,0 0,21-1,-21 1,41 0,-20 20,0-20,-1-1,1 1,0 0,-1-1,1 1,0 0,-21-1,0 1,20 0,-20 0,0-1,0 1,-41 0,41-1,-41-20,41 21,-42 0,22-1,-1-20,0 21,1-21,-1 0,62 0,-20 0,0 0,-1 0,1 21,0-21,-21 20,20 1,-20 20,21-20,-21 20,0 1,0-1,0 0,-21 1,21-1,-41 21,20-21,1 21,-1-20,0-1,1 0,-1 1,0-1,1 0,-1-20,0 20,21-20,-20 20,20-20,-21 0,21-1,0 1,0 0,0-1,0 1,21 0,-1-1,1-20,0 21,20-21,-20 0,20 0,0 0,1 0,-1-21</inkml:trace>
  <inkml:trace contextRef="#ctx0" brushRef="#br0" timeOffset="-210361.78">6449 9405,'0'-21,"0"1,0 40,0 1,0 0,0-1,0 1,0 0,0-1,0 1,0 0,0-1,0 1,0 0,0-1,0 1,0 0</inkml:trace>
  <inkml:trace contextRef="#ctx0" brushRef="#br0" timeOffset="-209741.72">5870 9508,'21'0,"0"0,-1 0,1 0,0 0,-1 0,1 0,0 0,-1 0,1 0,0-20,-1 20,1 0,0 0,-1 0</inkml:trace>
  <inkml:trace contextRef="#ctx0" brushRef="#br0" timeOffset="-209316.95">5870 9591,'0'0,"-20"0,40 0,1 0,0 0,-1 0,1 0,0 0,-1 0,1 21,0-1,-1-20,-20 21,0 0,0-1,0 1,-20 0,-22 0,42-1,0 1,-20 0,-1-1,0 1,1 0,-1-1,0 1,63-21,-22 0,1 0,0 0,-1 0,22 0,-22-21,1 21</inkml:trace>
  <inkml:trace contextRef="#ctx0" brushRef="#br0" timeOffset="-207353.23">6408 9405,'-21'0,"0"21,21 20,-20-20,20-1,-21 1,0 20,21-20,-20 20,20 1,-21-22,21 22,0-1,-21 1,21-22,0 22,0-1,0-20,0 20,0 0,0-20,0 20,0-20,21 0,-21 20,21-20,-1-21,1 20,0 1</inkml:trace>
  <inkml:trace contextRef="#ctx0" brushRef="#br0" timeOffset="-206921.5">6429 9757,'0'0,"20"0,1 0,0 0,-1 0,1 0,20 0,-20 0,0 0</inkml:trace>
  <inkml:trace contextRef="#ctx0" brushRef="#br0" timeOffset="-206605.2">6573 9984,'-20'0,"20"-21,20 1,1 20,0 0,-1 0,1 0,-21 20,21-20,-21 21,0 0,0-1,0 1,0 0,-42-1,22 1,20 0,-21-21,42 0,20-21,-20 21,20 0,0 0,-20 0,20-21</inkml:trace>
  <inkml:trace contextRef="#ctx0" brushRef="#br0" timeOffset="-206041.69">7317 9508,'-20'0,"20"21,-21-21,21 21,0-1,-21 1,21 0,-20-1,-1 1,21 0,-21 20,21-20,-20 0,20-1,0 22,0-22,0 1,0 0,0-1,0 1,0 0,20-1,1 1</inkml:trace>
  <inkml:trace contextRef="#ctx0" brushRef="#br0" timeOffset="-205449.72">7255 9612,'0'-21,"0"0,-20 21,20 21,0 0,0-1,0 1,0 0,-21-1,21 1,0 0,0 0,0-1,0 1,0 20,0-20,0 0,0-1,0 1,0 0,0-1,0 1,0 0,0-1,0 1,21-21</inkml:trace>
  <inkml:trace contextRef="#ctx0" brushRef="#br0" timeOffset="-205158.36">7441 9653,'0'0,"0"-21,0 1,0-1,0 42,0-1,0 1,0 0,0-1,-20 1,20 0,0 0,0 20,-21-20,21 20,0-20,0-1,-21 1,21 20,0-20,0 0,0-1,0 1,0 0,0-1,0 1</inkml:trace>
  <inkml:trace contextRef="#ctx0" brushRef="#br0" timeOffset="-204629.25">7875 9819,'0'-21,"0"0,0 1,-20 20,-1 0,0 20,1 22,-1-42,0 20,21 1,-20-21,20 21,-21-1,21 1,0 0,0-1,21 1,-1-21,1 0,0 0,-1 0,1 0,0-21,-1 1,1 20,-21-21,21 21,-21-21,20 1,-20-1,21 0,-21 1,0-22,21 22,-21-1,0-21,0 22,20-1,-20 0,0 1,0-1,0 0,0 1,0-1,0 0,-20 21,20-20,-21 20,21 20,-21 1,21 0,0-1,0 22,0-22,0 1,0 0,0 20,0-20,0 20,21-20,-21 20,0-20</inkml:trace>
  <inkml:trace contextRef="#ctx0" brushRef="#br0" timeOffset="-204017.95">8165 9922,'0'0,"0"-21,-21 21,21 21,0 20,0-20,0 0,0-1,0 1,0 0,0-1,0 1,0 0,0-1,0-40,0-1,21 21,-21-41,20 41,-20-21,21 0,-21 1,21-1,-1 0,-20 1,21 20,-21-21,0 42,-21-1,21 1,0 0,0-1,0 1,0 0,0-1,21 1,-21 0,21-21,-1 0</inkml:trace>
  <inkml:trace contextRef="#ctx0" brushRef="#br0" timeOffset="-203801.87">8454 9798,'0'0,"21"0,0 0,-1 0,1 0,0 0,20-21</inkml:trace>
  <inkml:trace contextRef="#ctx0" brushRef="#br0" timeOffset="-203461.72">8868 9736,'0'0,"-21"0,21 21,0-1,0 1,0 0,0-1,0 1,0 0,21-1,-1-20,-20 21,21-21,0 0,-1 0,1 0,0-21,-1 21,-20-20,21-1,-21 0,21 21,-21-20,0-1,20 21,-20-21,0 1,0-1,0 0,-41 21,41-21,-21 21,1-20,-1 20,0 0,1 0,-1-21,0 21,1 0,-1 0</inkml:trace>
  <inkml:trace contextRef="#ctx0" brushRef="#br0" timeOffset="-202562.3">9302 9860,'0'21,"0"-1,0 1,0 0,0-1,0 1,0 0,0-1,0 1,0 0,0-1,0-40,0-1,20 0,-20 1,21-1,-21 0,0 1,21 20,-1-21,1 21,-42 21,1-21,20 20,-21-20,21 21,0 0,0-1,0 1,0 0,21-21</inkml:trace>
  <inkml:trace contextRef="#ctx0" brushRef="#br0" timeOffset="-202245.69">9694 9591,'0'-21,"0"42,0 20,0-20,0 0,0-1,0 1,0 0,0 0,0-1,0 1,0 0,0-1,0 1,0 0,0-1,0 1,0 0</inkml:trace>
  <inkml:trace contextRef="#ctx0" brushRef="#br0" timeOffset="-202005.82">9818 9632,'0'-41,"0"82,0-103,21 62,-21 21,0 0,0-1,0 1,0 0,0-1,0 1,0 0,0 0,0-1,0 1,0 0,0-1,0 1,0 0,0-1,0 1,0 0</inkml:trace>
  <inkml:trace contextRef="#ctx0" brushRef="#br0" timeOffset="-201629.73">10066 9405,'0'0,"0"-21,42 21,-22 0,1 0,0 21,-1-21,1 21,0-1,-21 1,0 0,0-1,-21 1,0-21,21 21,-20-21,-1 20,42-20,-1-20,1 20,0 0,-1-21,1 21,20-21</inkml:trace>
  <inkml:trace contextRef="#ctx0" brushRef="#br0" timeOffset="-201286.75">10583 9302,'0'-21,"0"42,21 20,0-20,-21 20,20-20,-20-1,21 22,-21-22,21 22,-21-1,0-20,0 20,0 0,0-20,-21 21,21-22,-21 22,21-22,-20 22,20-22,-21 1,0 0,1-1,-1 1,0-21,21 21,-21-21</inkml:trace>
  <inkml:trace contextRef="#ctx0" brushRef="#br0" timeOffset="-200645.8">10790 9033,'0'0,"-21"-21,21 1,0-1,0 0,21 21,0 0,-1 0,-20 21</inkml:trace>
  <inkml:trace contextRef="#ctx0" brushRef="#br0" timeOffset="-199758.18">10811 8909,'0'0,"0"-21,41 21,-41-20,21 20,-1 0,1 0,0-21,-1 21,1 0,0 0,-1 0,1 21,0-21,-21 20,20 1,-20 0,0-1,0 22,0-22,0 22,0-1,-20 0,20 1,-42-22,42 22,-20-1,20 0,-21-20,21 20,0-20,0 0,0-1,0 1,0 0,0-1,21 1,-1-21,1 21,0-21,-1 0,1 0,0 0,-1 0,-20 20,-20 1,-1 0,21-1,-41 22,20-22,0 22,21-21,-20 20,-1 0,0 1,21-1,-20 0,20 1,0-1,0 21,0-21,0 1,0-1,0 21,0-21,0 1,20-1,-20 0,21 1,-21-22,0 22,0-22,0 1,0 0,0-1,0 1,-21 0,1-21,-1 0,0 0,1 20,-1-20,0 0,1 0,-1 0,0 0,1 0,-1 0,0 0,1 0,-1 0</inkml:trace>
  <inkml:trace contextRef="#ctx0" brushRef="#br0" timeOffset="-196049.44">9343 9881,'0'0,"21"0,-21-21,0 0,0 42,0 0,-21-1,21 1,0 0,0-1,0 1,0 0,0-1,0 1,0 0,-21-1,21 1,0 0,0-1,0 1,0 0,0-1,-20 1,20 0,0-1,0 1,0 0,0-1,0-40,0-1,0 0,0 1,20-1,-20 0,21 1,-21-1,0 0,0 1,0-1,21 0,-21 1,0-1,20 21,-20-21,0 1,21-1,-21 0,21 21,-21-20,20 20,-20-21,21 21,-21-21,21 21,-21-20,20 20,-20-21,21 21,-21-21,21 21,-42 21,0-21,21 21,-20-21,-1 20,0 1,1-21,20 21,-21-21,21 20,-21 1,21 0,0-1,0 1,0 0,0-1,21-20,-21 21,21-21,-1 0,-20 21,21-21,0 20,-1-20,-20 21,21-21,0 21,-1-1,1-20,-21 21,0 0</inkml:trace>
  <inkml:trace contextRef="#ctx0" brushRef="#br0" timeOffset="-186221.51">11906 9591,'-21'0,"21"21,21-21,0 0,-1 0,1 0,0 0,-1 0,1-21,0 21,-1 0,1 0,0 0,-1 0,1 0,0 0</inkml:trace>
  <inkml:trace contextRef="#ctx0" brushRef="#br0" timeOffset="-186028.85">11927 9757,'0'0,"-21"0,62 0,-20 0,20 0,-20 0,20-21,-20 21,20 0,1 0,-22 0,1 0</inkml:trace>
  <inkml:trace contextRef="#ctx0" brushRef="#br0" timeOffset="-144129.65">13105 9343,'0'0,"0"-21,21 21,-21-20,0-1,20 21,1 0,0 0,-1 0,1 0,0 0,-1 0,-20 21,21-21,-21 20,21-20,-1 21,-20 0,21-1,-21 1,0 0,0-1,0 1,0 0,0-1,-21 1,21 0,-20-1,20 1,-42 0,22-1,20 1,-21 0,0-21,1 20,-1-20,0 21,1-21,-1 0,21 21,-21-21,1 0,-1 0,21-21,0 0,0 1,0-1,21 0,-21 1,41 20,-20-21,-1 0,1 21,0-20,20-1,-20 21</inkml:trace>
  <inkml:trace contextRef="#ctx0" brushRef="#br0" timeOffset="-143624.87">12795 9943,'-21'0,"42"0,20 0,-20 0,20 0,1 20,-1-20,0 0,1 0,-1 0,21 0,-21 0,1 0,-1 0,0-20,1 20,-22 0,22 0,-22 0,22 0,-22 0,1 0,0 0</inkml:trace>
  <inkml:trace contextRef="#ctx0" brushRef="#br0" timeOffset="-142833.83">12836 10294,'0'0,"0"-21,21 21,-21-20,21 20,-1 0,1 0,-21 20,21-20,-21 21,20-21,1 21,-21-1,21 1,-21 0,0-1,0 1,0 0,0 20,0-20,0-1,0 1,0 0,-21-1,21 1,-21-21,21 21,-20-1,-1-20,0 21,1 0,-1-21,0 0,1 0,-1 0,0-21,21 0,0 1,-20 20,20-21,0 0,0 1,20 20,-20-21,42 21,-42-21,20 21,1 0,0-20,-1 20,1 0</inkml:trace>
  <inkml:trace contextRef="#ctx0" brushRef="#br0" timeOffset="-142156.81">13208 10418,'0'-21,"0"42,0 0,0-1,0 1,0 0,0-1,0 1,0 0,21-21,0 0,-1 0,1 0,-21-21,21 21,-1-21,1-20,-21 20,0 1,21 20,-21-21,0 0,0 42,0 0,0-1,-21 1,21 0,0-1,0 1,0 0,0-1,0 22,-21-22,21 1,0 20,-20-20,20 20,0-20,-21 20,21-20,-21 0,21-1,-20 1,-1 20,0-20,21 0,-20-1,20 1,-21-21,21 21,-21-21,1 0,-1 0,0 0,21-21,-20 21,20-21,0 1,-21-1,21 0,0 1,0-1,0 0,0 1,21-1,-21 0,41 1,-20-1,-1 0,22 1,-1 20</inkml:trace>
  <inkml:trace contextRef="#ctx0" brushRef="#br0" timeOffset="-141425.65">13601 10749,'21'0,"-21"20,0 1,0 0,0-1,0 1,0 0,0-1,0 1,0 0,-21-1,21 1,0 0,-21-21,21 20,-20-20,-1 0,0 0,1 0,20-20,-21 20,21-21,0 0,0 1,0-1</inkml:trace>
  <inkml:trace contextRef="#ctx0" brushRef="#br0" timeOffset="-141257.31">13622 10583,'20'0,"-40"0,40-20,1 20</inkml:trace>
  <inkml:trace contextRef="#ctx0" brushRef="#br0" timeOffset="-139581.75">14738 8909,'0'0,"-41"0,20 0,0 0,0 0,1 0,-22-21,22 21,-1 0,0 0,1 0,-1 0,0 0,1 0,-1 0,21 21,0 0,0-1,0 1,0 0,0-1,0 1,0 0,21-1,-21 1,0 0,0-1,0 22,0-22,0 1,0 0,0-1,0 22,0-22,0 1,0 20,0-20,0 0,0 20,0-20,-21-1,21 22,0-22,0 22,0-22,0 1,0 20,0-20,0 21,-21-22,21 22,0-22,0 22,-20-22,20 22,0-22,-21 22,21-22,0 22,0-22,-21 22,21-22,0 22,0-22,-20 1,20 0,0 20,0-20,0-1,0 1,0 0,0-1,-21 1,21 0,0-1,0 1,0 0,0-1,0 1,0 0,0-1,0 1,0 0,0-1,-21 1,21 0,0-1,0 1,0 0,-20-21,20 20,0 1,0 0,0-1,-21-20,21 21,0 0,0-1,0 1,0 0,0-1,21-20,-1 21,1-21,0 0,-1 0,1 21,0-21,20 0,-20 0,20 0,0-21,1 21,-22-21</inkml:trace>
  <inkml:trace contextRef="#ctx0" brushRef="#br0" timeOffset="-138062.34">14862 9364,'-21'-21,"42"21,0 0,-1 0,1 0,0 0,-1 0,1 0,0 0,-1 0,1 0,0 0,-1 0,1 0,0 0,-1 0,1-21,0 21</inkml:trace>
  <inkml:trace contextRef="#ctx0" brushRef="#br0" timeOffset="-137481.72">14800 9384,'21'0,"20"21,-20-21,-1 0,1 0,0 0,-1 21,1-21,0 0,-1 0,-20 20,0 1,-20 0,-1-1,0 1,1-21,-1 21,21-1,-21 1,1-21,-1 21,0-1,1-20,-1 21,0 0,1-1,-1-20,0 21,1-21,20 21,-21 0,0-21,21 20,0 1,0 0,21-21,0 0,-1 0,1 0,0 0,20 0,-20 0,-1 0,22 0,-22 0,22 0,-22 0,1 0,20 0,-20 0,0 0,-1 0,1 0,0 0</inkml:trace>
  <inkml:trace contextRef="#ctx0" brushRef="#br0" timeOffset="-135856.75">15792 8971,'0'-21,"-21"21,1 0,-1 21,0-21,1 41,-1-20,0 20,1-20,-1 20,0 1,1 20,-1-21,-20 21,20-21,0 21,1 0,-22 0,22 0,-1-20,21 20,-21 0,21-21,0 21,0-20,0 20,21-21,0 0,-1 1,22-22,-22 22,1-22,20 1,-20 0,20-21,-20 0,20 20,-20-20,20 0</inkml:trace>
  <inkml:trace contextRef="#ctx0" brushRef="#br0" timeOffset="-135324.47">16164 8992,'0'-21,"0"62,0-20,0 0,0-1,21 1,-21 0,0-1,0 1,0 0,0-1,0 1,0 0,0-1,0 1,0 0,0-1,0 1</inkml:trace>
  <inkml:trace contextRef="#ctx0" brushRef="#br0" timeOffset="-135117.78">15957 9446,'0'0,"0"-20,21 20,0 0,-1 0,1 0,0 0,-1 0,22 0,-22 0,1 0</inkml:trace>
  <inkml:trace contextRef="#ctx0" brushRef="#br0" timeOffset="-134777.22">16081 9715,'0'-21,"21"1,0 20,-21-21,20 21,1 0,0 0,-1 0,1 21,-21-1,0 22,-41-21,41-1,-21 1,0 0,1-21,-1 20,0 1,21 0,-20-21,-1 20,21 1,21-21,-1 0,1 0,0 0,20 0,0 0,-20 0,20 0,1 0,-1-21,-20 21</inkml:trace>
  <inkml:trace contextRef="#ctx0" brushRef="#br0" timeOffset="-122933.66">16826 9074,'0'0,"0"-20,0-1,0 42,0-1,0 1,0 0,0-1,0 1,0 0,0 20,0-20,0 20,0-20,0-1,0 22,0-22,0 22,0-22,0 1,0 0,0-1,0 1,-21 0,21-1,0 1,0 0</inkml:trace>
  <inkml:trace contextRef="#ctx0" brushRef="#br0" timeOffset="-122628.86">16991 9074,'0'0,"0"-20,0-1,0 62,0-20,0 0,0-1,0 1,0 0,0 20,-21 0,21-20,0 20,0-20,-20 20,20-20,0 20,0-20,0 0,0-1,-21 1,21 0,0-1,0 1,0 0</inkml:trace>
  <inkml:trace contextRef="#ctx0" brushRef="#br0" timeOffset="-121826.11">17528 9364,'0'0,"0"-21,0 0,0 1,-20 20,-1 0,0 0,1 0,-1 0,0 20,1 1,-1-21,21 21,-21-21,21 20,0 1,-20-21,20 21,0-1,0 1,20 0,22-21,-22 0,1 0,0 0,-1-21,1 0,0 1,-21-1,20 0,-20 1,0-1,21 0,-21 1,0-1,0-20,0 20,0 0,0 1,0-1,0 0,0 1,0-1,0 0,0 1,0-1,0 42,0-1,0 1,-21 0,21-1,0 22,0-22,0 1,0 0,0 20,0-20,0-1,0 1,21 0,-21 20,0-20,21-1</inkml:trace>
  <inkml:trace contextRef="#ctx0" brushRef="#br0" timeOffset="-121104.86">17756 9508,'0'0,"0"-20,20 40,-20 1,0 0,0-1,0 1,0 0,0-1,0 1,0 0,-20-1,20 1,0-42,20 21,1-20,-21-1,21 21,-21-21,20 21,-20-20,21 20,-21-21,21 21,-21-21,-21 21,21 21,-21-21,21 21,-20-21,20 20,-21-20,21 21,0 0,0-1,0 1,21 0,-1-21,-20 21,21-21,0 0,-1 0,1 0</inkml:trace>
  <inkml:trace contextRef="#ctx0" brushRef="#br0" timeOffset="-120824.88">18066 9302,'20'0,"1"20,0-20,-1 0,1 0,0 0,20 0,-20 0,-1 0</inkml:trace>
  <inkml:trace contextRef="#ctx0" brushRef="#br0" timeOffset="-120045.4">18810 9095,'0'0,"0"-21,21 21,-21-20,0-1,0 0,0 1,0-1,0 0,-21 21,0 0,0 0,1 0,20 21,-21 0,21-1,-21 1,21 0,0-1,0 1,-20 0,20-1,0 1,0 0,0-1,0 1,0 0,0-1,0 1,0 0,0-1,0 1,0 0,0-1,0 1,0 0,0-1,0 1,0 0,0-1,0 1</inkml:trace>
  <inkml:trace contextRef="#ctx0" brushRef="#br0" timeOffset="-119861.5">18520 9384,'83'-20,"-62"20,-125 20,228-40,-82 20,-22 0,22 0,-22-21,22 21,-21 0</inkml:trace>
  <inkml:trace contextRef="#ctx0" brushRef="#br0" timeOffset="-119517.7">19265 8971,'0'-21,"0"1,0 40,-21-20,21 42,-21-22,21 1,-20 0,-1-1,0 1,21 20,-20-20,20 20,-21-20,21 0,-21 20,21-20,0-1,-20 1,20 0,0-1,0 1,0 0,0-1,20 1,-20 0,21-21,20 0,-20 20</inkml:trace>
  <inkml:trace contextRef="#ctx0" brushRef="#br0" timeOffset="-118093.7">19430 9219,'0'0,"0"21,0-1,0 1,0 0,0-1,0 1,0 0,0-1,0-40,0-1,0 0,0 1,21 20,-21-21,20 0,1 1,0 20,-21-21,20 21,1-21,0 21,-1 21,-20 0,0 20,21-41,-21 21,0-1,0 1,21 0,-21-1,20-20</inkml:trace>
  <inkml:trace contextRef="#ctx0" brushRef="#br0" timeOffset="-117405.1">19719 9364,'0'-21,"21"21,-21-21,21 21,-21-20,20 20,1 0,0-21,-1 0,1 21,-21-20,21 20,-21-21,-21 21,21-21,-21 21,1 0,-1 0,21 42,-21-42,21 20,0 1,-20 0,20-1,0 1,0 0,20-1,1 1,0 0,-1-21,1 0,0 0,-1 0,1 0,0 0,-1 0,-20-21,21 21,0 0,-21-21,20 1,-20-1,0 0,21 21,-21-20,0-1,21 0,-21 1,0-1,0 0,20-20,-20 20,0 1,0-1,0 0,0 1,0-1,0 0,0 42,0 0,0-1,0 1,0 0,0-1,0 1,0 0,0-1,0 1,0 0,0-1,0 1,0 0,0-1,0 1,0 0,21-1,-21 1,0 0,21-21,-21 20,20-20,1 0,0 0,-1 0,1-20</inkml:trace>
  <inkml:trace contextRef="#ctx0" brushRef="#br0" timeOffset="-117257.73">20133 9281,'20'-21,"-40"42,82-42,-42 21,1 0,20-20</inkml:trace>
  <inkml:trace contextRef="#ctx0" brushRef="#br0" timeOffset="-116377.83">20422 9446,'21'0,"-21"21,0 0,0-1,0 1,0 0,0-1,0 1,0 0,0-1,-21-20,21 21,0-42,21 21,-21-20,20 20,-20-21,42 21,-42-21,20 21,1-20,-21-1,21 21,-21-21,-21 21,0 21,21 0,-20-21,-1 0,21 20,0 1,0 0,21-21,20 0,-20 0,-1 0,1 0</inkml:trace>
  <inkml:trace contextRef="#ctx0" brushRef="#br0" timeOffset="-115329.16">20629 8888,'0'-20,"20"20,1 0,0 41,-1-41,1 0,0 41,-1-20,-20 0,21-1,0 1,-21 20,0-20,20 20,-20-20,0 20,0-20,0 20,0-20,0 20,-20-20,20 0,0-1,-21 1,0 0,1-1,-1 1,0-21,1 0</inkml:trace>
  <inkml:trace contextRef="#ctx0" brushRef="#br0" timeOffset="-114632.85">20960 8868,'0'20,"20"-20,1 0,-21 21,0 0,0-1,21 1,-1 0,-20-1,0 1,0 0,0-1,21 1,-21 0,0 20,0-20,0-1,0 1,0 0,0-1,0 1,0 0,0-1,-21 1</inkml:trace>
  <inkml:trace contextRef="#ctx0" brushRef="#br0" timeOffset="-114245.69">21146 8930,'0'-21,"0"0,20 21,-20 21,0 0,0-1,0 1,0 0,0-1,0 1,0 0,0-1,0 22,0-22,0 1,0 0,0-1,0 22,0-22,0 1,0 0,0-1,0 1,0 0,21-21,-21 20,21-20,-21 21,20-21</inkml:trace>
  <inkml:trace contextRef="#ctx0" brushRef="#br0" timeOffset="-113093.69">21373 8702,'0'-20,"21"20,-21-21,20 21,1 0,-21-21,21 21,-1 0,1 0,0 0,-1 0,-20 21,0 0,0-1,0 1,0 0,0-1,-20-20,20 21,0 0,-21-21,21 20,21-20,-1 0,1 0,0 0,-1 0,1 0,0 0,-1 0,1 0,0 0,-1 0</inkml:trace>
  <inkml:trace contextRef="#ctx0" brushRef="#br0" timeOffset="-110393.98">22096 8640,'-20'0,"20"-20,0-1,0 42,20-21,-20 20,21 1,0 0,-1-1,1 1,0 0,-1-1,1 1,0 20,-21-20,20 20,1 1,-21-1,0 0,0 21,0-20,0 20,0-21,-21 21,21-21,-20 21,-1-20,0-1,1 0,-1 1,-20-1,20-20,0 20,1-20,-1-1,0 1,1 0,-1 0,0-1,1-20,20 21,-21 0,0-21,1 20,20-40</inkml:trace>
  <inkml:trace contextRef="#ctx0" brushRef="#br0" timeOffset="-109133.74">22592 8434,'-20'-21,"61"21,-20 0,20 0,-20 0,-1 21,22-21,-22 0,1 0,0 0,20 20,-20-20,0 0,-1 21,1-21,0 21,-1-1,-20 1,0 0,21-1,-21 1,0 0,0-1,21 1,-21 0,0-1,0 1,20 20,-20-20,0 0,0 20,0-20,21-1,-21 22,0-1,0-20,0 20,0 0,0-20,-21 20,21 1,0-1,-20-20,20 20,-21 0,21-20,-21 20,21-20,0 20,0-20,0 20,0-20,-20 0,20-1,0 22,0-22,0 1,0 0,0-1,0 1,0 21,0-22,0 1,0 0,0-1,0 1,0 0,0-1,0 1,0 0,0-1,0 1,0 0,0-1,-21 1,21 0,0-1,0 1,0 0,0-1,0 1,0 0,0-1,0 1,0 0,0-1,0 1,-21 0,21-1,0 1,0 0,0-1,-20-20,-1 0,21 21,-21-21,0 0,1 21,-1-21,0 0,1 0,-1 0,0 0,1 0,-1 0,-20 0,20 0,0 0,-20 0,20 0,1 0,-22 0,22 0,-1 0,0 0</inkml:trace>
  <inkml:trace contextRef="#ctx0" brushRef="#br0" timeOffset="-107199.68">3307 11720,'-20'0,"20"21,20-21,1 0,0 0,-21 21,20-21,1 0,0 0,-1 0,1 0,0 0,-1 0,1 0</inkml:trace>
  <inkml:trace contextRef="#ctx0" brushRef="#br0" timeOffset="-107021.05">3349 11844,'-42'0,"84"0,-63 0,42 0,-1 0,1 0,0 0,20-20,0 20,-20 0</inkml:trace>
  <inkml:trace contextRef="#ctx0" brushRef="#br0" timeOffset="-100906.5">4010 11824,'-21'0,"21"20,21-20,0 0,-1 0,1 0,0 0,-1 0,1 0,20 0,-20 0,0 21,-1-21,1 0,0 0,-1 0,1 0,0 0,0 0,-21 21,20-21,-20-21</inkml:trace>
  <inkml:trace contextRef="#ctx0" brushRef="#br0" timeOffset="-100072.86">4796 11596,'-21'21,"0"0,1-1,20 1,-21 0,21 20,-21-20,21-1,0 22,-20-22,20 1,-21 20,21-20,0 20,0-20,0 0,0 20,0-20,0-1,0 22,0-22,21 1,-21 0,20-21,-20 20,42 1,-1-21,-20 21</inkml:trace>
  <inkml:trace contextRef="#ctx0" brushRef="#br0" timeOffset="-99329.74">5168 11865,'0'-21,"-21"21,0 0,21 21,-20-21,-1 0,0 41,1-20,20 0,0-1,-21-20,21 21,0 0,0-1,0 1,0 0,21-21,-21 20,20-20,1 0,0 0,-1-20,1-1,0 0,-21 1,20 20,-20-21,0 0,21 1,-21-1,21 0,-21 1,0-1,0 0,0 1,0-1,0 0,0 1,20-1,-20 0,0 1,0-1,0 0,0 1,0-1,0 0,0 42,0 0,0-1,0 1,0 0,0-1,0 1,0 0,0-1,0 1,0 20,0-20,0 0,0-1,0 1,0 0,21-1,0 1,-1 0,1-1</inkml:trace>
  <inkml:trace contextRef="#ctx0" brushRef="#br0" timeOffset="-98541.68">5478 12072,'0'-21,"0"0,0 42,0 0,0-1,0 1,20 0,-20-1,0 1,0 0,0-1,0 1,0 0,-20-1,20 1,-21-21,21 21,-21-1,21 1,0-42,21 21,-21-20,21 20,-21-21,20 0,1 21,-21-20,21-1,-1 0,1 1,-21-1,21 21,-21-21,-21 21,21 21,-21-21,21 21,-20-21,20 20,-21-20,21 21,0 0,-21-1,21 1,0 0,0-1,42 1,-22 0,1-21,0 0,-1 0,1 0,0 0</inkml:trace>
  <inkml:trace contextRef="#ctx0" brushRef="#br0" timeOffset="-97877.81">5829 11865,'0'21,"21"-21,-1 0,1 0,0 0,-1 0,1 0,0 0,20 0,-20 0,-1-21,22 21,-22 0</inkml:trace>
  <inkml:trace contextRef="#ctx0" brushRef="#br0" timeOffset="-95805.32">6449 11720,'0'21,"-20"-21,20 21,0-1,-21 1,21 0,0-1,0 1,0 0,0-1,0 1,0 0,21-21,-21 20,20-20,1 0,0 0,-1 0,1 0,-21-20,21 20,-21-21,20 21,1-21,-21 1,21-1,-21 0,20 1,-20-1,0 0,0 1,0-1,0 0,0 1,-20-1,20 0,-21 21,0 0,21-20,-20 20,-1 0,0 0,1 0,-1 0,21 20,-21-20,21 21,0 0,0-1</inkml:trace>
  <inkml:trace contextRef="#ctx0" brushRef="#br0" timeOffset="-95029.13">6821 12030,'0'0,"21"0,-21-20,0 61,0-20,0-1,0 1,0 0,0-1,0 1,0 0,0-1,-21-20,21 21,0 0,0-1,0-40,0-1,21 21,-21-21,0 1,21 20,-21-21,20 0,-20 1,0-1,21 21,-21-21,21 21,-21-20,0 40,0 1,-21-21,21 21,0-1,-21-20,21 21,0 0,0-1,21-20,0 21,20-21,-20 0,-1 0,1 0</inkml:trace>
  <inkml:trace contextRef="#ctx0" brushRef="#br0" timeOffset="-94670.35">7131 11472,'0'0,"-20"0,20-21,0 42,20-21,-20 42,21-22,20 22,-20-22,0 1,-21 20,20-20,1 20,0-20,-21 20,20 1,-20-1,21-20,-21 20,0 0,21 1,-21-22,0 22,0-22,0 1,0 20,-21-20,21 0,0-1,-41-20,41 21,-21-21,21 21,-21-21,21 20,-20-20</inkml:trace>
  <inkml:trace contextRef="#ctx0" brushRef="#br0" timeOffset="-93853.68">7669 11906,'-21'0,"21"-20</inkml:trace>
  <inkml:trace contextRef="#ctx0" brushRef="#br0" timeOffset="-92437.63">8227 11720,'0'-20,"0"-1,0 0,-21 21,0 0,1 0,-1 0,21 21,-21-21,21 21,-20-21,20 41,0-20,0-1,0 1,0 0,0-1,0 1,0 0,0-1,0 1,20 0,-20-1,0 1,0 0,0-1,0 1,0 0,21-1,-21 1,0 0,0-1,0 1</inkml:trace>
  <inkml:trace contextRef="#ctx0" brushRef="#br0" timeOffset="-92249.18">7896 12030,'0'0,"0"-20,21-1,-1 21,1-21,0 21,-1 0,22-20,-22 20,1 0,0-21</inkml:trace>
  <inkml:trace contextRef="#ctx0" brushRef="#br0" timeOffset="-92017.77">8413 11389,'20'0,"-20"21,0 0,0 20,0-20,0 0,21-1,-21 1,0 0</inkml:trace>
  <inkml:trace contextRef="#ctx0" brushRef="#br0" timeOffset="-91525.2">8682 11700,'0'-21,"-21"21,0 21,1-1,20 1,-21 0,21-1,-21 1,21 0,0-1,0 1,0 0,-20-1,20 1,0 0,0-1,0 1,0 0,0-1,41 1,-41 0,21-21,-21 20,20-20,-20 21,21-21,0 0,-1 0</inkml:trace>
  <inkml:trace contextRef="#ctx0" brushRef="#br0" timeOffset="-91121.96">8868 11865,'0'21,"0"-42,0 62,0-20,0 0,0-1,0 1,20-21,-20 21,0-42,0 0,0 1,0-1,21 0,-21 1,0-1,21 0,-1 1,1 20,-21-21,21 21,-1 0,-20 21,21-21,-21 20,0 1,21 0,-21-1,0 1,20 0,-20-1,0 1,0 0</inkml:trace>
  <inkml:trace contextRef="#ctx0" brushRef="#br0" timeOffset="-90456.74">9198 11968,'83'-62,"-166"124,187-124,-84 42,1 20,-21-21,0 0,-21 21,1 0,-1 0,0 0,21 21,0 0,-20-21,20 20,0 1,0 0,0-1,0 1,20-21,-20 21,21-21,0 20,-1-20,1 0,0 0,-1 0,1 0,0 0,-1 0,1-20,0-1,-21 0,20 1,-20-1,0 0,21 1,-21-1,0 0,0 1,0-1,0 0,0 1,0-1,0 0,0 1,0-1,-21 21,21 21,0-1,0 1,0 0,0-1,0 1,0 0,0-1,0 1,0 0,0-1,0 1,0 0,0-1,0 1,0 0,0-1,0 1,21-21,0 0,-1 0,1-21,0 1</inkml:trace>
  <inkml:trace contextRef="#ctx0" brushRef="#br0" timeOffset="-90309.83">9612 11886,'62'-62</inkml:trace>
  <inkml:trace contextRef="#ctx0" brushRef="#br0" timeOffset="-89660.75">9860 11968,'0'-20,"0"40,20 1,-20 20,0-20,0 0,21-21,-21 20,0 1,0 0,0-1,21-40,-1-1,1 0,-21 1,21 20,-1-21,-20 0,21 21,0-20,-1-1,-20 0,0 42,-41 0,41-1,-21-20,21 21,0 0,-20-1,20 1,41 0,-20-21,-1 0</inkml:trace>
  <inkml:trace contextRef="#ctx0" brushRef="#br0" timeOffset="-89370.06">10294 11514,'0'0,"20"0,1 41,0-41,-1 21,1-1,0 1,-1 20,1-20,0 0,-1 20,-20-20,21 20,-21-20,0 20,0-20,0 20,0-20,0 20,0-20,-21-1,21 22,-20-22,-1 1,0 0,1-1,-1 1,-20 0,20-1,0-20,-20 21,20-21</inkml:trace>
  <inkml:trace contextRef="#ctx0" brushRef="#br0" timeOffset="-88814.35">9632 11844,'21'0,"-21"-20,21 20,-1 0,1 0,0 0,-1-21,1 21,0 0</inkml:trace>
  <inkml:trace contextRef="#ctx0" brushRef="#br0" timeOffset="-87685.71">10831 11906,'0'-20</inkml:trace>
  <inkml:trace contextRef="#ctx0" brushRef="#br0" timeOffset="-81162.84">11162 11679,'0'-21,"21"21,-21 42,0-22,0 1,0 0,0-1,0 1,0 0,0-1,0 1,0 0,0-1,0 1,0 0,0-1,20-20,1-41,0 20,-1 21,-20-20,21 20,-21-21,21 0,-1 1,1 20,-21 20,0 1,21 0,-21-1,0 1,20-21,-20 21,21-21,-21 20,21-20,-1 0,1-20,-21-1,21 21,-21-41,0 20,20 0,-20 1,0-1,0 0,0 1,0-1,0 0,-20 21,20-20,-21 20,21-21,-21 21,1-21</inkml:trace>
  <inkml:trace contextRef="#ctx0" brushRef="#br0" timeOffset="-80269.84">11637 11927,'21'0,"-21"-21,0 1,0 40,0 1,0 0,0-1,0 1,0 0,0-1,0 1,0 0,0-1,0 1,0 0,0-42,0 0,21 1,-21-1,20 0,-20 1,21-1,-21 0,21 21,-21-20,20 20,-20-21,21 21,-21-21,0 42,-21-21,21 21,-20-21,20 20,0 1,-21 0,21-1,0 1,0 0,0-1,21 1,-1-21,1 0,-21 21,21-21,-1 0,1 0</inkml:trace>
  <inkml:trace contextRef="#ctx0" brushRef="#br0" timeOffset="-78385.98">11947 12030,'0'-20,"0"-1,0 42,0-1,0 1,0 0,0-1,0 1,0 0,0-1,0 1,0 0,0-1,0 1,0 0,0-1,0 1,0 0,0-1,0 1,0 0,0-1,0 1,0 0,0-1,0 1,0 0,0-1,-20-20,-1 0,0-20,21-1,-20 21,20-21,-21 1,21-1,0 0,0 1,0-1,21 0,-1 21,-20-20,21 20,0-21,-1 0,1 21,-21-20,21-1</inkml:trace>
  <inkml:trace contextRef="#ctx0" brushRef="#br0" timeOffset="-78165.19">11989 11741,'0'0,"0"-21,0 42</inkml:trace>
  <inkml:trace contextRef="#ctx0" brushRef="#br0" timeOffset="-45086.23">2770 9281,'0'0,"0"-21,21 21,-1-20,1 20,0-21,-1 0,1 21,0-20,-1 20,1-21,0 0,-1 21,1-20,20-1,-20 0,0 1,20-1,-20 0,20 1,-20-1,-1 21,22-21,-22 1,1 20,20-21,-20 0,0 21,-1-20,1 20,0-21,-1 0,1 21,0 0,-21-20,20 20,1-21,0 21,-21-21</inkml:trace>
  <inkml:trace contextRef="#ctx0" brushRef="#br0" timeOffset="-43714.19">2873 9095,'0'-21,"0"1,0 40,0 1,0 0,0-1,-20-20,20 21,0 0,-21-1,21 1,0 0,-21-21,21 20,0 1,0 0,21-21,0 0,-1 0,1 0,0 0,-1-21,1 21,0 0</inkml:trace>
  <inkml:trace contextRef="#ctx0" brushRef="#br0" timeOffset="-41689.33">1488 12857,'0'-21,"0"1,0-1,21 21,0 0,-1-21,1 21,0 0,-1 0,1 0,0 0,-21 21,20-21,-20 21,21-21,0 20,-21 1,0 0,20-1,-20 1,0 0,0-1,0 1,0 0,0-1,0 1,-20 0,20-1,0 1,-21 0,21-1,-21 1,21 0,-20-21,-1 20,21 1,-21-21,1 0,-1 21,0-21,1 0,-1-21,21 0,-21 1,21-1,0 0,0 1,0-1,21 0,0 21,-21-20,20 20,1-21,0 0</inkml:trace>
  <inkml:trace contextRef="#ctx0" brushRef="#br0" timeOffset="-41262.46">1819 12795,'0'-21,"0"42,0 0,21-1,-21 1,0 0,0-1,0 1,0 0,0-1,0 1,0 0,0-1,0 1,0 0,0-1,0 1,0 0,0-1,20-20,1 0,0 0,-1 0,1 0,0-20,-1 20,1 0,-21-21</inkml:trace>
  <inkml:trace contextRef="#ctx0" brushRef="#br0" timeOffset="-41029.71">1922 12960,'-20'0,"40"0,-20 0,21 0,-21-20,21 20,-1 0,-20-21,21 21,0-21,-21 1</inkml:trace>
  <inkml:trace contextRef="#ctx0" brushRef="#br0" timeOffset="-40858.82">1860 12816,'166'-104,"-332"208,352-228,-165 124,20 0</inkml:trace>
  <inkml:trace contextRef="#ctx0" brushRef="#br0" timeOffset="-40005.68">1261 13498,'-21'0,"21"21,21-21,20 0,-20 0,0 0,20 0,0 0,1 0,-1 0,21 0,-21 0,21 0,0-21,-20 21,20 0,0 0,-21 0,21 0,-21 0,1 0,-1 0,0 0,-20 0,0 0,-1 0,1 0,0 0,-21-21,21 21</inkml:trace>
  <inkml:trace contextRef="#ctx0" brushRef="#br0" timeOffset="-39289.11">1282 13787,'0'-20,"20"-1,1 21,0 0,-1 0,1 0,0 0,-21 41,20-41,1 21,0 0,-21-1,20 1,-20 0,0 20,0-20,0-1,0 22,0-22,0 22,0-22,-20 1,20 20,-21-20,21 0,-21-1,1 1,20 0,-21-21,21 20,-21-20,21 21,-20-21,-1 0,21-41,-21 41,21-21,0 0,0 1,0-1,0 0,0 1,21 20,-21-21,21 0,-21 1,20 20,1-21,-21 0,21 21</inkml:trace>
  <inkml:trace contextRef="#ctx0" brushRef="#br0" timeOffset="-37714.65">1571 13973,'0'21,"0"20,0-20,0 0,0-1,0 1,0 0,0-1,0 1,0 0,0-1,0-40,0-22,0 22,0-1,0 0,0 1,0-1,0 0,21 1,-21-1,20 21,-20-21,21 21,0 0,-1 0,-20 21,21-21,-21 21,21-1,-21 1,0 0,0-1,20-20,-20 21,0 0,0-1,0 1,0 0,0-1</inkml:trace>
  <inkml:trace contextRef="#ctx0" brushRef="#br0" timeOffset="-37073.15">1798 14139,'21'-62,"-42"124,63-145,-22 83,-20-21,21 21,0-20,-1-1,-20 0,21 21,-21-20,-21 20,1 0,-1 0,21 20,-21 1,21 0,0-1,0 1,0 0,0-1,0 1,0 0,21-1,0 1,-1-21,1 0,0 0,-1 0,1 0,0-21,-1 21,1-20,0-1,-21 0,20 1,-20-1,0 0,0 1,21-1,-21 0,0 1,0-1,0 0,0 1,0-1,0 0,0 1,-21 20,21-21,0 42,0-1,0 1,0 0,0-1,0 1,0 0,0-1,0 1,0 0,0-1,0 1,0 0,0-1,0 1,21 0,-21-1,21-20,-1 0,1 0,0 0,-21-20,20 20,1-21</inkml:trace>
  <inkml:trace contextRef="#ctx0" brushRef="#br0" timeOffset="-36920.24">2170 14015,'104'-42</inkml:trace>
  <inkml:trace contextRef="#ctx0" brushRef="#br0" timeOffset="-36512.92">2439 14283,'0'-41,"42"-104,-84 331,42-206,21 20,-21 20,0 1,0 0,0-1,0 1,0 0,0-1,0 1,0 0,0-1,0 1,0 0,0-1,0 1,-21-21,1 0,20-21,-21 21,21-20,-21-1,21 0,-20 1,20-1</inkml:trace>
  <inkml:trace contextRef="#ctx0" brushRef="#br0" timeOffset="-36352.96">2460 14097,'-21'0,"42"0,-42-20</inkml:trace>
  <inkml:trace contextRef="#ctx0" brushRef="#br0" timeOffset="-35601.13">3080 13250,'-21'0,"21"21,21-21,0 0,-1 0,1 0,0 0,-1 0,1 0,0 0,-1 0,1 0,0-21</inkml:trace>
  <inkml:trace contextRef="#ctx0" brushRef="#br0" timeOffset="-35414.24">3101 13395,'165'-21</inkml:trace>
  <inkml:trace contextRef="#ctx0" brushRef="#br0" timeOffset="-33541.61">4217 13333,'-21'0,"21"20,21-20,-1 0,22 0,-22 0,1 0,0 0,0 0,-1-20,1 20,0 0,-1-21,1 21,0 0</inkml:trace>
  <inkml:trace contextRef="#ctx0" brushRef="#br0" timeOffset="-33225.97">4982 12878,'-21'20,"0"1,21 0,-20-1,-1 22,21-1,-21-20,21 20,-20 0,20 1,-21-1,21 1,0-1,0-20,0 20,-21-20,21 20,0-20,0-1,0 1,42 0,-42-1,20 1,1 0,0-21,-1 0</inkml:trace>
  <inkml:trace contextRef="#ctx0" brushRef="#br0" timeOffset="-32708.06">5416 13250,'0'0,"-21"0,21-21,-21 21,1 0,-1 42,0-42,21 20,-20-20,-1 21,21 0,-21-1,21 1,0 0,0-1,0 1,0 0,21-21,0 0,-1 0,1 0,-21-21,21 21,-21-21,20 1,-20-1,21 0,-21 1,21-1,-21 0,0 1,20-1,-20 0,0-20,0 20,0 0,0-20,0 20,0 1,0-1,0 0,0 1,0-1,-20 0,20 1,0 40,0 1,0 0,0-1,0 1,0 0,0-1,0 22,0-22,0 22,0-22,0 22,0-21,20-1,-20 22,21-22,-21 1,21 0,-1-1,1 1</inkml:trace>
  <inkml:trace contextRef="#ctx0" brushRef="#br0" timeOffset="-32153.32">5664 13477,'0'-20,"0"40,0 22,0-22,0 1,0 0,0-1,-21-20,21 21,-21 0,21-1,0-40,21-1,0 0,-21 1,20 20,-20-21,21 21,-21-21,21 1,-1-1,-20 0,21 21,-21 21,-21 0,21-1,-20-20,20 21,0 0,0-1,0 1,0 0,20-21,1 0,-21 20,21-20,-1 0,1 0</inkml:trace>
  <inkml:trace contextRef="#ctx0" brushRef="#br0" timeOffset="-31907.2">5912 13229,'0'0,"20"0,1 0,0 0,-1 0,1 0,20 0,-20 0,0 0,20 0</inkml:trace>
  <inkml:trace contextRef="#ctx0" brushRef="#br0" timeOffset="-31562.32">6387 13126,'0'145,"0"-290,0 310,0-144,0 0,0-1,0 1,21-21,-21 21,21-21,-1 0,1 0,0 0,-1 0,1-21,0 21,-21-21,20 21,-20-20,21-1,-21 0,0 1,21 20,-21-21,0 0,0 0,0 1,0-1,0 0,-21 1,0-1,1 21,-1-21,0 21,1 0,-1 0,0 0,1 0,-1 0,0 21,0 0</inkml:trace>
  <inkml:trace contextRef="#ctx0" brushRef="#br0" timeOffset="-30997.81">6718 13395,'0'20,"0"1,0 0,0-1,0 1,0 0,0-1,-21 1,21 0,-20-21,20 20,0 1,0-42,20 21,-20-20,21 20,-21-21,21 0,-1 21,1-20,0-1,-1 0,1 1,0-1,-42 42,21-1,-21-20,21 21,0 0,0-1,0 1,21 0,0-21,-1 0,1 0,20 0,-20 0</inkml:trace>
  <inkml:trace contextRef="#ctx0" brushRef="#br0" timeOffset="-30732.99">7111 12960,'206'331,"-412"-662,412 704,-206-353,0 22,0-1,0-20,-41-1,41 22,-21-22,1 1,-1 0,-20-1,20-20,0 21,1 0,-1-21</inkml:trace>
  <inkml:trace contextRef="#ctx0" brushRef="#br0" timeOffset="-30082.27">7937 13084,'21'-20,"-21"-1,0 0,-21 21,21-20,-20 20,-1 0,21 41,-21-41,21 41,0-20,0 0,0-1,0 1,0 0,0-1,0 1,0 0,0 0,0-1,0 22,0-22,0 1,0 0,0-1,0 1,0 0,0-1,0 1,0 0,0-1,0 1,21-21</inkml:trace>
  <inkml:trace contextRef="#ctx0" brushRef="#br0" timeOffset="-29888.88">7772 13395,'-21'-21,"42"42,-42-63,42 42,20 0,-20-20,0 20,-1 0,1-21,0 21,-1-21</inkml:trace>
  <inkml:trace contextRef="#ctx0" brushRef="#br0" timeOffset="-29681.9">8206 12795,'0'0,"0"21,0-1,21 1,-21 0,0-1,0 1</inkml:trace>
  <inkml:trace contextRef="#ctx0" brushRef="#br0" timeOffset="-29377.1">8475 12960,'0'0,"0"-20,-21 20,0 0,21 20,0 1,-20-21,20 21,0-1,-21 1,21 0,0-1,-21 1,21 20,0-20,-20 0,20-1,0 22,-21-21,21-1,0 1,0 0,0-1,0 1,0 0,0-1,0 1,21-21,-21 21,20-21,1 0,0 0</inkml:trace>
  <inkml:trace contextRef="#ctx0" brushRef="#br0" timeOffset="-28972.63">8620 13208,'0'166,"0"-332,0 353,0-167,0-61,0 0,0 20,0 0,0 1,0-1,20 0,-20 0,21 1,-21-1,0 0,21 21,-21-20,20 20,1 0,0 0,-21 20,0 1,20 20,-20-20,0 0,0 0,0-1,0 1,0 0,0-1,0 1,0 0,0-1</inkml:trace>
  <inkml:trace contextRef="#ctx0" brushRef="#br0" timeOffset="-28349.93">9033 13353,'41'-103,"-82"206,82-227,-20 103,-21 1,-21 20,1 0,20 20,-21-20,21 21,-21-21,21 21,-20-21,20 21,-21-1,21 1,0 0,0-1,0 1,0 0,21-1,-1-20,1 0,0 21,-1-21,1 0,0 0,-1 0,-20-21,21 21,0-20,-1 20,-20-42,21 42,-21-20,21-1,-21 0,0 1,20-1,-20-21,0 22,21-1,-21-20,21 20,-21-20,0 20,0 0,0 1,0-1,0 0,0 1,0-1,0 42,0-1,0 1,0 0,0-1,0 1,0 0,0-1,-21 22,21-22,0 1,0 0,0-1,0 1,0 0,0 0,-21-1,21 1,0 0,0-1,0 1,42 0,-22-21,1 0,0 0</inkml:trace>
  <inkml:trace contextRef="#ctx0" brushRef="#br0" timeOffset="-28197.57">9322 13208,'83'-41,"-166"82,187-82,-63 41</inkml:trace>
  <inkml:trace contextRef="#ctx0" brushRef="#br0" timeOffset="-27704.95">9674 13374,'0'-21,"0"42,0-62,0 61,20 1,-20 20,0-20,0 0,0-1,0 1,0 0,0-1,-20-20,20 21,0-42,0 1,20 20,-20-21,21 0,0 1,-1 20,1-21,0 0,-1 1,1-1,0 21,-21-21,20 21,-40 0,20 21,-21-21,21 21,-21-21,1 0,20 20,0 1,0 0,0-1,20 1,1-21,0 0,-1 0</inkml:trace>
  <inkml:trace contextRef="#ctx0" brushRef="#br0" timeOffset="-27461.1">10170 12898,'103'62,"-82"-41,-145-104,268 207,-123-103,0 20,-1 1,-20-22,21 22,-21-22,0 22,0-21,0 20,0-20,-21-1,21 1,-41 0,20-1,1 1,-1 0,0-21,1 20</inkml:trace>
  <inkml:trace contextRef="#ctx0" brushRef="#br0" timeOffset="-26670.54">10811 13084,'0'-20,"0"40,0 1,0 0,20-1,-20 1,0 0,21-1,-21 1,0 0,0 0,0-1,0 1,0 0,21-21,-21 20,20 1,1-21,0-41,-1 20,1 21,-21-21,21 1,-1 20,-20-21,21 0,0 0,-1 1,1 20,-21 20,21-20,-21 21,20-21,-20 21,21 0,0-1,-1-20,1 0,0 21,-1-21,1 0,0 0,-21-21,20 21,-20-41,0 20,0 0,0 1,0-1,0 0,0 1,0-1,0 0,-20 1,20-1,-21 21,21-21,-21 21,1 0</inkml:trace>
  <inkml:trace contextRef="#ctx0" brushRef="#br0" timeOffset="-25873.93">11410 13353,'0'-41,"0"82,21-82,-21 62,20-21,-20 20,0 1,0 0,0-1,0 1,0 0,0-1,0 1,-20-21,20 21,0-1,0 1,0-42,20 1,1-1,0 21,-21-21,20 21,1-20,0-1,-1 0,-20 1,0 40,-20-20,20 21,-21-21,21 21,0-1,0 1,0 0,21-21,-1 20,1-20,0 0,-1 0,1 0,0 0,-1 0,1 0,0 0,-1-20,1 20,0-21,-21 0,0 1,0-1,-21 21,21 21,0-1,-21 1,21 0,0-1,-20 1,20 0,0-1,0 1,0 0,0-1,0 1,0 0,0-1,0 1,0 0,0-1,0 1,0 0,-21-21,0 0,1 0,-1 0,0-21,1 21,20-21,-21 21,21-20,0-1,-21 21,21-21,0 1,-20-22,20 22</inkml:trace>
  <inkml:trace contextRef="#ctx0" brushRef="#br0" timeOffset="-25708.02">11782 13208,'-21'-62</inkml:trace>
  <inkml:trace contextRef="#ctx0" brushRef="#br0" timeOffset="-24421.58">12402 13271,'-21'0,"21"-21</inkml:trace>
  <inkml:trace contextRef="#ctx0" brushRef="#br0" timeOffset="-23736.6">10666 13312,'21'0</inkml:trace>
  <inkml:trace contextRef="#ctx0" brushRef="#br0" timeOffset="-23073.63">13270 13043,'0'0,"0"-21,21 21,-21-20,0-1,21 0,-21 1,0-1,0 0,-21 21,0 0,1 0,20 21,-21-21,0 0,21 21,-20-1,20 1,0 0,-21-1,21 1,0 20,0-20,0 20,0-20,0 0,0 20,0-20,0 20,0-20,21 0,-21-1,0 22,0-22,20 1,-20 0,0-1,0 1,0 0,0-1</inkml:trace>
  <inkml:trace contextRef="#ctx0" brushRef="#br0" timeOffset="-22896.74">12960 13415,'228'-124,"-456"248,476-268,-227 123,0 0</inkml:trace>
  <inkml:trace contextRef="#ctx0" brushRef="#br0" timeOffset="-22693.82">13580 12671,'0'-21,"0"42,0 0,0-1,0 1,0 0,0-1,0 1,21-21,-21 21</inkml:trace>
  <inkml:trace contextRef="#ctx0" brushRef="#br0" timeOffset="-22394.14">13849 12940,'-21'-42,"42"84,-42-63,21 42,-20-1,20 1,-21 0,21-1,0 1,-21 20,21-20,-20 0,20 20,0-20,0-1,-21 1,21 0,0 0,0-1,0 1,0 0,0-1,41-20,-41 21,21-21,0 0,-1 0,1 0</inkml:trace>
  <inkml:trace contextRef="#ctx0" brushRef="#br0" timeOffset="-22010.08">13973 13146,'0'166,"0"-332,0 311,0-165,0-1,21 0,-1 0,-20 1,21-1,-21 0,21 1,-21-1,20 21,-20-21,21 21,0 0,-21 21,0 20,20-41,-20 21,0 0,0-1,0 1,0 0,0 0,0-1,0 1,0 0</inkml:trace>
  <inkml:trace contextRef="#ctx0" brushRef="#br0" timeOffset="-21357.32">14304 13312,'0'-41,"0"82,20-82,-20 20,42 21,-42-21,20 21,1 0,0-21,-1 21,1-20,0 20,-21-21,20 0,-20 1,0-1,0 0,-20 21,-22 0,22 0,20 21,-21-21,21 21,0-1,-21 1,21 0,0-1,0 1,0 0,0 0,0-1,21-20,-21 21,21-21,-1 21,1-21,0 0,-1 0,1 0,0 0,-1 0,-20-21,21 21,0-21,-1 1,-20-1,0 0,21 0,-21 1,0-1,21 0,-21-20,0 20,0 1,21-1,-21 0,0 1,0-1,0 0,0 1,0-1,0 42,0-1,0 1,0 0,0-1,-21 1,21 0,0-1,0 1,0 0,-21-1,21 1,0 0,0-1,0 1,-21-21,21 21,0 0,0-1,0 1,0 0,21-21,0 20,0-20,-1 0,1 0</inkml:trace>
  <inkml:trace contextRef="#ctx0" brushRef="#br0" timeOffset="-21196.41">14697 13146,'144'-41</inkml:trace>
  <inkml:trace contextRef="#ctx0" brushRef="#br0" timeOffset="-20736.63">15110 13395,'0'0,"0"-21,0 42,0-1,0 1,-21 0,21-1,0 1,-20-21,20 21,0-1,0 1,0 0,0-1,0 1,0 0,0-1,0 1,-21-21,0 0,1 0,-1 0,0 0,21-21,-20 21,20-20,-21 20,21-21,0 0,0 1,0-1</inkml:trace>
  <inkml:trace contextRef="#ctx0" brushRef="#br0" timeOffset="-20558.75">15131 13229,'-21'-41</inkml:trace>
  <inkml:trace contextRef="#ctx0" brushRef="#br0" timeOffset="-10638.33">15275 12774,'21'0,"0"0,-21 21,20-21,1 21,0-21,-21 20,20 1,1-21,0 21,-21-1,20 1,-20 0,21-1,-21 1,21 0,-21-1,0 22,0-22,0 1,0 0,20 20,-20-20,0-1,0 1,0 0,0 0,-20-1,20 1,0 0,-21-1,21 1,-21-21,21 21,-20-1,-1 1,21 0,0-42,0 0,0 1</inkml:trace>
  <inkml:trace contextRef="#ctx0" brushRef="#br0" timeOffset="24758.12">3597 14325,'20'0,"1"-21,0 21,-1 0,1 0,0 0,-21 21,20-21,-20 20,21-20,-21 21,21-21,-21 21,20-1,1 1,-21 0,0-1,0 1,0 0,0-1,0 1,0 0,-21-1,21 1,-20-21,20 21,-21-1,21 1,-21-21,1 21,-1-21,21 20,-21-20,1 21,-1-21,0 0,1-21,-1 1,21-1,0 0,0 1,0-1,21 21,-1-21,1 21,0-20,-1 20,1 0,0-21,-1 21</inkml:trace>
  <inkml:trace contextRef="#ctx0" brushRef="#br0" timeOffset="25185.95">3969 14345,'0'0,"0"21,0 0,20-1,-20 1,0 0,0-1,0 1,0 0,0-1,0 1,-20 0,20-1,0 1,20 0,1-21,0 0,-1 0,1-21,0 21,-1-21,1 1</inkml:trace>
  <inkml:trace contextRef="#ctx0" brushRef="#br0" timeOffset="25413.72">4031 14511,'-21'0,"42"0,-21 0,0-21,20 21,1 0,0 0,-1-21,1 21,0-20,-1 20,-20-21,21 21</inkml:trace>
  <inkml:trace contextRef="#ctx0" brushRef="#br0" timeOffset="25606.21">4051 14263,'21'-21,"-42"42,63-42,-22 21,1 0,0 0,-1 0,1 0</inkml:trace>
  <inkml:trace contextRef="#ctx0" brushRef="#br0" timeOffset="27017.42">3473 14862,'-21'0,"42"0,-1 0,1 0,0 0,20 0,0 0,1 0,-1 0,0 0,1 0,20 0,-21 0,0 0,1 0,-1 0,0 0,1 0,-22 0,22 0,-22 0,1 0,0 0,-1 0,1 0,0 0,-1 0</inkml:trace>
  <inkml:trace contextRef="#ctx0" brushRef="#br0" timeOffset="27710.14">3597 15110,'0'0,"0"-20,0-1,20 21,1 0,0 0,-1 0,1 0,0 21,-1-21,1 0,-21 20,21-20,-21 21,20 0,-20-1,0 1,0 0,0-1,0 1,0 0,0-1,-20-20,20 21,-21 0,0-1,1 1,-1 0,0-21,1 20,-1-20,0 21,1-21,-1 0,21-21,0 1,21 20,-21-21,20 21,1 0,0-21,-1 1,1 20,-21-21</inkml:trace>
  <inkml:trace contextRef="#ctx0" brushRef="#br0" timeOffset="28561.91">3969 15152,'0'0,"-21"-21,21 0,0 42,0 0,21-21,-21 20,0 1,0 0,0-1,0 1,20-21,-20 21,0-1,0 1,0 0,21-21,-21-21,21 21,-1-21,-20 1,21-1,-21 0,21 21,-21-20,20-1,-20 0,21 21,-21-20,0-1,21 21,-21-21</inkml:trace>
  <inkml:trace contextRef="#ctx0" brushRef="#br0" timeOffset="29071.1">4279 15358,'0'-20,"0"40,0 1,0 0,0-1,0 1,0 0,0-1,0 1,0 0,20-21,-20 20,-20-20,-1-20,0 20,1 0,-1 0,0-21,1 21,20-21,0 1</inkml:trace>
  <inkml:trace contextRef="#ctx0" brushRef="#br0" timeOffset="29277.98">4382 15234,'0'0,"0"-20</inkml:trace>
  <inkml:trace contextRef="#ctx0" brushRef="#br0" timeOffset="29634.21">4506 15358,'0'-20,"0"40,0-20,0 21,21 0,-21-1,0 1,0 0,21-1,-1-20,1-20,-21-1,21 21,-1-21</inkml:trace>
  <inkml:trace contextRef="#ctx0" brushRef="#br0" timeOffset="29811.62">4589 15214,'-21'-42</inkml:trace>
  <inkml:trace contextRef="#ctx0" brushRef="#br0" timeOffset="30310.75">5106 14573,'-21'0,"21"20,21-20,-1 0,1 0,0 0,-1 0,1 0,0 0,-1 0,1 0,0 0,-1 0,1 0,0 0</inkml:trace>
  <inkml:trace contextRef="#ctx0" brushRef="#br0" timeOffset="30507.64">5126 14655,'145'0,"-290"0,311 0,-146-20,1 20,0 0,-1 0</inkml:trace>
  <inkml:trace contextRef="#ctx0" brushRef="#br0" timeOffset="32231.08">6077 14490,'-21'0,"42"0,-21 21,21-21,-1 0,1 0,0 0,-1 0,1 0,0 0,-1 0,1 0,0 0,-1 0,1 0,0-21,-1 21</inkml:trace>
  <inkml:trace contextRef="#ctx0" brushRef="#br0" timeOffset="32722.62">6759 14180,'0'21,"-20"-21,20 20,0 1,0 0,-21-1,21 1,-21 0,21 20,-20-20,20 20,-21-20,21-1,-21 22,21-22,-20 1,20 0,0-1,-21 1,21 0,0-1,0 1,0 0,0-1,0 1,21 0,-1-21,1 0,0 0</inkml:trace>
  <inkml:trace contextRef="#ctx0" brushRef="#br0" timeOffset="33222.11">7049 14511,'0'-21,"-21"21,42 21,-63-42,22 21,20 21,-21-21,21 20,-21-20,21 21,-20-21,20 21,-21-1,21 1,0 0,0-1,0 1,41-21,-20 0,0 0,-1-21,1 21,-21-20,21 20,-1-21,1 0,-21 1,21 20,-21-21,0 0,20 1,-20-1,0 0,21 1,-21-1,0 0,0 1,0-1,0 0,0 1,0-1,0 0,-21 1,21-1,-20 0,20 1,-21 20,21 20,0 1,0 0,0-1,0 1,0 0,0-1,0 1,0 20,0-20,0 0,0-1,0 1,0 20,41-20,-41 0,0-1</inkml:trace>
  <inkml:trace contextRef="#ctx0" brushRef="#br0" timeOffset="33827.05">7338 14697,'0'-21,"0"42,0-1,0 1,-21 0,21-1,-20 1,20 0,-21-1,21 1,-21-21,63 0,-42-21,0 1,41 20,-41-21,21 0,-1 1,1 20,-21-21,21 21,-1-21,-20 1,21 20,-42 20,1 1,-1-21,21 21,0-1,0 1,0 0,0-1,21-20,-21 21,20-21,1 0</inkml:trace>
  <inkml:trace contextRef="#ctx0" brushRef="#br0" timeOffset="34038.93">7586 14531,'-21'0,"42"0,-42-20,42 20,20 0,-20-21,0 21,20 0,-20 0</inkml:trace>
  <inkml:trace contextRef="#ctx0" brushRef="#br0" timeOffset="34574.68">8041 14407,'-21'0,"21"21,-21 0,21-1,0 1,0 0,0-1,0 1,0 0,0-1,0 1,21-21,0 0,-1 0,1 0,0 0,-1 0,-20-21,21 21,0 0,-1-20,-20-1,21 0,-21 1,21-1,-21 0,0 1,20-1,-20 0,0 1,0-1,-41 21,41-21,-41 21,20 0,0-20,1 20,-22 0,22 0,-1 0,0 0,1 0,-1 0,21 20,-21-20</inkml:trace>
  <inkml:trace contextRef="#ctx0" brushRef="#br0" timeOffset="35526.65">8371 14697,'0'-21,"21"21,0 0,-21 21,0-1,0 1,0 0,0-1,-21 1,21 0,-21-21,42 0,-21-21,21 21,-21-21,20 21,1-20,0-1,0 0,-1 1,1-1,-21 42,-21-21,1 20,20 1,0 0,0-1,0 1,20-21,-20 21,21-21,0 0,-1 0</inkml:trace>
  <inkml:trace contextRef="#ctx0" brushRef="#br0" timeOffset="35822.18">8868 14221,'0'-20,"0"40,20-40,-20 40,21-20,0 42,-1-22,1 1,0 20,-1-20,-20 20,21-20,0 20,-21 1,20-22,-20 22,0-22,0 22,0-22,0 1,-41 0,41 20,-21-20,1-1,-1-20,0 21,1 0,-1-1,0-20,1 0,-1 21</inkml:trace>
  <inkml:trace contextRef="#ctx0" brushRef="#br0" timeOffset="36513.89">9302 14304,'0'0,"0"-21,20 21,-20-20,0-1,-20 21,-1 21,21 20,0-20,0-1,0 1,0 0,0-1,0 1,0 0,21-1,-21 1,0 0,0-1,0 1,0 0,20-21,-20 20,0 1,0 0,0-1,-20 1</inkml:trace>
  <inkml:trace contextRef="#ctx0" brushRef="#br0" timeOffset="36700.78">9178 14552,'186'-83</inkml:trace>
  <inkml:trace contextRef="#ctx0" brushRef="#br0" timeOffset="36894.18">9570 14035,'-20'62,"-1"124,62-434,-61 331,20-62,0-1,41 1</inkml:trace>
  <inkml:trace contextRef="#ctx0" brushRef="#br0" timeOffset="37567.03">9281 14552,'21'0,"-1"0,1 0,0-21</inkml:trace>
  <inkml:trace contextRef="#ctx0" brushRef="#br0" timeOffset="38042.54">9901 14263,'-21'0,"1"0,-1 20,0 1,21 0,-20-21,20 20,0 1,-21 0,21-1,0 1,-21 0,21-1,0 22,0-22,0 1,0 0,0-1,0 1,0 0,21-1,-21 1,21-21,-1 21,1-21,0 0,-1 0,1 0</inkml:trace>
  <inkml:trace contextRef="#ctx0" brushRef="#br0" timeOffset="38442.75">10025 14469,'-21'104,"42"-208,-42 228,42-103,-21-42,21 21,-21-20,20-1,-20 0,21 21,-21-20,21-1,-1 21,-20-21,21 21,0 0,-21 21,0 0,0-1,0 1,0 0,0-1,0 1,0 0,20-21,-20 20,21-20</inkml:trace>
  <inkml:trace contextRef="#ctx0" brushRef="#br0" timeOffset="39086.04">10294 14614,'41'-62,"-82"124,103-124,-42 62,1-21,0 21,-1-20,-20-1,21 21,-21-21,-21 21,1 0,-1 0,0 0,1 21,-1 0,0-1,21 1,0 0,0-1,0 1,21-21,0 21,20-21,-20 0,-1 0,1 0,0 0,-21-21,20 21,1-21,0 1,-21-1,21 0,-21 1,0-1,20 0,-20 1,0-1,0 0,0 1,21-1,-21 0,0 1,0-1,0 0,0 1,0-1,-21 0,21 1,-20 20,-1 0,21 20,0 1,0 0,0-1,0 1,0 0,0-1,0 1,0 0,0-1,0 1,0 0,0-1,0 1,0 0,0-1,21-20,-21 21,0 0,0-1,0 1,20-21,-20 21,0-1,21-20,0 0,-1 0,1 0,-21-20</inkml:trace>
  <inkml:trace contextRef="#ctx0" brushRef="#br0" timeOffset="39245.95">10604 14511,'145'-83</inkml:trace>
  <inkml:trace contextRef="#ctx0" brushRef="#br0" timeOffset="39787.01">10852 14676,'0'21,"0"-1,0 1,0 0,0-1,21-40,-1-1,1 21,-21-21,21 21,-21-20,20-1,1 21,-21-21,-21 21,21 21,-20-21,20 21,0-1,-21-20,21 21,0 0,21-21,-1 0,1 0,0 0</inkml:trace>
  <inkml:trace contextRef="#ctx0" brushRef="#br0" timeOffset="40066.21">11203 14263,'62'41,"-41"-41,-104-41,187 123,-84-61,1 0,-21-1,21 22,-1-22,-20 1,0 20,21-20,-21 0,0 20,0-20,0-1,0 1,-41 0,20-1,21 1,-21-21,1 0,-1 21,0-21,1 0,-1 20</inkml:trace>
  <inkml:trace contextRef="#ctx0" brushRef="#br0" timeOffset="41146.32">11823 14325,'0'0,"0"-21,21 21,0 21,-21 20,20-41,-20 21,0-1,21 1,-21 0,0-1,0 1,0 0,21-21,-21 20,0 1,0 0,20-21,1 0,-21-21,21 21,-21-21,20 1,-20-1,21 21,-21-21,21 21,-21-20,20 20,1 0,-21 20,21-20,-21 42,0-22,20-20,-20 21,21-21,0 21,-1-21,1 0,0 0,-1 0,-20-21,21 21,-21-21,21 1,-21-1,0 0,20 1,-20-1,0 0,0 1,0-1,0 0,-20 1,-1-1,0 21,21-21,-20 21,-1 0,21 21</inkml:trace>
  <inkml:trace contextRef="#ctx0" brushRef="#br0" timeOffset="41762.05">12402 14573,'0'-21,"0"42,0-1,0 1,0 0,0-1,0 1,0 0,0-1,0-40,21 20,-21-21,20 0,1 1,0-1,-1 0,1 21,-21-20,-21 40,1-20,20 21,-21-21,21 21,0-1,0 1,0 0,0-1,21-20</inkml:trace>
  <inkml:trace contextRef="#ctx0" brushRef="#br0" timeOffset="42085.99">12671 14759,'0'0,"0"0,0 20,21 1,-21 0,0-1,0 1,0 0,0-1,0 1,-21-21,21 21,-21-21,1 0,-1 0,0 0,0 0,21-21,-20 21,20-21,-21 21,21-20,0-1</inkml:trace>
  <inkml:trace contextRef="#ctx0" brushRef="#br0" timeOffset="42254.2">12712 14531,'0'-62,"0"124</inkml:trace>
  <inkml:trace contextRef="#ctx0" brushRef="#br0" timeOffset="42969.25">13539 14283,'0'0,"0"-20,21-1,-21 0,0 1,0-1,-21 21,0 0,1 0,-1 0,0 0,1 21,20-1,-21-20,21 21,0 0,0-1,0 1,0 0,0-1,0 1,0 0,21-1,-21 1,0 0,20-1,-20 1,0 0,0-1,0 1,21 0,-21-1,0 1,0 0,0-1,0 1,0 0,0-1,-21-20</inkml:trace>
  <inkml:trace contextRef="#ctx0" brushRef="#br0" timeOffset="43179.66">13312 14552,'268'-145</inkml:trace>
  <inkml:trace contextRef="#ctx0" brushRef="#br0" timeOffset="54662.57">13849 13994,'0'-21,"21"21,-21 21,-21 0,21-1,0 1,0 0,0-1,0 1,0 0,0-1</inkml:trace>
  <inkml:trace contextRef="#ctx0" brushRef="#br0" timeOffset="55218.25">14221 14201,'0'-21,"-21"21,1 0,20 21,-21-21,0 41,1-41,20 21,-21-1,0 1,1 20,20-20,-21 0,0-1,21 1,-20 20,20-20,0 0,0-1,0 1,0 0,0-1,20 1,-20 0,21-21,-21 20,21-20,-1 21,1-21,0 0,-1 0,1 0,0 0</inkml:trace>
  <inkml:trace contextRef="#ctx0" brushRef="#br0" timeOffset="55650.65">14345 14469,'0'145,"0"-290,0 269,0-144,0-1,0 0,21 21,-21-20,20-1,-20 0,21 21,-21-20,21-1,-1 21,1 0,-21 21,0-1,0 1,0 0,0-1,0 1,0 0,0-1,-21-20,21 21,0 0,0-1</inkml:trace>
  <inkml:trace contextRef="#ctx0" brushRef="#br0" timeOffset="56354.06">14572 14614,'104'-62,"-208"124,229-145,-105 83,1 0,0-20,-21-1,-21 21,0 0,1 0,-1 0,0 21,21-1,-21 1,21 0,0-1,0 1,0 0,21-21,-21 20,21-20,-21 21,41-21,-20 0,0 0,-1 0,1 0,0 0,-1 0,1 0,0-21,-1 1,1 20,-21-21,21 0,-1 1,-20-1,0 0,21 1,-21-1,0 0,21 1,-21-1,0 0,0 1,0-1,0 0,0 1,0-1,0 0,-21 1,21 40,0 1,0 0,21-1,-21 1,0 0,0-1,0 1,0 0,0-1,0 1,0 0,-21-21,21 20,0 1,0 0,0-1,0 1,21 0,-1-21,1 0,0 0,-1 0,1 0,0 0,-1 0,1 0,0-21</inkml:trace>
  <inkml:trace contextRef="#ctx0" brushRef="#br0" timeOffset="56532.99">14965 14469,'145'-20</inkml:trace>
  <inkml:trace contextRef="#ctx0" brushRef="#br0" timeOffset="57069.53">15420 14655,'0'0,"0"21,0 0,0-1,0 1,0 0,0-1,0 1,0 0,0-1,-21-20,21 21,0 0,-20-21,20 20,-21-20,0 0,1 0,-1 0,21-20,0-1,0 0,0 1</inkml:trace>
  <inkml:trace contextRef="#ctx0" brushRef="#br0" timeOffset="57289.58">15441 14593,'20'-41</inkml:trace>
  <inkml:trace contextRef="#ctx0" brushRef="#br0" timeOffset="58153.98">15709 14139,'0'-21,"21"21,0 0,-1 21,1-21,0 41,-1-41,1 21,0-1,-21 1,20 20,1-20,-21 0,0-1,21 1,-21 20,0-20,0 0,0-1,-21 1,21 0,-21-1,21 1,-20 0,20-1,-21-20,0 21,1-21,20 21,-21-21,0 0,21 20,-20-20</inkml:trace>
  <inkml:trace contextRef="#ctx0" brushRef="#br0" timeOffset="58865.94">16247 14366,'-21'0,"42"0</inkml:trace>
  <inkml:trace contextRef="#ctx0" brushRef="#br0" timeOffset="59450.65">16639 14221,'0'-20,"-20"20,20-21,20 21,22 0,-22 0,1 0,0 0,0 0,-1 0,1 0,0 0,-1 0,1 0,0 0,-1 21,1-21,-21 20,-21-20,21 21,-20 0,-1-1,0 1,21 0,-20-21,20 20,-21 1,21 0,-21-21,21 20,-20 1,20 0,-21-1,0 1,0 0,21-1,21-20,-21-20,21 20,0-21,-1 21,1 0,0 0,-1-21,22 21,-22-20,1 20,0 0,-1 0,1 0</inkml:trace>
  <inkml:trace contextRef="#ctx0" brushRef="#br0" timeOffset="59899">17177 14511,'0'-21,"0"42,0-1,0 1,0 0,0-1,0 1,0 0,-21-21,21 20,0 1,-20-21,20 21,20-21,1 0,0 0,-1 0,1 0,0-21,-1 21,1-21</inkml:trace>
  <inkml:trace contextRef="#ctx0" brushRef="#br0" timeOffset="60581.65">17280 14283,'0'-20,"0"40,21-20,-21 21,-21-21,21 21,0-42,21 21,-21-21,0 1,0-1</inkml:trace>
  <inkml:trace contextRef="#ctx0" brushRef="#br0" timeOffset="64090.67">455 14759,'0'20,"0"1,0 0,0-1,0 1,0 0,0-1,0 1,0 0,-21-21,21 20,0 1,0-42,0 1,0-1,0 0,0 1,21-1,-21 0,0 1,0-1,0 0,0 1,0-1,21 21,-21-21,0 1,0-1,0 0,0 1,20 20,1 0,0 0,-1 0,1 0,0 0,-1 0,1 0,-21-21,21 21,-1 0,1 0</inkml:trace>
  <inkml:trace contextRef="#ctx0" brushRef="#br0" timeOffset="64362.18">476 14821,'-21'0,"42"0,-21 0,20 0,1 0,0-21,-1 21,1 0,0 0,-1 0</inkml:trace>
  <inkml:trace contextRef="#ctx0" brushRef="#br0" timeOffset="65871.12">703 14779,'0'0,"0"-20,0 40,-21 1,21 0,-20-21,20 20,0 1,0 0,20-21,1 0,0 0,-1 20,1-20,-21 21,-21-21,21 21,-20-21,-1 20,21 1,-21-21,42 21,0-21,20 0,-20 0,-1 0,1 0,0 0,-1 0,-20-21,21 21,-21-21,21 21,-21-20,0-1,0 42,0-1,0 1,20-21,1 0,0 0,-1 0,1 0,-21-21,21 1,-21-1,0 0,0 1,0-1,-21 0,0 21,21-20,-20 20,-1 0,0 0,1 0,-1 20,21 1,0 0,21-21,-21 20,20-20,1 0,0 0,-1 0,1 0,0 0,-1 0,1 0,-21 21,21-21,-21 21,0-1,0 1,0-42,0 1,20 20,-20-21,21 21,-21-21,21 21,-21-20,20 20,1 0,-21-21,0 42,0-1,0 1,21 0,-21-1,0 1,20-42,-20 1,21 20,-21-21,21 21,-1-21,-20 1,21 20,-21 20,0 1,0 0,0-1,0 1,0 0,21-21,-21 21</inkml:trace>
  <inkml:trace contextRef="#ctx0" brushRef="#br0" timeOffset="66902.64">1695 14965,'-21'-20,"21"-1,0 0,21 21,0 0,-1 0,1 0,0 0,-1 0,-20 21,0 0,0-1,0 1,0 0,-20-21,20 21,-21-21,21 20,0 1,-21-21,21 21,21-21,0 0,-1 0,1-21,0 21,-21-21,20 1,1 20,0 0,-1-21,1 0,0 21,-1 0,-20-21,21 21,-21-20,21 20,-21-21,20 21,-20-21,0 1,0-1,0 0,0 1,0-1,-20 21,20-21,-21 21,0 0,1 0,-1 0,0 0,1 0,-1 0,0 0,1 0,-1 0,0 0,1 0,-1 0,0 21,1-21,20 21,-21-21,0 20,1 1,-1 0,21-1,-21-20,21 21,0 0,-20-21,20 20,0 1,0 0,0 0,0-1,0 1,0 0,0-1,0 1,20-21,-20 21,21-1,0-20,-21 21,20-21,1 0,0 0,-1 0,1 0,0 0,-1 0,1 0,0 0,-1 0,1-21,0 21,-1 0,1-20,0 20,-1-21,1 21,0-21,-21 1,20 20,1-21,-21 0,21 1,-1-1,-20 0,21 21,-21-21,0 1,0-1,0 0,0 1,-21-1,1 0,-1 1,0 20,1 0,-1-21,0 21,1 0,-1 0</inkml:trace>
  <inkml:trace contextRef="#ctx0" brushRef="#br0" timeOffset="68757.92">2584 14779,'-21'0,"42"0,0 0,-1 0,1 0,0 0,-1 0,22 0,-22 0,22 0,-22 0,1 0,0 0,-1 0,1 0,0 0,-1 0,1 0,0 0,-1 0,-20-20,0-1,0 0,-20 21,-1 0,21-20,-21 20,21-21,21 42,-21-1,21-20,-1 21,-20 0,21-21,0 20,-1-20,-20 21,21 0,-21-1,0 1,-21-21,1 0,-1 21,0-21,1 0</inkml:trace>
  <inkml:trace contextRef="#ctx0" brushRef="#br0" timeOffset="77106.14">18190 12051,'0'0,"0"-21,0 42,0 20,20-20,-20 0,0-1,0 1,21 20,-21-20,0 20,0-20,0 20,0 1,21-1,-21 0,0 1,0-1,20 0,-20 1,21-1,-21 0,0 1,21-1,-21 0,0 1,20-1,-20 21,21-21,0 21,-21-20,20-1,1 21,-21-20,21 20,-1-21,-20 0,21 1,-21-1,21 0,-21 1,20-1,-20 0,21-20,-21 20,0 1,21-1,-21-20,0 20,0 0,20 1,-20-1,0-20,0 20,0 0,0 1,0-22,0 22,21-1,-21-20,0 20,0-20,0 20,0-20,0-1,0 22,0-22,0 1,0 0,0-1,0 22,0-22,0 1,0 0,0-1,0 1,0 0,0-1,0 1,0 0,0-1,0 1,0 0,0-1,0 1,0 0,0-1,0 1,0 0,0-1,0 1,0 0,0 0,0-1,-21 1,21 0,0-1,0 1,0 0,0-1,0 1,-20 0,20-1,0 1,0 0,0-1,0 1,-21-21,21 21,0-1,0 1,0 0,-21-1,21 1,0 20,-20-20,20 0,0-1,-21 1,21 0,0-1,0 1,-21-21,21 21,0-1,0 1</inkml:trace>
  <inkml:trace contextRef="#ctx0" brushRef="#br0" timeOffset="78223.2">19099 12154,'0'0,"-20"0,-1 21,0 20,1-20,20 0,-21-1,0 1,21 0,-20-21,20 20,0 1,-21 0,21-1,21-40,-21-1,20 0,-20 1,21-1,-21 0,21 1,-21-1,20-20,1 20,-21-20,21-1,-21 22,20-1,-20-20,0 20,21 21,-21-21,0 1,0-1,0 42,0-1,0 1,0 0,0-1,0 1,0 0,0-1,21 1,-21 0,0 20,20-20,-20-1,21 1,-21 0,0 20,21-20,-21-1,20 1,-20 0,0-1,21 1,-21 0,0-1,21-20,-21 21,0 0,20-1,-20 1,-20-21,-1 0,0 0,1-21,-1 21,0-20,1 20,-1-21,-20 21,20-21,0 21,1 0,-1-20,0 20,1 0,-1-21,0 21,21-21,21 21</inkml:trace>
  <inkml:trace contextRef="#ctx0" brushRef="#br0" timeOffset="79382.36">19430 12154,'0'0,"0"-20,0-1,0 42,0-1,0 1,21 0,-21-1,0 1,0 0,0-1,20-20,-20 21,0 0,21-1,-21 1,21 0,-21-1,0 1,20-21,-20-21,0-20,21 41,-21-21,0 1,21-1,-21 0,20 1,-20-1,0 0,0 1,21-1,-21 0,21 1,-21-1,0 0,0 1,0-1,20 21,-20-21,0 1,0-1,0 0,21 42,0 20</inkml:trace>
  <inkml:trace contextRef="#ctx0" brushRef="#br0" timeOffset="80078.7">19885 12444,'0'0,"0"-21,-21 21,21-21,0 42,0 0,0-1,0 1,21 0,-21-1,0 1,0 0,0-1,0 1,0 0,0-1,0 1,0 0,0-1,0 1,0 0,0-1,0 1,-21 0,0-21,1 0,20-21,-21 21,0-21,1 21,-1-20,21-1,0 0,-21 21,21-20,0-1,0 0,0 1,0-1,0 0,21 21,-21-20,21-1,-1 0,1 1,-21-1</inkml:trace>
  <inkml:trace contextRef="#ctx0" brushRef="#br0" timeOffset="80302.58">19885 12237,'-42'-62,"84"124,-84-103,84 41,-42 20</inkml:trace>
  <inkml:trace contextRef="#ctx0" brushRef="#br0" timeOffset="80739.16">20050 12506,'0'-21,"-21"21,21 21,0-1,0 1,0 0,21-1,-21 1,0 0,0-1,0 1,21-21,-21 21,0-1,20-20,1 0,0-20,-1-1,1 0,-21 1</inkml:trace>
  <inkml:trace contextRef="#ctx0" brushRef="#br0" timeOffset="80926.05">20071 12340,'-42'-62,"63"62,0 62</inkml:trace>
  <inkml:trace contextRef="#ctx0" brushRef="#br0" timeOffset="81565.85">20484 12134,'-21'-21,"42"21,0 0,-1 0,1 0,0 0,-1 0,1 0,0 0,-1 0,-20-21,21 21,0 0</inkml:trace>
  <inkml:trace contextRef="#ctx0" brushRef="#br0" timeOffset="81778.73">20505 12278,'62'-20,"-124"40,144-40,-61 20,-21-21,21 21,-1 0,1 0,0 0</inkml:trace>
  <inkml:trace contextRef="#ctx0" brushRef="#br0" timeOffset="84214.01">21166 11968,'21'0,"-21"-20,21 20,-1 0,-20 41,21-20,-21-1,0 1,21 0,-21-1,0 1,0 0,0-1,20-40,-20-1,0 0,0 1,21 20,-21-21,0 0,21 1,-21-1,20 0,-20 1,21 20,-21-21,21 21,-1 0,-20 21,21-1,-21 1,21 0,-21-1,0 1,0 0,0-1,20 1,-20 0,0 20,0-20,0-1,0 22,0-22,0 22,0-22,0 22,0-22,-20 1,20 20,0-20,0 0,-21 20,21-20,0-1,0 1,0 0,0-1,0 1,0 0,0-1,21 1,-1-21,1 21,0-21,-1 0,1 0,0 0,-1 0,1 0,0 0,-1 0,1 0,0-21,-1 21,1 0,0-21,-21 1,0-1</inkml:trace>
  <inkml:trace contextRef="#ctx0" brushRef="#br0" timeOffset="88091.09">21910 11741,'0'-21,"21"21,-42 0,21 21,-20-21,20 21,-21-21,21 20,-21-20,21 21,-20 0,20-1,-21 1,21 0,0-1,-21 1,21 0,0-1,-20 22,20-22,0 1,0 0,0 20,0-20,0-1,0 1,0 20,20-20,1 0,-21-1,41 1,-20-21,0 21,-1-21,1 0</inkml:trace>
  <inkml:trace contextRef="#ctx0" brushRef="#br0" timeOffset="88794.18">22096 12010,'0'-21,"21"21,-21-21,-21 21,1 0,-1 21,0 0,1-1,20 1,-21-21,21 21,0-1,-21 1,21 0,0-1,0 1,21 0,0-21,-1 0,1 0,0 0,-1 0,1-21,0 0,-1 1,-20-1,0 0,21 21,-21-20,0-1,0 0,21 1,-21-1,0 0,0 1,0-1,0 0,0 1,0-1,20 0,-20 1,0-1,0 0,0 1,0 40,0 1,-20 0,20-1,0 1,-21 0,21-1,0 1,0 0,0-1,0 22,0-22,0 1,0 0,41-1,-41 1</inkml:trace>
  <inkml:trace contextRef="#ctx0" brushRef="#br0" timeOffset="89610.83">22365 12134,'0'-21,"0"0,0 1,0 40,0 1,0 0,0-1,0 1,0 0,0-1,0 1,0 0,0-1,0 1,0 0,0-1,0-40,21 20,-21-21,20 21,-20-21,0 1,21 20,-21-21,21 0,-21 1,20 20,-20 20,-20-20,20 21,0 0,0-1,-21-20,21 21,0 0,0-1,0 1,0 0,21-21,-1 0,1 0</inkml:trace>
  <inkml:trace contextRef="#ctx0" brushRef="#br0" timeOffset="89933.67">22634 11968,'0'0,"20"0,1 0,-21-20,21 20,-1 0,1 0,0 0,-1-21</inkml:trace>
  <inkml:trace contextRef="#ctx0" brushRef="#br0" timeOffset="90298.88">22944 11865,'-41'165,"82"-330,-62 330,21-144,21-21,-21 21,21-21,-1 0,1 0,-21-21,21 0,-21 1,20-1,-20 0,0 1,0-1,21 0,-21 1,0-1,0 0,-21 1,1 20,-1-21,0 21</inkml:trace>
  <inkml:trace contextRef="#ctx0" brushRef="#br0" timeOffset="91123.18">23233 12092,'0'-20,"0"40,0 1,0 0,0-1,0 1,0 0,0-1,0 1,0 0,0-1,0 1,0-42,0 1,0-1,21 0,0 1,-21-1,20 21,-20-21,21 21,-21-20,0-1,0 42,-21-1,21 1,-20 0,20-1,0 1,0 0,20-21,-20 20,21-20,0 21,-1-21,1 0</inkml:trace>
  <inkml:trace contextRef="#ctx0" brushRef="#br0" timeOffset="94701.9">23502 11638,'0'0,"21"20,-1-20,1 21,-21 0,21-21,-21 20,20 1,1 0,-21-1,21 1,-21 0,0-1,20 1,-20 0,0-1,0 1,0 20,0-20,0 0,0-1,0 1,0 0,-20-1,20 1,-21 0,21-1,-21-20</inkml:trace>
  <inkml:trace contextRef="#ctx0" brushRef="#br0" timeOffset="95526.18">23977 11720,'21'0,"0"0,-1 0,-20-20,0-1,-20 21,-1 0,0 0,1 0,-1 21,21-1,0 1,0 0,0-1,0 1,0 0,0-1,0 1,0 0,0-1,0 1,0 0,0-1,0 1,0 0,0-1,0 1</inkml:trace>
  <inkml:trace contextRef="#ctx0" brushRef="#br0" timeOffset="95742.13">23833 11927,'62'-21,"-42"1,-102 61,185-82,-82 41,-21-21,20 21,-20-21</inkml:trace>
  <inkml:trace contextRef="#ctx0" brushRef="#br0" timeOffset="96205.93">24184 11493,'0'-21,"0"42,0 0,21-21,-21 20,0 1,0 0</inkml:trace>
  <inkml:trace contextRef="#ctx0" brushRef="#br0" timeOffset="96866.04">24370 11658,'-21'0,"21"21,-20 0,20-1,-21 1,21 0,-21-21,21 20,0 1,-20-21,20 21,0-1,0 1,0 0,-21-1,21 1,0 0,0-1,0 1,0 0,21-21,-21 20,20 1,1 0,0-21,-1 0,1 0</inkml:trace>
  <inkml:trace contextRef="#ctx0" brushRef="#br0" timeOffset="97330.11">24515 11886,'-21'82,"42"-164,-42 185,21-124,0 1,0-1,0 0,21 1,-21-1,20 0,-20 1,21 20,0 0,-21-21,20 21,1 0,0 21,-21-1,0 1,0 0,0-1,0 1,0 0,0-1,0 1,0 0,0-1,20-20</inkml:trace>
  <inkml:trace contextRef="#ctx0" brushRef="#br0" timeOffset="97753.95">24763 11948,'20'-42,"-40"84,61-84,-20 42,-21-20,20 20,-20-21,21 21,-21-21,0 1,-21 20,1 0,-1 0,21 20,-21-20,21 21,0 0,-20-1,20 1,0 0,0-1,0 1,0 0,20-21,-20 20,21-20,0 0</inkml:trace>
  <inkml:trace contextRef="#ctx0" brushRef="#br0" timeOffset="98103.15">24970 11720,'-21'21,"42"-42,-21 63,0-22,0 1,0 0,0-1,0 1,0 0,0-1,0 1,0 0,0-1,0 1,20-21,1 0,-21-21</inkml:trace>
  <inkml:trace contextRef="#ctx0" brushRef="#br0" timeOffset="98314.03">24928 11844,'104'-41</inkml:trace>
  <inkml:trace contextRef="#ctx0" brushRef="#br0" timeOffset="100053.11">25114 12030,'0'-20,"0"-1,21 21,-21-21,21 21,-21 21,0 0,0-1,0 1,-21 0,21-1,0 1,0 0,-21-21,21 20,0 1,0-42,21 21,-21-20,21 20,-21-21,20 21,-20-21,21 21,-21-20,-21 40,21 1,-20-21,20 21,0-1,0 1,20-21,1 0,0 0,-1 0</inkml:trace>
  <inkml:trace contextRef="#ctx0" brushRef="#br0" timeOffset="100777.7">25218 11617,'-21'0,"21"21,21-21,-21 20,20-20,-20 21,21-21,0 21,-1-1,1 1,-21 0,21-1,-1 1,-20 0,0-1,0 1,0 0,21-21,-21 20,0 1,0 0,0-1,0 1,0 0,-21-1,21 1,-20-21,20 21,-21-21,21 20</inkml:trace>
  <inkml:trace contextRef="#ctx0" brushRef="#br0" timeOffset="102501.1">21063 13126</inkml:trace>
  <inkml:trace contextRef="#ctx0" brushRef="#br0" timeOffset="104165.34">21435 13188,'0'-21,"0"0,0 42,0 0,0-1,0 1,0 0,0 0,0-1,0 1,0 0,0-1,0 1,0 0,0-1,0 1,0 0,21-21,-21-21,0 0,20 21,1-20,-21-1,21 21,-21-21,20 1,-20-1,21 21,-21-21,21 1,-21-1,20 21,-20-21,21 21,-21 21,0 0,0-1,21-20,-21 21,0 0,20-21,-20 20,21-20,-21 21,21-21,-1 0,-20-21,0 1,21 20,-21-21,0 0,0 1,0-1,0 0,0 0,0 1,0-1,0 0,0 1,0-1,-21 21,21-21,-20 21,20-20,-21 20</inkml:trace>
  <inkml:trace contextRef="#ctx0" brushRef="#br0" timeOffset="104935.75">21910 13291,'0'0,"0"-20,0-1,0 42,0-1,21-20,-21 42,0-22,0 1,0 0,0-1,0 1,0 0,0-1,-21-20,21 21,0-42,21 21,-21-20,21-1,-1 0,-20 1,21 20,-21-21,21 21,-21-21,20 1,-20-1,21 21,-21-21,0 1,-21 40,21 1,-20 0,20-1,-21 1,21 0,0-1,0 1,0 0,21-21,-1 20,1-20,0 0,-1 0,1 0</inkml:trace>
  <inkml:trace contextRef="#ctx0" brushRef="#br0" timeOffset="105402.6">22303 13374,'0'-62,"0"124,0-103,0 61,0 1,0 0,-21-21,21 20,0 1,0 0,0-1,0 1,0 0,0-1,0 1,0 0,0-1,0 1,0 0,21-1,-21 1,21-21,-21 21,-21-21,0 0,1 0,-1-21,0 21,21-21,-20 21,20-20,-21 20,21-21,-21 21,21-21,0 1</inkml:trace>
  <inkml:trace contextRef="#ctx0" brushRef="#br0" timeOffset="105608.49">22324 13188,'-21'-42</inkml:trace>
  <inkml:trace contextRef="#ctx0" brushRef="#br0" timeOffset="106634.49">22758 13126,'0'0,"0"-21,20 21,-20-21</inkml:trace>
  <inkml:trace contextRef="#ctx0" brushRef="#br0" timeOffset="107282.12">23337 12981,'0'-21,"0"1,0-1,-21 0,21 1,-21 20,1 0,20-21,-21 21,0 0,1 0,-1 21,21-1,0 1,-21-21,21 21,0-1,0 1,0 0,0-1,0 1,0 20,0-20,0 0,0-1,0 1,0 0,0-1,0 1,0 0,0 0,0-1,0 1,0 0,0-1,0 1,0 0,0-1</inkml:trace>
  <inkml:trace contextRef="#ctx0" brushRef="#br0" timeOffset="107481.01">23047 13291,'269'-145</inkml:trace>
  <inkml:trace contextRef="#ctx0" brushRef="#br0" timeOffset="107746.03">23564 12609,'0'21,"-124"309,248-681,-145 372,21-1,0 1,0 0,-20-1,20 1,0 0,0-1</inkml:trace>
  <inkml:trace contextRef="#ctx0" brushRef="#br0" timeOffset="108642.78">23647 12898,'-21'21,"0"0,21-1,-20 1,20 0,0-1,-21 1,21 0,0-1,-21 1,21 0,0-1,0 1,0 0,-20-1,20 1,0 0,0 0,0-1,0 1,0 0,20-1,22 1,-22-21,1 0,0 0</inkml:trace>
  <inkml:trace contextRef="#ctx0" brushRef="#br0" timeOffset="109126.87">23750 13084,'0'62,"0"-124,0 145,0-62,0-1,0 1,0 0,0 0,0-42,0 0,0 0,21 1,-21-1,0 0,0 1,0-1,20 0,-20 1,21-1,0 21,-21 21,0-1,0 1,0 0,0-1,0 1,0 0,0-1,0 1,0 0,0 0,0-1,0 1,0 0</inkml:trace>
  <inkml:trace contextRef="#ctx0" brushRef="#br0" timeOffset="109883.22">23915 13208,'124'-144,"-248"288,228-288,-125 144,21 20,-21-20,21 21,0 0,-20-21,20 20,0 1,0 0,0-1,0 1,0 0,20 0,1-1,0-20,-1 0,1 0,0 0,-1-20,-20-1,21 21,-21-21,0 0,0 1,21 20,-21-21,0 0,0 1,0-1,0 0,0 1,0-1,0 0,0 1,0-1,0 0,0 1,0 40,0 1,0 0,0-1,0 1,0 0,0-1,0 1,0 0,0-1,0 1,0 0,0-1,0 1,0 0,0 0,20-21,1 0,0 0</inkml:trace>
  <inkml:trace contextRef="#ctx0" brushRef="#br0" timeOffset="110082.39">24184 13167,'103'-41</inkml:trace>
  <inkml:trace contextRef="#ctx0" brushRef="#br0" timeOffset="110595.14">24411 13374,'0'-21,"-20"1,20 40,0 1,0 0,20-21,-20 20,0 1,0 0,0-1,0 1,0 0,-20-21,20 20,0 1,-21-21,0 0,1 0,-1-21,0 21,1 0,20-20,0-1,-21 21,21-21</inkml:trace>
  <inkml:trace contextRef="#ctx0" brushRef="#br0" timeOffset="110821.05">24391 13167,'0'-21,"0"42,20-42,1 21</inkml:trace>
  <inkml:trace contextRef="#ctx0" brushRef="#br0" timeOffset="111362.21">24473 12898,'0'-20,"21"20,0 20,-1 1,1-21,0 21,-21-1,20 1,1 0,-21-1,21 1,-21 0,20 20,-20-20,0-1,0 1,0 0,21 20,-21-20,0 0,0-1,0 1,-21-21,21 21,-20-1,-1-20,21 21,-21-21,1 0,-1 0</inkml:trace>
  <inkml:trace contextRef="#ctx0" brushRef="#br0" timeOffset="111793.1">24845 13084,'0'0,"0"-20,21 20,-21-21</inkml:trace>
  <inkml:trace contextRef="#ctx0" brushRef="#br0" timeOffset="113205.04">25032 12919,'20'0,"1"0,20 0,-20 0,0 0,-1 0,1-21,0 21,-1-20,-40 40,20 1,-21-21,21 21,0-1,-21-20,21 21,-20-21,20 21,0-1,-21 1,21 0,-21-1,21 1,0 0,-20-21,20 20,0 1,-21-21,42 0,-1 0,1 0,0 0,-1 0,1-21,0 21,-1 0,1 0,0 0,-1-20,1 20,0 0</inkml:trace>
  <inkml:trace contextRef="#ctx0" brushRef="#br0" timeOffset="115026.58">25280 13022,'0'21,"0"0,0-1,0 1,0 0,0-1,0 1,0 0,0-1,0 1,0 0,20-21,1 0,0-21,-1 21,1 0,0-21,-21 1,20-1</inkml:trace>
  <inkml:trace contextRef="#ctx0" brushRef="#br0" timeOffset="115385.86">25362 12898,'-20'0,"20"-20</inkml:trace>
  <inkml:trace contextRef="#ctx0" brushRef="#br0" timeOffset="130477.74">18934 14469,'0'21</inkml:trace>
  <inkml:trace contextRef="#ctx0" brushRef="#br0" timeOffset="131638.01">18975 14469,'0'0,"0"-20,0-1,0 0,-20 42,-1 0,0-1,21 1,-20 0,-1-1,21 1,-21-21,21 21,-20-1,-1 1,21 0,-21-21,21 20,0-40,21 20,-21-21,21 0,-21 1,20 20,-20-21,21 0,-21 1,21-1,-21 0,20 1,-20-1,21 0,-21 1,21-1,-21 0,0 1,20-1,-20 0,0 1,0-1,21 21,-21-21,0 1,0 40,0 1,0 0,0-1,0 1,0 0,0-1,0 1,21 0,-21-1,0 1,20-21,-20 21,21-21,-21 20,21 1,-21 0,20-1,-20 1,21-21,-21 21,0-1,-21-20,1 0,-1 0,21 21,-21-21,1 0,-1 0,0 0,1 0,-1 0,0 0,1 0,-1 0,0 0,21-21,0 1,21 20</inkml:trace>
  <inkml:trace contextRef="#ctx0" brushRef="#br0" timeOffset="132318.65">19265 14407,'0'-20,"0"-1,-21 21,21-21,-21 21,21 21,0 0,21-1,-21 1,21 0,-21-1,0 1,0 0,20-1,-20 1,0-42,21 21,-21-20,21-1,-21 0,0 1,0-1,20 21,-20-21,0 1,0-1,0 0,21 21,-21-20,0-1,21 21,-1 0,1 0</inkml:trace>
  <inkml:trace contextRef="#ctx0" brushRef="#br0" timeOffset="132890.67">19595 14531,'0'-20,"-20"20,-1 0,0 0,21 20,0 1,-20-21,20 21,0-1,0 1,0 0,0-1,0 1,20 0,-20-1,0 1,0 0,-20-21,-1 0,0 0,1 0,-1-21,21 0,0 1,0-1,0 0,21 1,-1-1</inkml:trace>
  <inkml:trace contextRef="#ctx0" brushRef="#br0" timeOffset="133155.53">19595 14449,'0'-21</inkml:trace>
  <inkml:trace contextRef="#ctx0" brushRef="#br0" timeOffset="133441.34">19781 14511,'62'144,"-103"-288,20 144,125 103,-104-124</inkml:trace>
  <inkml:trace contextRef="#ctx0" brushRef="#br0" timeOffset="133687.22">19781 14387,'-41'-21</inkml:trace>
  <inkml:trace contextRef="#ctx0" brushRef="#br0" timeOffset="141530.28">20215 14387,'21'0,"0"0,-1 0,1 0,0 0,-1 0,1 0,-21-21,21 21,-1 0,1 0,0 0,-1 0</inkml:trace>
  <inkml:trace contextRef="#ctx0" brushRef="#br0" timeOffset="141731.54">20195 14511,'268'-42</inkml:trace>
  <inkml:trace contextRef="#ctx0" brushRef="#br0" timeOffset="144913.63">21125 14469,'0'-20,"21"20,-21-21,20 21,-20-21,0 1,-20 20,-1 0,0 0,1 0,-1 0,0 0,1 0,-1 0,21 20,-21-20,1 21,-1-21,21 21,-21-21,21 20,0 1,-20-21,20 21,0-1,0 1,0 0,20-21,-20 20,21-20,0 0,-1 0,1 0,0 0,-1 0,1-20,0-1,-21 0,20 21,-20-20,21-1,-21 0,21 1,-21-1,0 0,0 1,0-1,0 0,0 1,0-1,0 0,0 1,0-22,0 22,0-1,-21 0,21 1,0-1,0 0,-21 1,21-1,0 0,0 1,0-1,0 0,21 21,0 0,-1 0,1 0,0 0,-1 0,1 0,0 0,-1 0,-20 21,21-21</inkml:trace>
  <inkml:trace contextRef="#ctx0" brushRef="#br0" timeOffset="145938.81">21435 14407,'0'-20,"-21"20,21 20,0 1,0 0,0-1,0 1,0 0,0-1,0 1,21-21,0 0,-1 0,1-21,0 21,-1-20,-20-1,21 21,-21-21,0 1,21-1,-21 0,0 1,0-1,0 0,-21 1,0 20,21-21,-20 21,-1 0,0 0,1 0,-1 0,0 0,1 21,-1-21,21 20,0 22,0-22</inkml:trace>
  <inkml:trace contextRef="#ctx0" brushRef="#br0" timeOffset="146883.69">21724 14614,'0'0,"0"-21,0 42,0 0,0-1,0 1,0 0,0-1,0 1,0 0,0-1,0-40,0-1,0 0,21 21,0-20,-1-1,1 0,0 21,-21-20,20 20,-20-21,0 42,-20-21,20 20,-21-20,21 21,0 0,-21-21,21 20,0 1,0 0,21-21,0 0,-1 0,1 0,0 0,-1-21,1 21</inkml:trace>
  <inkml:trace contextRef="#ctx0" brushRef="#br0" timeOffset="147519.06">22034 14366,'-20'0,"20"21,20-42,1 21</inkml:trace>
  <inkml:trace contextRef="#ctx0" brushRef="#br0" timeOffset="148453.91">22406 14263,'-20'-21,"-1"0,21 42,0 0,0-1,0 1,0 0,0-1,0 1,0 0,0-1,0 1,21-21,-21 21,0-1,20-20,-20-20,0-1,21 21,-21-21,21 21,-21-20,20-1,1 0,-21 1,21 20,-21-21,20 21,-20-21,21 21,-21 21,0 0,0-1,0 1,0 0,0-1,21-20,-21 21,20-21,-20-21,21 1,-21-1,0 0,21 1,-21-1,0 0,0 1,0-1,0 0,-21 21,21-20,-21 20,21-21</inkml:trace>
  <inkml:trace contextRef="#ctx0" brushRef="#br0" timeOffset="149101.37">22737 14469,'-21'0,"21"21,0 0,0-1,0 1,0 0,0-1,0 1,0 0,0-1,-20-20,-1 0,21-20,-21 20,1 0,20-21,-21 0,21 1,0-1</inkml:trace>
  <inkml:trace contextRef="#ctx0" brushRef="#br0" timeOffset="149323.27">22778 14387,'0'-42</inkml:trace>
  <inkml:trace contextRef="#ctx0" brushRef="#br0" timeOffset="150353.6">22923 14531,'0'-20,"-20"20,20-21,20 21</inkml:trace>
  <inkml:trace contextRef="#ctx0" brushRef="#br0" timeOffset="151547.19">22758 14511,'0'-21,"0"0,20 1,-20-1,0 0,0 42,0 0,0-1,0 1,-20-21,20 21,0-1,-21-20,21 21,0 0,-21-21,21 20,0 1,-20 0,20-1,-21-20,21 21,0 0,0-42,21 21,-21-21,20 21,-20-20,21-1,0 21,-21-21,20 1,1 20,-21-21,21 21,-1-21,1 21,-21-20,21 20,0 0,-21-21,20 21,1 0,-21-21,-21 21,21 21,-20-21,-1 0,21 21,-21-21,0 20,21 1,-20-21,20 21,-21-21,21 20,0 1,0 0,21-21,-1 0,1 0,0 0,0 0,-1 0,1 0,0 0,-1-21,-20 0,21 21,-21-20,21 20</inkml:trace>
  <inkml:trace contextRef="#ctx0" brushRef="#br0" timeOffset="151939.16">23109 14511,'-41'144,"82"-288,-82 309,41-144,0-1,0 1,-21-21,21 21,-20-21,-1 0,0 0,1-21,-1 0,21 1,0-1,0 0</inkml:trace>
  <inkml:trace contextRef="#ctx0" brushRef="#br0" timeOffset="152151.04">23130 14387,'-21'-42</inkml:trace>
  <inkml:trace contextRef="#ctx0" brushRef="#br0" timeOffset="153264.87">23481 14263</inkml:trace>
  <inkml:trace contextRef="#ctx0" brushRef="#br0" timeOffset="154190.69">23874 14035,'21'-20,"-21"-1,0 0,-21 21,0 0,1 0,-1 0,0 0,21 21,-20-21,20 21,0-1,0 1,0 0,0-1,0 1,0 0,0-1,20 1,-20 0,0-1,21 1,-21 0,0-1,0 1,0 0,0-1,21-20,-21 21,0 0,0-1,0 1,0 0,0-1,20-20,-20-20</inkml:trace>
  <inkml:trace contextRef="#ctx0" brushRef="#br0" timeOffset="154424.56">23709 14325,'186'-166</inkml:trace>
  <inkml:trace contextRef="#ctx0" brushRef="#br0" timeOffset="154659.13">24060 13767,'0'41,"-83"83,166-289,-83 227,0-42,0 1,0 0</inkml:trace>
  <inkml:trace contextRef="#ctx0" brushRef="#br0" timeOffset="155545.91">24246 14035,'0'-20,"-21"20,1 0,20 20,-21 1,21 0,-21-1,21 1,-20-21,20 21,0-1,0 1,-21-21,21 21,0-1,-21 1,21 0,0-1,0 1,-20-21,20 21,0-1,0 1,0 0,0-1,20-20,1 0,0 0,-1 0</inkml:trace>
  <inkml:trace contextRef="#ctx0" brushRef="#br0" timeOffset="156022.25">24287 14221,'0'124,"0"-248,0 228,0-125,0 0,0 1,0-1,21 21,-21-21,21 21,-21-20,20 20,-20-21,21 21,0 0,-1 0,-20 21,0-1,0 1,0 0,0-1,0 1,0 0,0-1,0 1</inkml:trace>
  <inkml:trace contextRef="#ctx0" brushRef="#br0" timeOffset="156446.15">24515 14283,'124'-62,"-248"124,248-144,-124 61,-21 0,0 21,1 0,20 21,-21 0,21-1,0 1,-21-21,21 21,0-1,0 1,0 0,0-1,21 1,0-21,-1 0,1 0,0 0,-1-21,1 1</inkml:trace>
  <inkml:trace contextRef="#ctx0" brushRef="#br0" timeOffset="156798.97">24742 14118,'0'83,"0"-166,0 186,0-82,0 0,-21-1,21 1,0 0,0-1,0 1,21-21,0 0,-1-21,1 21,-21-20,21 20</inkml:trace>
  <inkml:trace contextRef="#ctx0" brushRef="#br0" timeOffset="157030.87">24742 14221,'186'-62</inkml:trace>
  <inkml:trace contextRef="#ctx0" brushRef="#br0" timeOffset="158817.26">24990 14407,'0'-20,"-20"20,20 20,0 1,0 0,-21-21,21 20,0 1,0 0,0-1,0 1,0 0,0-1,-21-20,0 0,1 0,-1 0,0-20,21-1,0 0,0 1</inkml:trace>
  <inkml:trace contextRef="#ctx0" brushRef="#br0" timeOffset="159053.65">25011 14263,'-21'-21,"42"42</inkml:trace>
  <inkml:trace contextRef="#ctx0" brushRef="#br0" timeOffset="159455.01">25052 13973,'0'-20,"0"40,21-20,0 21,-21 0,20-1,-20 1,0 0,21-1,-21 1,0 0,0-1,0 1,21 0,-21-1,0 1,0 0,0-1,0 1,0 0,-21-1,0-20,1 21,-1-21,0 0,1 0</inkml:trace>
  <inkml:trace contextRef="#ctx0" brushRef="#br0" timeOffset="160086.69">23874 15048,'-21'0,"42"-20,0 20</inkml:trace>
  <inkml:trace contextRef="#ctx0" brushRef="#br0" timeOffset="161181.54">24143 14924,'-21'0,"42"0,-1 0,1 0,0 0,-1 0,1 0,0 0,-1 0,1 0,0 0,-1 0,-20-21,21 21,-21 21,-21 0,21-1,-20-20,20 21,-21 0,21 0,-21-1,1 1,20 0,-21-1,0 1,21 0,-20-21,20 20,-21-20,21 21,-21-21,21 21,-20-21,20 20,20-20,-20-20,21 20,0-21,-1 21,1 0,0-21,-1 21,1-20,0 20,-1 0,1-21,0 21,-1 0,1 0</inkml:trace>
  <inkml:trace contextRef="#ctx0" brushRef="#br0" timeOffset="161571.31">24597 15152,'-41'62,"82"-124,-82 144,20-61,21 0,0-1,21-20,0 0,-1 0,1 0,0 0,-1 0,-20-20,21 20</inkml:trace>
  <inkml:trace contextRef="#ctx0" brushRef="#br0" timeOffset="161897.15">24721 15007,'0'0,"0"0,0-21,-20 21,-1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5T05:33:32.641"/>
    </inkml:context>
    <inkml:brush xml:id="br0">
      <inkml:brushProperty name="width" value="0.05292" units="cm"/>
      <inkml:brushProperty name="height" value="0.05292" units="cm"/>
      <inkml:brushProperty name="color" value="#FF0000"/>
    </inkml:brush>
  </inkml:definitions>
  <inkml:trace contextRef="#ctx0" brushRef="#br0">7111 13601,'0'21,"0"0,-21-21,21 20,0 1,-21 0,21-1,0 1,-20 0,-1-1,0 1,21 0,-20-21,20 20,0 1,-21-21,21 21,-21-1,21 1,-20-21,20 21,20-21,-20-21,0 0,0 1,21 20,-21-21,21 0,-21 1,20 20,-20-21,21 0,0 1,-21-1,20 21,-20-21,21 1,-21-1,21 21,-21-21,0 1,20 20,-20-21,21 21,-21-21,21 21,-21-20,20 20,-20-21,21 21,-21-21,21 21,-1 0,-20-20,0 40,0 1,21-21,-21 21,21-21,-21 20,0 1,20-21,-20 21,0-1,21 1,-21 0,21-21,-21 20,0 1,0 0,20-21,-20 20,0 1,21-21,-21 21,0-1,21-20,-21 21,20-21,-20 21,-20-21,-1 0,0 0,21 20,-20-20,-1 0,21 21,-21-21,1 0,-1 0,0 21,1-21,-1 0,0 0,1 0,-1 0,21 20,-21-20,1 0,-1 0,0 0,1 0,-1 0,0 21,1-21,-1 0,0 0,1 0,-1 0,42 0</inkml:trace>
  <inkml:trace contextRef="#ctx0" brushRef="#br0" timeOffset="1251.46">7689 13746,'0'-21,"-20"21,20-20,0-1,0 42,0-1,-21-20,21 21,0 0,0-1,0 1,0 0,0-1,0 1,21 0,-21-1,0 1,0 0,20-1,1-20,0 0,-1 0,-20-20,21 20,0-21,-21 0,20 1,-20-1,21 21,-21-21,21 21,-21-20,0-1,0 42,0-1,20 1,-20 0,21-21,-21 20,21-20,-21 21,20-21,-20 21,21-21,0 0,-21-21,20 0,-20 1,0-1,0 0,21 21,-21-20,0-1,0 0,0 1,-21 20,21-21,-20 21,-1 0,21-21,-21 21,1 0,-1 0,21-20</inkml:trace>
  <inkml:trace contextRef="#ctx0" brushRef="#br0" timeOffset="1936.07">8516 13767,'-20'0,"-1"0,42 0,-1 0,1 0,0 0,-1 0,1 0,0 0,-1-21,1 21,0 0,-1 0</inkml:trace>
  <inkml:trace contextRef="#ctx0" brushRef="#br0" timeOffset="2184.93">8516 13870,'-20'21,"-1"-21,0 0,63 0,-22 0,1 0,0 0,-1 0,1-21,0 21,-1-21,1 21,0 0,-1 0,1 0,0 0</inkml:trace>
  <inkml:trace contextRef="#ctx0" brushRef="#br0" timeOffset="11780.45">7421 13126,'0'-21,"20"0,1 21,-21-20,21-1,-21 0,20 1,-20-1,21 21,-21-21,0 1,21 20,-21-21,0 0,20 21,-20-20,0-1,0 0,0 1,-20 20,-1 0,21 20,-21-20,1 0,20 21,0 0,-21-21,21 20,0 1,0 0,21-21,-1 0,1 0,0 0,-1 0,1 0,0 0,-1 0,-20-21,21 21,0 0,-21 21,-21-1,21 1,-21-21,21 21,0-1,0 1,-20-21,20 21,0-1,0 1,20-21,1 0,0 0,-1 0,1 0,0 0,-21-21,20 21,1-20</inkml:trace>
  <inkml:trace contextRef="#ctx0" brushRef="#br0" timeOffset="12135.25">7937 12940,'-20'0,"40"0,1 0,0-21,-1 21,1 0,0 0,-1-21</inkml:trace>
  <inkml:trace contextRef="#ctx0" brushRef="#br0" timeOffset="12353.12">7937 13022,'0'21,"21"-21,0 0,-1 0,-20-21,21 21,0 0</inkml:trace>
  <inkml:trace contextRef="#ctx0" brushRef="#br0" timeOffset="34456.25">8744 13105,'20'0,"1"0,-21-21,21 1,-1-1,-20 0,21 1,-21-1,21 21,-21-21,0 1,20 20,-20-21,0 0,0 1,21-1,-21 0,0 1,-21 20,1 0,-1 20,21 1,-21-21,21 21,0-1,0 1,0 0,21-1,0-20,-1 0,1 0,0 0,-1 0,1 0,0 0,-1 0,-20-20,21 20,-21-21,0 42,0-1,-21-20,21 21,-20 0,20-1,0 1,0 0,0-1,0 1,20-21,1 0,0 0,-1 0,1 0,0 0,-21-21,20 21,1 0,0 0</inkml:trace>
  <inkml:trace contextRef="#ctx0" brushRef="#br0" timeOffset="35072.9">9467 12733,'-21'-21,"1"21,-1 21,0 0,21 20,-20-20,20-1,-21 1,21 0,0-1,0 1,0 0,-21-1,21 1,0 20,0-20,0 0,0-1,0 1,0 0,21-1,-21 1,21-21,-21 21,41-21,-20 0,-1 20,1-20,0 0,20 0,-20 0,-1 0,1-41</inkml:trace>
  <inkml:trace contextRef="#ctx0" brushRef="#br0" timeOffset="38055.18">9715 12898,'0'-20,"0"40,0 1,0 0,0-1,0 1,0 0,0-1,0 1,0 0,0-1,0 1,0 0,0-1,21-20,-21 21,0-42,0 1,20 20,-20-21,0 0,21 1,-21-1,21 21,-21 21,20-1,1 1,0 0,-1-21,-20 20,21-20,0 0,-21-20,20 20,-20-21,21 0,-21 1,0-1,21 21,-21-21,0 1,0-1,0 0,-21 21,21-20,0-1,-21 21</inkml:trace>
  <inkml:trace contextRef="#ctx0" brushRef="#br0" timeOffset="38817.75">10087 13126,'0'20,"21"1,-21 0,20-21,-20 20,0 1,21-21,0 0,-21-21</inkml:trace>
  <inkml:trace contextRef="#ctx0" brushRef="#br0" timeOffset="39496.38">10438 13084,'-20'0,"20"21,0 0,0-1,0 1,0 0,0-1</inkml:trace>
  <inkml:trace contextRef="#ctx0" brushRef="#br0" timeOffset="40167.99">10149 12981</inkml:trace>
  <inkml:trace contextRef="#ctx0" brushRef="#br0" timeOffset="41560.18">10790 12919,'-21'0,"21"-21,21 1,0 20,-1 0,1 0,0 0,-21 20,20-20,-20 21,0 0,0-1,0 1,0 0,0-1,-20 1,20 0,-21-1,0 1,21-42,0 1,0-1,0 0,21 21,-21-20,21-1,-1 0,1 1,0-1,-1 0,1 21,-21-20,21-1,-21 42,-21-21,0 20,21 1,-20 0,20-1,-21 1,21 0,0-1,0 1,21 0,-1-21,-20 20,21-20,0 0,-1 0,1 0,0 0,-1 0,1 0,-21-20,21 20,-42-21</inkml:trace>
  <inkml:trace contextRef="#ctx0" brushRef="#br0" timeOffset="43493.09">11451 13126,'0'20,"0"1,0 0,0-1,0 1,-20-21,-1 21,0-21,21 21</inkml:trace>
  <inkml:trace contextRef="#ctx0" brushRef="#br0" timeOffset="44491.52">11844 13084,'0'-20,"0"-1,0 0,0 1,-21 20,1 0,-1 0,0 20,1 1,20 0,-21-21,21 20,0 1,-21-21,21 21,0-1,0 1,0 0,21-21,-21 20,21-20,-1 0,1 0,0 0,-21-20,20 20,-20-21,21 21,-21-21,21 1,-21-1,20 21,-20-21,0 1,21-1,-21 0,0 1,0-1,0 0,0 1,0-1,0 0,0 1,0-1,0 0,0 1,-21 20,21-21,0 42,0-1,0 1,0 0,0-1,0 1,0 0,0-1,21 1,-21 0,21-21,-21 20,20-20,-20 21</inkml:trace>
  <inkml:trace contextRef="#ctx0" brushRef="#br0" timeOffset="45012.23">12071 13146,'-20'0,"20"21,0 0,0-1,-21-20,21 21,0 0,0 0,0-1,21-20,-1 0,1 0,-21-20,21 20,-21-21,20 21</inkml:trace>
  <inkml:trace contextRef="#ctx0" brushRef="#br0" timeOffset="45239.1">12133 13002,'0'-21,"-20"21</inkml:trace>
  <inkml:trace contextRef="#ctx0" brushRef="#br0" timeOffset="45784.78">12299 12733,'0'0,"0"-21,-21 21,42 21,-1 0,1-1,0 1,-1-21,-20 21,21-1,0 1,-21 0,20-21,1 20,-21 1,21 0,-21-1,20 1,1 0,-21-1,0 1,0 0,0-1,0 1,0 0,-41-1,41 1,-21-21,0 21,1-1,-1 1,0-21,1 21,-1 0,0-21</inkml:trace>
  <inkml:trace contextRef="#ctx0" brushRef="#br0" timeOffset="50500.17">9653 13829,'0'-21,"-21"21,1 0,-1 0,21 21,-21-1,1-20,20 21,-21 0,0-1,1 1,-1 0,21-1,-21 1,21 0,0-1,0 1,0 0,0-1,21-20,-21 21,21 0,-1-21,-20 20,21-20,0 0,-1 0,1 0,-21-20,21 20,-21-21,20 21,-20-21,21 21,-21-20,21 20</inkml:trace>
  <inkml:trace contextRef="#ctx0" brushRef="#br0" timeOffset="51503.6">10066 14118,'0'-21,"0"1,21 20,-21-21,0 0,21 21,-21-20,0-1,0 0,20 1,-20-1,0 0,0 1,0-1,0 0,-20 21,-1 0,0 0,1 21,20 0,-21-1,21 1,0 0,0-1,0 1,21-21,-21 21,20-21,1 0,0 0,-1 0,1 0,0 0,-1 0,-20 20,0 1,0 0,0-1,0 1,0 0,0-1,0 1,0 0,0-1,21-20,0 0,-1 0,1 0,-21-20,21 20,-1 0,-20-21,21 21,-21-21,21 21,-21-20</inkml:trace>
  <inkml:trace contextRef="#ctx0" brushRef="#br0" timeOffset="53972.18">10687 13684,'0'21,"-21"-21,21 20,-21 1,21 0,-20-1,20 1,-21 0,21-1,0 1,-21 20,21-20,-20 0,20 20,-21 0,21-20,0 20,0-20,0 0,0 20,0-20,0-1,0 1,0 0,21-1,-21 1,20-21,-20 21,21-21,0 20,-1-20,1 0,0 0,-1 0,1 0,20 0,-20-20,0 20,20-21,-20 21</inkml:trace>
  <inkml:trace contextRef="#ctx0" brushRef="#br0" timeOffset="54868.67">10997 13932,'-21'0,"21"-21,-21 21,21 21,0 0,0-1,0 1,-20 0,20-1,0 1,0 0,0-1,0 1,0 0,0-1,0 1,0 0,20-21,1 0,-21-21,21 21,-21-21,20 1,1-1,0 0,-21 1,20 20,-20-21,21 42,-21-1,21 1,-1 0,1-21,0 0,-21-21,20 21,-20-21,21 21,-21-20,21-1,-21 0,0 1,0-1,0 0,0 1,-21 20,21-21,0 0,-21 21,1 0,-1 0,21 21</inkml:trace>
  <inkml:trace contextRef="#ctx0" brushRef="#br0" timeOffset="55777.16">11431 14139,'-21'-21,"0"21,21 21,-20-21,20 20,0 1,0 0,-21-21,21 20,0 1,0 0,0-1,0 1,21-21,-1 0,1 0,0-21,-1 21,-20-20</inkml:trace>
  <inkml:trace contextRef="#ctx0" brushRef="#br0" timeOffset="55964.05">11369 14015,'-21'0</inkml:trace>
  <inkml:trace contextRef="#ctx0" brushRef="#br0" timeOffset="56444.78">11782 14118,'-21'0,"21"21,0-1,0 1,0 0,0-1,0 1</inkml:trace>
  <inkml:trace contextRef="#ctx0" brushRef="#br0" timeOffset="57072.52">12030 13932,'0'0,"0"-21,0 1,21 20,-1-21,1 21,-21 21,21-21,-21 20,0 22,0-22,0 1,0 0,0-1,-21 1,21 0,0-1,-21-20,21 21,0-42,21 21,-21-20,21 20,-21-21,20 0,-20 1,21 20,-21-21,21 21,-21-21,20 21,-20-20,21 20,-21-21,21 0,-21 1,-21 40,21 1,0 0,-21-21,21 20,0 1,0 0,0-1,0 1,21-21,-21 21,21-21</inkml:trace>
  <inkml:trace contextRef="#ctx0" brushRef="#br0" timeOffset="57279.41">12464 14118,'0'21,"-21"-21,21 20,0 1,0 0,0-1</inkml:trace>
  <inkml:trace contextRef="#ctx0" brushRef="#br0" timeOffset="58148.02">12960 13994,'0'-21,"0"1,0-1,-20 21,-1 0,0 0,1 0,20 21,-21-21,0 20,1 1,-1 0,0-1,21 1,0 0,-20-21,20 20,0 1,0 0,20-21,1 0,-21 20,21-20,-1 0,1 0,0 0,-21-41,20 41,1 0,0-21,-1 1,-20-1,21 21,-21-21,0 1,21-1,-21 0,0 1,0-1,0 0,0 1,0-1,0 0,0 1,0-1,0 0,0 1,0-1,0 0,0 42,-21-21,21 21,0-1,0 1,0 0,0-1,0 1,0 0,0-1,0 1,0 0,21-1,-21 1,0 0,20-21,-20 20,0 1,21 0</inkml:trace>
  <inkml:trace contextRef="#ctx0" brushRef="#br0" timeOffset="58531.8">13229 14201,'0'-21,"-21"21,21 21,0-1,0 1,0 0,0-1,21-20,0-20,-1-1</inkml:trace>
  <inkml:trace contextRef="#ctx0" brushRef="#br0" timeOffset="58707.7">13208 13994,'0'0,"-20"0</inkml:trace>
  <inkml:trace contextRef="#ctx0" brushRef="#br0" timeOffset="59112.47">13498 13684,'20'0,"-20"21,21-21,-21 20,21-20,-21 21,20-21,-20 21,21-1,-21 1,0 0,0-1,0 1,0 0,0-1,0 1,0 0,0-1,0 1,0 20,0-20,0 0,0-1,0 1,-21 0,1-1,-1-20,21 21,-21-21,21 21</inkml:trace>
  <inkml:trace contextRef="#ctx0" brushRef="#br0" timeOffset="61648.02">14014 13870,'-20'-21,"40"42,1 0,-21-1,0 1,21-21,-1 0,1 21,-21-1,21-20,-1 21,1-21,0 21,-1-21,-20 20,21-20,0 0</inkml:trace>
  <inkml:trace contextRef="#ctx0" brushRef="#br0" timeOffset="62031.8">14200 13829,'-20'0,"20"20,-21-20,21 21,-21-21,21 21,-20-1,-1-20,21 21,-21 0,1-21,-1 20,0 1,21 0,-20-21,20 20,-21 1,21 0,-21-21,21 20,0 1,-20-21,20 21</inkml:trace>
  <inkml:trace contextRef="#ctx0" brushRef="#br0" timeOffset="76724.34">7235 14841,'0'-20,"0"-1,0 0,0 42,0 0,0-1,0 1,0 0,0-1,0 1,0 0,0-1,0 1,0 0,0 0,0-1,0 1,0 0,0-1,0 1,20-21,-20-21,0 1,21-1,0 0,-21 1,20 20,-20-21,21 0,0 21,-1 0,-20 21,21 0,0-1,-21 1,20-21,-20 21,21-21,0 0,-21-21,20 21,-20-21,21 1,-21-1,0 0,0 0,0 1,0-1,0 0,0 1,0-1,-21 21,21-21,-20 21,20-20,-21 20,21-21,-21 21,21-21,21 21</inkml:trace>
  <inkml:trace contextRef="#ctx0" brushRef="#br0" timeOffset="77281.02">7669 15110,'-21'0,"21"-20,0 40,0 1,0 0,0-1,0 1,0 0,0-1,0 1,0 0,0-1,0 1,21-21,-1 0,1-21,-21 1,21-1,-21 0,20 21</inkml:trace>
  <inkml:trace contextRef="#ctx0" brushRef="#br0" timeOffset="77455.92">7648 14986,'-21'0</inkml:trace>
  <inkml:trace contextRef="#ctx0" brushRef="#br0" timeOffset="77843.7">7834 15193,'21'0,"-1"0,1 0,0 0,-1 0,1 0,0 0,-1 0</inkml:trace>
  <inkml:trace contextRef="#ctx0" brushRef="#br0" timeOffset="78147.53">7937 15090,'-20'0,"20"20,0 1,0 0,0-1,0 1,0 0,0-1,0 1,0 0,0-1,0 1,20-21</inkml:trace>
  <inkml:trace contextRef="#ctx0" brushRef="#br0" timeOffset="78420.38">8103 15131,'-21'0,"21"21,0-1,0 22,0-22,0 1,0 0,21-21,-21 20,0 1,0 0,20-21,-20 20</inkml:trace>
  <inkml:trace contextRef="#ctx0" brushRef="#br0" timeOffset="78888.11">8599 14883,'-21'0,"42"0,0 0,-1 0,1 0,0 0,-1 0,1-21</inkml:trace>
  <inkml:trace contextRef="#ctx0" brushRef="#br0" timeOffset="79073">8599 14986,'0'0,"21"0,-1 0,1 0,0-21,-1 21,1 0,0-20,-1 20</inkml:trace>
  <inkml:trace contextRef="#ctx0" brushRef="#br0" timeOffset="80204.35">9508 14862,'-20'0,"20"-21,0 42,0 0,20 20,-20-20,0-1,0 1,0 0,0 0,0-1,0 1,0-42,21 21,-21-20,0-1,21 0,-1 0,1 1,-21-1,21 21,-21-21,20 21,-20 21,0 0,21-21,-21 20,21 1,-1 0,1-21,0 0,-21-21,20 21,-20-21,0 1,0-1,0 0,0 1,0-1,0 0,0 1,-20 20,20-21,0 42</inkml:trace>
  <inkml:trace contextRef="#ctx0" brushRef="#br0" timeOffset="80692.07">9839 15172,'0'-20,"0"40,0 1,0 0,0-1,0 1,0 0,0-1,21-20,-1 0,1 0,-21-20,21 20,-21-21,20 0</inkml:trace>
  <inkml:trace contextRef="#ctx0" brushRef="#br0" timeOffset="80859.98">9901 15048,'-21'0,"1"0</inkml:trace>
  <inkml:trace contextRef="#ctx0" brushRef="#br0" timeOffset="81320.7">10335 14965,'-21'0,"42"0,0 0,-1 0,1 0,0 0,-1 0,1 0,0 0,-1 0,1 0,0 0,0 0,-1 0</inkml:trace>
  <inkml:trace contextRef="#ctx0" brushRef="#br0" timeOffset="81604.55">10521 14841,'0'-20,"-21"20,21 20,0 1,0 20,0-20,0 0,0-1,0 1,0 0,0 0,0-1,0 1,21-21</inkml:trace>
  <inkml:trace contextRef="#ctx0" brushRef="#br0" timeOffset="82532.02">11224 14862,'-21'21,"21"-1,-20-20,20 21,-21 0,0-1,21 1,-20 0,-1-21,21 21,0-1,0 1,0-42,0 1,21-1,-1 0,-20 0,21 1,-21-1,21 0,-21 1,20-1,-20 0,0 1,21 20,-21-21,21 0,-21 1,0-1,0 0,0 42,0 0,0-1,20 1,-20 0,21-1,0 1,-21 0,20-21,-20 20,21 1,-21 0,21-1,-1 1,-20 0,21-21,-21 21,0-1,0 1,-21-21,1 0,20 21,-21-21,0 0,21 20,-20-20,-1 0,0 0,1 21,-1-21,0 0,1 0,-1 0,0 0,1 0,20-21,-21 21</inkml:trace>
  <inkml:trace contextRef="#ctx0" brushRef="#br0" timeOffset="83603.39">11575 14883,'0'-21,"-20"21,20 21,0-1,0 1,0 0,0-1,0 1,0 0,0 0,0-1,0 1,0 0,0-1,20-20,-20-41,21 41,-21-21,21 1,-1-1,1 21,-21-21,21 21,-1-21,1 21,-21-20,0 40,21 1,-21 0,20-21,-20 21,21-1,-21 1,21-21,-1 0,1 0,0 0,-21-21,20 21,-20-20,21-1,-21 0,0 0,0 1,0-1,0 0,0 1,-21 20,21-21,0 0,-20 21,20-20,0-1</inkml:trace>
  <inkml:trace contextRef="#ctx0" brushRef="#br0" timeOffset="84532.88">11947 15131,'0'21,"0"-1,0 1,0 0,0-1,0 1,0 0,21-21,0 0,-21-21,20 21,-20-21,21 21,0-20</inkml:trace>
  <inkml:trace contextRef="#ctx0" brushRef="#br0" timeOffset="84739.76">11989 14986,'0'0,"-21"0</inkml:trace>
  <inkml:trace contextRef="#ctx0" brushRef="#br0" timeOffset="89540.02">8185 14035,'0'-20,"0"-1,0 0,0 42,0 0,0-1,0 1,0 0,0-1,0 1,0 0,0-1,0 1,21-21,0 0,-21-21,20 21,-20-20,21 20,-21-21,21 21</inkml:trace>
  <inkml:trace contextRef="#ctx0" brushRef="#br0" timeOffset="90120.69">8165 13829,'20'0,"1"0,0 0,-21-21,-21 21,0 0,21 21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09:40.515"/>
    </inkml:context>
    <inkml:brush xml:id="br0">
      <inkml:brushProperty name="width" value="0.05292" units="cm"/>
      <inkml:brushProperty name="height" value="0.05292" units="cm"/>
      <inkml:brushProperty name="color" value="#FF0000"/>
    </inkml:brush>
  </inkml:definitions>
  <inkml:trace contextRef="#ctx0" brushRef="#br0">11658 3225,'21'0,"-21"20,0 1,20-21,-20 21,0-1,21-20,-21 21,21 0,-21-1,0 1,0 0,20-1,-20 1,0-42,21 21,0 0,-21-20,20 20,1-21,0 0,-1 21,1-20,0 20,-1-21,1 0,20 21,-20-20,20-1,-20 0,20 1,-20-1,20 0,1 21,-22-20,22-1,-22 0,1 21,20-20,-20-1,0 21,-1-21,1 21,0-20,-1 20,1-21,0 21,-1-21,1 21,-21-20,0 40,0 1,0-42</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10:43.529"/>
    </inkml:context>
    <inkml:brush xml:id="br0">
      <inkml:brushProperty name="width" value="0.05292" units="cm"/>
      <inkml:brushProperty name="height" value="0.05292" units="cm"/>
      <inkml:brushProperty name="color" value="#FF0000"/>
    </inkml:brush>
  </inkml:definitions>
  <inkml:trace contextRef="#ctx0" brushRef="#br0">11038 2336,'-21'0,"42"0,0 0,-1 0,1 0,0 0,20 0,-20 0,20 0,-20 0,20 0,-20 0,20 0,-20-21,20 21,-20 0,-1 0,1 0,0 0,-1-21,1 21,0 0</inkml:trace>
  <inkml:trace contextRef="#ctx0" brushRef="#br0" timeOffset="1061.58">12485 2046,'-21'0,"0"0,21 21,-20 0,20-1,-21 1,21 0,0-1,-21 1,21 20,0-20,0 0,0-1,-20 1,20 0,0-1,0 1,0 0,41-1,-20 1,-1 0,1-21,0 0,-1 0,1 0,0 0,-1 0,1-21,0 21,0-21,-1 21,-20-20,21 20,0-21,-21 0,20 1,-20 40,0 1,0 0,0-1,21-20,-21 21,21-21,-1 0,1 0,0 0,-1 0,1 0,0-21,-1 1,-20-1,21 21,-21-21,21 1,-21-1,0 0,20 21,-20-20,0-1,0 0,-41 1,20 20,21-21,-20 21,-1 0,0 0,1 0,-1 0,0 0,1 21,-1-21,0 0,21 41,0-20,0-1</inkml:trace>
  <inkml:trace contextRef="#ctx0" brushRef="#br0" timeOffset="2165.17">13084 2212,'0'20,"0"1,0 0,0-1,0 1,0 0,0-1,21 1,-21 0,0-42,0 0,0 1,0-1,0 0,0 1,21-1,-21 0,20 1,-20-1,21 21,0 0,-1 0,-20 21,21-1,-21 1,0 0,21-21,-21 20,0 1,0 0,20-21,-20 20,21-20,0 0,-21-20,20-1,1 0,0 21,-21-20,20-1,1 0,0 1,-21-1,20 21,-20 21,0-1,0 1,0 0,0-1,21-20,-21 21,0 0,21-21,-1 0,1 0,-21-21,21 21,-21-21,20 21,-20-20,21 20,-21-21,21 0,-21 1,20 20,-20-21,0 42,0-1,0 1,21 0,-21-1,0 1,0 20,0-20,21 0,-21-1,0 1,0 0,0 20,0-20,0-1,0 1,0 0,20-1,-20 1,0-42,0 1,0-1,0 0,21 1,-21-1,0 0,0 1,0-22,0 22,0-1,0 0,21-20,-21 20,0 1,0-1,0 0,0 1,20-1,-20 0,0 1,0-1,21 0,-21 1,21 20,-1 20,-20 22,21-42,-21 20,0 1,0 0,0-1,0 1,-21 0,1-21,20 20,-21-20,0 21,1-21</inkml:trace>
  <inkml:trace contextRef="#ctx0" brushRef="#br0" timeOffset="2998.07">14035 2253,'0'21,"21"-21,-21-21,20 21,-20-21,21 21,-21-20,0-1,21 0,-21 1,-21 20,0 20,1 1,20 0,-21-1,21 1,0 0,0-1,0 1,0 0,0-1,21-20,-21 21,20-21,1 0,0 21,-1-21,1 0,0 0,-1-21,1 21,-21-41,21 41,-1-21,1 0,-21 1,21-1,-21 0,20 1,-20-22,21 22,-21-22,21 22,-21-1,0-20,0 20,0 0,0-20,0 20,0 1,0-1,-21 21,21-21,-21 21,21-20,0 40,0 1,0 0,0-1,0 1,21 0,-21-1,0 1,0 0,0-1,0 1,21 0,-21-1,0 1,0 0,0-1,0 1,0 0,0-1,0 1,0 0,0-1,0 1,0 0,0-1,20-20,1-20,-21-1</inkml:trace>
  <inkml:trace contextRef="#ctx0" brushRef="#br0" timeOffset="3272.36">14386 2212,'0'-21,"21"21,0 0,-21-21,20 21,1 0,0 0,-1 0,1 21,-21 0,21-21,-21 20,0 1,0 0,20-21,-20 20,0 1,0 0,0-1</inkml:trace>
  <inkml:trace contextRef="#ctx0" brushRef="#br0" timeOffset="3959.99">14759 1881,'0'0,"0"21,0-1,20 1,-20 0,21-1,-21 1,0 0,0-1,0 22,21-22,-21 1,0 0,0-1,0 1,0 0,0-1,0 1,0 0,0-1,0 1,0 0,20-21,-20-21,0 0,0 1,0-1,0 0,0 1,0-1,0 0,21 21,0-20,-1 20,1 0,0 0,-21 20,0 1,0 0,0-1,0 1,0 0,0-1,0 1</inkml:trace>
  <inkml:trace contextRef="#ctx0" brushRef="#br0" timeOffset="4161.95">15027 2026,'0'0,"-20"0,61 0</inkml:trace>
  <inkml:trace contextRef="#ctx0" brushRef="#br0" timeOffset="4809.96">15275 2150,'21'0,"-21"20,21 1,-21 0,20-1,-20 1,0 0,21-1,0 1,-21 0,0-1,20-20,-20 21,21-21,-21-21,21 1,-21-1,20 0,1 21,-21-20,21-1,-1 0,1 1,0 20,-21-21,0 42,20-21,-20 20,0 1,21-21,-21 21,21-1,-1-20,1 0,0 0,-1 0,1 0,0-20,-1 20,1 0,-21-21,21 21,-21-21,20 1,-20-1,21 0,-21 1,0-1,0 0,-21 21,1 0,20 42,-21-42,0 20,1 1,20 0,-21-1,21 1,0 0,0-1,0 1,21-21,-21 21,41-21,-20 0,-1 20,22-20,-22 0,22 0,-1 0</inkml:trace>
  <inkml:trace contextRef="#ctx0" brushRef="#br0" timeOffset="5556.42">16784 2129,'0'41,"-20"-41,20 21,0 0,0-1,0 1,0 0,0-1,0 1,0-42,0 1,0-1,0 0,20 21,-20-20,0-1,0 0,0 1,21-1,0 21,-21-21,0 1,20 20,-20-21,21 21,-21 21,21-21,-21 20,0 1,20 0,-20-1,0 1,0 0,0-1,21-20,-21 21,0 0,0-1,21-20,-1 0</inkml:trace>
  <inkml:trace contextRef="#ctx0" brushRef="#br0" timeOffset="6209.41">17053 2232,'0'0,"21"-20,-1-1,1 0,0 21,-1-20,1-1,-21 0,0 1,-21 20,1 20,-1 1,0 0,21-1,-20 1,20 0,0-1,0 1,0 0,20-1,1-20,20 21,-20-21,0 0,-1 0,1 0,0-21,-1 21,1-20,0-1,-21 0,20 1,-20-1,21 0,-21 1,21-1,-21 0,0-20,20 20,-20 1,0-1,0 0,0 1,0-1,0 0,0 1,0-1,-20 21,20 21,0-1,0 1,0 0,0-1,0 1,0 0,0-1,0 1,20 0,-20-1,0 1,0 0,0-1,0 1,0 0,0-1,0 1,0 0,21-21,0 0,-1 0,1 0,0-21</inkml:trace>
  <inkml:trace contextRef="#ctx0" brushRef="#br0" timeOffset="6361.5">17466 2088,'0'0,"-20"0,-1 0,21-21,0 0,21 21,20 0,-20 0,-1-20,1 20,0 0</inkml:trace>
  <inkml:trace contextRef="#ctx0" brushRef="#br0" timeOffset="7304.66">17632 2108,'0'0,"-21"0,21 21,0 0,0-1,0 1,0 0,-21-21,21 20,0 1,0 0,0-1,21-20,-21 21,21-21,-1 0,1 0,0 0,-1 0,1-21,0 21,-21-20,20 20,-20-21,21 21,0-21,-21 42,0 0,20-21,-20 20,21-20,0 0,-1 0,-20-20,21 20,-21-21,0 0,21 21,-21-20,0-1,0 0,0 1,-21-1,0 0,1 21,-1 0</inkml:trace>
  <inkml:trace contextRef="#ctx0" brushRef="#br0" timeOffset="8409.09">18045 2170,'0'0,"21"0,-21 21,0 0,0-1,0 1,0 0,0-1,20 1,1-21,0 0,-1 0,1 0,0-21,-1 1,1-1,-21 0,21 1,-21-1,20 0,-20 1,0-1,0 0,-20 21,20-20,-21 20,0-21,-20 21,20 0,1 0,-1 0,0 0,21 21,-20-21,20 20,-21-20,21 21,0 0,21-21,-1 0,22 0,-22 0,1 0,0 0,-1 0,1 0,0 0,-1 0,1 0,0 0,-1 0,1 0,0 0,-1 0,-20 20,21-20,-21 21,0 0,0-1,0 1,0 0,0-1,0 1,0 0,21-21,-1 0,1 0,0-21,-1 0,1 1,-21-1,21 0,-21 1,20-1,1 0,-21 1,21-1,-21 0,0-20,20 20,-20 1,0-22,0 22,0-1,0 0,0 1,0-1,0 0,-20 21,20-20,0 40,-21 1,21 20,0-20,0 0,0 20,0-20,0-1,0 1,0 0,0-1,0 1,0 0,0-1,0 1,0 0,0-1,0 1,21-21,-21-21,20 21,1-20,0-1,-1 0,1 1,0-1,-1 21,-20-21,21 1,0 20,-21-21,21 0,-42 42,0 0,0-1,1 1,20 0,-21-21,21 20,-21 1,21 0,0-1,0 1,0 0,21-1,0-20,-1 21,1-21,0 0,0 0,-1 0,1 0,0 0,-1 0,1 0,0 0,-1-21,1 21</inkml:trace>
  <inkml:trace contextRef="#ctx0" brushRef="#br0" timeOffset="16012.08">14490 2026,'0'-21</inkml:trace>
  <inkml:trace contextRef="#ctx0" brushRef="#br0" timeOffset="81725.07">13828 8000,'21'0,"0"0,-1 0,1 0,0 0,-1 0,1 0,0 0,-1 0,1 0,0 0,-1 0,1 0,0 0,-1 0,1 0,0 0,-1 0,1 0,0 0,-1 0,1 0,0 0,-1 0,1 0,0 0,-1 0,1 0,0 0,-1 0,1 0,0 0,-1 0,1 0,0 0,-1 0,1 0,0 0,-1 0,1 0,0 0,0 0,-1 0,1 0,0 0,-1 0,1 0,0 0,-1 0,1 0,0 0,-1 0,1 0,0 0,-1 0,1 0,0 0,-1 0,1 0,0 0,-1 0,1 0,0 0,-1 0,1 0,0 0,-1 0,1 20,0-20,-1 0,1 0,0 0,-1 0,1 0,0 0,-1 0,1 0,0 0,-1 0,1 0,0 0,-1 0,1 0,0 0,-1 0,1 0,0 0,-1 0,1 0,0 0,-1 0,1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16:36.761"/>
    </inkml:context>
    <inkml:brush xml:id="br0">
      <inkml:brushProperty name="width" value="0.05292" units="cm"/>
      <inkml:brushProperty name="height" value="0.05292" units="cm"/>
      <inkml:brushProperty name="color" value="#FF0000"/>
    </inkml:brush>
  </inkml:definitions>
  <inkml:trace contextRef="#ctx0" brushRef="#br0">13766 13126,'21'0,"0"0,-1 0,42 0,21 0,0 0,41 0,82 0,1 0,21 0,40 20,42-20,21 0,-42 21,-20 0,20-1,-61 1,-83-21,-1 0,-40 0,-84 0,42 0,-41 0,0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17:35.695"/>
    </inkml:context>
    <inkml:brush xml:id="br0">
      <inkml:brushProperty name="width" value="0.05292" units="cm"/>
      <inkml:brushProperty name="height" value="0.05292" units="cm"/>
      <inkml:brushProperty name="color" value="#FF0000"/>
    </inkml:brush>
  </inkml:definitions>
  <inkml:trace contextRef="#ctx0" brushRef="#br0">17260 1240,'0'-20,"0"-1,0 0,0 1,-21 20,0 0,21 20,-20 1,20 0,-21 20,0-20,1 20,-1 0,0 1,1-1,-1 0,21 1,-21-1,1 0,20 1,0-1,-21 0,21 1,0-22,0 22,0-1,41-20,-41 20,21-20,0-1,-1 1,1 0,-21-1,21 1,20 0,-20-21,-1 0,22 0,-22 0,22 0,-1-21,0 21,1-41</inkml:trace>
  <inkml:trace contextRef="#ctx0" brushRef="#br0" timeOffset="1531.57">17508 1468,'0'-21,"0"42,0 20,0-20,0-1,0 1,0 0,0-1,0 1,0 0,0-1,0 1,0 0,20-1,-20 1,0 0,0-1,21 1,-21 0,21-1,-1-20,-20-20,21-1,-21 0,21 1,-21-1,20 0,-20 1,0-1,21 0,-21 1,0-1,0 0,21 1,-21-1,0 0,0 1,0-1,0 42,0-1,0 1,0 0,0-1,0 1,0 0,0-1,0 1,20-21,-20 21,0-1,21-20,-21 21,21-21,-21 21,20-21,1 0,0 0,-1 0,1 0,0-21,-21 0,20 21,-20-20,0-1,0 0,0 1,0-1,0 0,0 42,0 0,0-1,0 1,0 0,0-1,0 1,0 0,0-42,0 0,21 1,-21-1,0 0,21 1,-1-1,-20 0,21 21,-21-20,21 20,-21 20,0 22,20-42,-20 20,0 1,0 0,21-1,0-20,-1 0,1 0,-21-20,21 20,-1-42,1 22,0-1,-21 0,0 1,0-1,0 42,0-1,0 1,0 0,0-1,0 1,20 0,-20-1,21-20,-21 21,21 0,-21-1,0 1,0 0,0-1,-21-20,0 0,1 0,-1 0,0 0,1-20,-1 20,21-21,0 0,0 1</inkml:trace>
  <inkml:trace contextRef="#ctx0" brushRef="#br0" timeOffset="2432.41">18376 1633,'0'0,"0"-21,0 42,0 0,0-1,0 1,0 0,0-1,20-20,-20 21,0 0,21-21,0 0,-1 0,-20-21,21 21,-21-21,21 1,-1 20,-20-21,21 0,-21 1,21 20,-21 20,0 1,20 0,-20-1,0 1,21-21,-21 21,21-21,-1 0,1 0,0 0,-21-21,20 21,-20-21,21 21,-21-20,21 20,-21-21,20 0,-20 1,0-1,21 21,-21 21,0-1,0 1,0 0,0-1,0 1,0 0,0-42,0 0,-21 1,21-1,0 0,-20 1,20-1,0 0,20 21,1 0,0 0,0 0,-1 0,-20 21,21-21,0 21,-1-1,1 1,0 0,-1-1,-20-40,-20 20,-1-21</inkml:trace>
  <inkml:trace contextRef="#ctx0" brushRef="#br0" timeOffset="3112.06">18789 1654,'0'20,"0"1,0 0,0-1,0 1,21 0,-21-1,0 1,21 0,-21-1,0 1,0 20,20-20,-20 0,0-1,0 1,21 0,-21-1,0 1,0 0,21-1,-21-40,0-1,0 0,0 1,0-1,0-20,0 20,0 0,0 1,0-1,0 0,0 1,0-1,-21 0,21 1,0-1,0 0,0 1,0-1,0 0,21 1,-1 20,1 0,0 0,-1 20,1-20,-21 21,21-21,-21 21,0-1,0 1,0 0,-21-1,0-20,21 21,-20-21,-1 0,0 0,21 21,-20-21,-1 0,0 0,1 0,20-21,-21 21,21-21,0 1,0-1</inkml:trace>
  <inkml:trace contextRef="#ctx0" brushRef="#br0" timeOffset="4287.33">19141 1674,'20'21,"1"-21,0-21,-21 1,20 20,-20-21,0 0,-20 1,-1 20,0 0,21 41,-20-41,20 21,-21-1,21 1,0 0,0-1,0 1,21-21,-21 21,20-21,1 20,0-20,-1 0,1 0,0-20,-1 20,1-21,0 0,-1 1,-20-1,21 0,-21 1,21 20,-21-21,0 0,0 1,0-1,-21 21,0 0,1 0,-1 0,21 21,0-1,0 1,21-21,-21 21,20-1,1-20,0 21,-1 0,1-1,-21 1,21-21,-21 21,0-1,20-20,1 0,-21-20,21 20,-21-21,20 21,-20-21,21 1,-21-1,21 21,-21-21,0 1,20 20,-20-21,0 0,0 1,0-1,0 42,0-1,21-20,-21 21,21 0,-21-1,0 1,20-21,-20 21,21-1,-21 1,21 0,-21-42,20 0,-20 1,21-1,-21 0,21 1,-1-1,1 21,-21-21,21 21,-1 0,1 0,0 0,-1 0,1 21,0-21,-21 21,20-21,-20 20,0 1,0 0,21-1,-21 1,21-42,-21 1</inkml:trace>
  <inkml:trace contextRef="#ctx0" brushRef="#br0" timeOffset="4423.96">19988 1447,'-21'0,"1"0,-1 0</inkml:trace>
  <inkml:trace contextRef="#ctx0" brushRef="#br0" timeOffset="4775.45">20215 1571,'0'21,"-20"-21,-1 0,21 20,-21-20,1 21,20 0,20-1,1 1,20-21,-41 21,21-21,0 20,-1-20,1 21,0-21,-21 21,20-21,-20 20,-20-20,20 21,-21-21,0 0,1 0,-1 0,0 0,1 0,-1-21,0 1</inkml:trace>
  <inkml:trace contextRef="#ctx0" brushRef="#br0" timeOffset="5116.06">20339 1695,'21'0,"0"-21,-1 21,1-20,0 20,-21-21,20 21,-20-21,-20 21,-1 0,0 0,1 21,-1-21,21 21,-21-1,21 1,0 0,21-1,20-20,-41 21,21-21,20 0,-20 0,0 0,-1 0,22 0,-22 0</inkml:trace>
  <inkml:trace contextRef="#ctx0" brushRef="#br0" timeOffset="5487.84">20835 1633,'0'0,"-20"0,20-21,-21 21,0 0,-20 0,20 0,21 21,-20-21,20 21,0-1,-21-20,21 21,0 0,0-1,21-20,-1 0,-20 21,21-21,0 0,-1 0,-20-21,21 21,-21-20,21 20,-21-21,0 0,0 1,20-1,-20 0,0-20,0 20,21 1,-21-1,0 0,0 1,0-1,0 0,0 1,-21 20,21 20,0 1,0 0,0-1,-20 1,20 0,0-1,0 1,0 0,0-1,0 1,20 0,-20-1,42 1,-21 0,-1-1</inkml:trace>
  <inkml:trace contextRef="#ctx0" brushRef="#br0" timeOffset="5856.63">21497 1385,'0'21,"0"-1,0 1,0 0,-21-1,21 1,0 0,0-1,0 1,0 0,0-1,0 1,0 0,0-1,0 1,0 0,0-1,0 1,0 0,0-1,21-20,0 0</inkml:trace>
  <inkml:trace contextRef="#ctx0" brushRef="#br0" timeOffset="6903.54">21642 1716,'0'-21,"20"21,1 0,0-21,-1 21,1-20,0 20,-21-21,20 21,-20-21,0 1,-20 20,-1 0,0 0,21 20,-20-20,20 21,-21-21,21 21,0-1,0 1,0 0,0-1,21-20,-21 21,20-21,22 21,-22-21,1 0,0 0,-1 0,22 0,-22 0,1 0,20 0,-20 0,20 0,-20-21,0 21,-1 0,1 0,0-21,-1 21,1-41,0 20,-1 1,-20-1,0 0,-20 1,-1 20,0 0,1 0,-1 0,0 20,1 1,-1-21,21 21,-21-1,21 1,-20-21,20 21,0-1,0 1,0 0,20-21,1 0,0 0,-1 0,-20-21,21 21,-21-21,21 21,-1-20,-20-1,21 42,-21-1,21 1,-21 0,20-21,-20 20,21-20,0 0,-1 0,1 0,0 0,-1-20,1-1,0 21,-1 0,1-21,-21 1,21-1,-21 0,20 21,-20-20,0-1,0 0,0 1,-20 20,20 20,20 1,-20 0,21-21,-21 20,0 1,21-21,-21 21,0-1,20-20,-20 21,0 0,21-21,0 0,-1-21,1 21,-21-21,21 21,-1-20</inkml:trace>
  <inkml:trace contextRef="#ctx0" brushRef="#br0" timeOffset="8329.03">22737 1571,'0'0,"0"-21,0 42,0 0,0-1,0 1,0 0,0-1,0 1,0 0,0-1,0 1,0-42,0 1,21-1,-21 0,20 21,-20-20,21 20,0-21,-1 21,1 0,-21 21,0-1,21 1,-21 0,0-1,21-20,-21 21,20-21,-20 21,21-21,0 0,-1 0,1 0,0 0,-21-21,20 21,1-21,-21 1,0-1,21 0,-21 1,0-1,20 21,-20 21,0-1,0 1,0 0,0-1,0 1,0 0,21-21,0 0,-1 0,1 0,0 0,-21-21,20 21,-20-21,21 21,0 0,-21-20,0-1,0 0,0 42,0 0,0-1,0-40,20 20,1-21,0 0,-1 1,1 20,-21-21,21 21,-1 0,-20 21,21-21,-21 20,0 1,0 0,21-21,-21 20,20 1,1-21,0 0,-1 0,1 0,0-21,-1 21,1 0,0-20,-1 20,1 0,0-21,-1 21,-20-21,21 21,-21-20,0-1,-21 21,1 0,-1 0,0 0,21 21,-20-21,20 20,-21-20,21 21,0 0,21-21,-1 0,1 0,0 0,-1 0,-20 20,0 1,0 0,0-1,0 1,0 0,21-1,-21 22,0-22,0 22,21-1,-21 0,20-20,-20 20,0 1,21-1,-21-20,0-1,0 1,0 0,0-1,0 1,0 0,-21-21,1 0,-1 0,0 0,1-21,-1 0,0 21,1-20,-1-1,21 0,-21-20,1 20,-1 1,0-22,1 1,20 0,-21-1</inkml:trace>
  <inkml:trace contextRef="#ctx0" brushRef="#br0" timeOffset="8507.64">23171 1385,'-20'-21,"-1"21,0 0</inkml:trace>
  <inkml:trace contextRef="#ctx0" brushRef="#br0" timeOffset="9203.02">24081 1220,'0'0,"20"0,-20 41,21-41,0 21,-1-1,1 1,0-21,-1 21,-20 20,21-20,0-1,-1 1,-20 0,21 20,-21-20,0-1,0 22,0-22,0 1,0 20,0-20,0 0,-21 20,21-20,-20-1,20 1,-21 0,21-1,-21 1,1-21,20 21,-21-1,0-20,21 21,-20-21,20-21,0 1,20 20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23:28.338"/>
    </inkml:context>
    <inkml:brush xml:id="br0">
      <inkml:brushProperty name="width" value="0.05292" units="cm"/>
      <inkml:brushProperty name="height" value="0.05292" units="cm"/>
      <inkml:brushProperty name="color" value="#FF0000"/>
    </inkml:brush>
  </inkml:definitions>
  <inkml:trace contextRef="#ctx0" brushRef="#br0">17115 6181,'0'-21,"-21"21,21-21,-20 21,-1 0,0 0,1 0,-1 0,0 0,21 21,-20-21,-1 21,0-21,21 20,-20-20,20 21,-21-21,21 21,-21-21,21 20,-20-20,20 21,-21 0,21-1,-21-20,21 21,0 0,-20-21,20 20,0 1,-21 0,21-1,0 1,0 0,0-1,0 1,0 0,0-1,0 1,21-21,-21 21,0-1,20-20,-20 21,21-21,-21 21,21-21,-21 20,20-20,-20 21,21-21,-21 21,21-21,-1 0,-20 20,21-20,0 0,-1 21,1-21,0 0,-1 21,1-21,0 0,-1 0,1 0,0 0,-1 0,1 0,0 0,-21-21,20 21,1 0,-21-21,21 21,-21-20,20 20,1-21,0 21,-21-21,20 1,-20-1,21 21,-21-21,0 1,21 20,-21-21,0 0,20 21,-20-20,0-1,0 0,21 1,-21-1,0 0,0 1,0-1,0 0,0 1,-21 20,21-21,0 0,-20 21,20-20,-21 20,21-21,0 0,-21 21,21-20,-20 20,-1-21,0 21,21-21,-20 21,20-20,-21 20,0 0,1-21,-1 21,21-21,-21 21,1 0,-1 0,0 0,1 0,-1 0,0 0,1 0,-1 0</inkml:trace>
  <inkml:trace contextRef="#ctx0" brushRef="#br0" timeOffset="2453.13">17115 7813,'0'-20,"-21"20,1 0,-1 0,0 0,1 0,20 20,-21-20,21 21,-21-21,1 21,-1-21,21 20,-21-20,21 21,-20-21,20 21,-21-21,0 21,1-1,20 1,-21-21,21 21,0-1,-21-20,21 21,0 0,0-1,-20 1,20 0,0-1,0 1,0 0,0-1,0 1,0 0,0-1,20-20,-20 21,0 0,21-1,-21 1,0 0,21-21,-21 20,20-20,-20 21,21-21,-21 21,21-21,-21 20,20-20,-20 21,21-21,0 0,-21 21,20-21,1 0,-21 20,21-20,-1 0,1 0,0 0,-1 0,1 0,0 0,-1 0,1 0,0 0,-21-20,20 20,1 0,0 0,-1 0,-20-21,21 21,0 0,-1-21,1 21,0 0,-21-20,20 20,1-21,0 21,-21-21,20 21,-20-20,21 20,-21-21,0 0,21 21,-21-20,20 20,-20-21,0 0,21 1,-21-1,0 0,0 1,0-1,0 0,0 1,0-1,0 0,-21 21,21-20,-20-1,20 0,-21 21,21-20,-21 20,21-21,-20 21,20-21,-21 21,21-20,-21 20,1 0,-1-21,0 21,21-21,-20 21,20-21,-21 21,21-20,-21 20,21-21,-20 21,-1 0,21-21,-21 21,1 0,-1 0,0 0,1 0,-1 0,0 21,1-21,-22 0,22 0,-1 21,0-21,1 0,20-21</inkml:trace>
  <inkml:trace contextRef="#ctx0" brushRef="#br0" timeOffset="4115.85">17466 6470,'0'21,"21"-21,0 0,-1 0,1 0,0 0,-1 0,1 0,0 0,-1 0,1 0,0 0,-1 0,1 0,0 0,-1 0,1 0,0-21,-1 21,1 0,0 0,20 0,-20 0,-1 0,1 0,0 0,-1 0,1 0,0 0,-1 0,1 0,0 0,-1 0,1 0,0 0,-1 0,1-21,0 21,-1 0,1 0,0 0,-1 0,1 0,0 0,-1 0,1-20,0 20,-1 0,1 0,0 0,-1 0,1 0,0 0,-1 0,1 0,0-21,-1 21,1 0,0 0,-1 0,1 0,0 0,-21-21,20 21,1 0,0 0,0 0,-1 0,1 0,0 0,-42 0,0-20,1-1,-1 21,21-21,-21 21,21-20,-21 20,42 20,-21 1,21 0,0-21,-21 20,20 1,-20 0,21-21,-21 20,0 1,21-21,-21 21,-21-21,21 20,-21-20,1 0,-1 0,0 21,0-21,1 0,-1 21,0-21,1 0</inkml:trace>
  <inkml:trace contextRef="#ctx0" brushRef="#br0" timeOffset="6211.66">17632 8206,'-21'0,"42"0,-1 0,1 0,-21 21,21-21,-1 0,1 0,0 0,-1 0,1 0,0 0,-1 0,1 0,0 0,-1 0,1 0,0 0,-1 0,1 0,0 0,-1 0,1 0,0 0,-1 0,1-21,0 21,-1 0,1 0,0 0,-1 0,1 0,0 0,-1 0,1-20,0 20,-1 0,1 0,0 0,-1 0,1 0,0 0,-1 0,1 0,0 0,-1 0,1 0,0 0,-1 0,1 0,0 0,-1 0,1 0,0 0,-1 0,1 0,-21-21,21 21,-1 0,1 0,0 0,0 0,-1 0,1 0,0 0,-1 0,1 0,0 0,-1 0,1-21,0 21,-1 0,1 0,0 0,-1 0,1 0,0 0,-1 0,1 0,0 0,-1-20,1 20,0 0,-1 0,1 0,-42 0,21-21,-20 0,-1 21,21-20,-21 20,1 0,20-21,0 42,0-1,0 1,20-21,1 21,-21-1,21-20,-21 21,20-21,-20 21,-20-1,20 1,-21-21,0 0,1 21,-1-1,0-20,1 0,-1 21,0-21,1 0</inkml:trace>
  <inkml:trace contextRef="#ctx0" brushRef="#br0" timeOffset="7700.88">17012 6367,'0'0,"20"0,-20 20,0 1,21-21,-21 21,0-1,0 1,0 0,0-1,0 1,0 0,0-1</inkml:trace>
  <inkml:trace contextRef="#ctx0" brushRef="#br0" timeOffset="8859.08">17053 8124,'0'-21,"-21"21,63-21,-22 21,1 0,0 0,-1 0,-20 21,21-21,-21 21,0-1,0 1,0 0,-21-1,1 1,20 0,-21-1,0 1,1-21,20 21,-21-21,21 20,21-20,-1 0,1 0,-21-20,21 20,-1 0,1 0,0-21,-1 21,1 0,0 0,-21-21</inkml:trace>
  <inkml:trace contextRef="#ctx0" brushRef="#br0" timeOffset="11659.91">11121 1922,'20'0,"-20"-20,21 20,0 0,-21-21,20 21,1 0,0 0,-1 0,1 0,0 0,-1 0,1 0,0 0,-1 0,1 0,0 0,-1 0,1 0,0 0,-1 0,1 0,0 0,-1 0,1 0,0 0,-1 0,1 0,0-21,-1 21,1 0,0 0,-1 0,1 0,0 0,-1 0,1 0,0 0,-1 0,1-20,0 20,-1 0,1 0,0 0,-1 0,1 0,0 0,-1 0,1 0,0 0,-21-21,20 21,1 0,0 0,-1 0,1 0,0 0,-1 0,1 0,0 0,-1 0,1 0,-21-21,21 21,-1 0,1 0,0 0,-1 0,1 0,0 0,-1 0,1 0,0 0,-1 0,1 0,0 0,0 0,-1 0,1 0,0 0,-1 0,1-20,0 20,-1 0,1 0,0 0,-1 0,1 0,0 0,-1 0,1 0,0 0,-1 0,1 0,0 0,-1 0,1 0,0 0,-1 0,1 0,0-21,-1 21,1 0,0 0,-1 0,1 0,0 0,-1 0,1 0,0 0,-1 0,1 0,0 0,-1 0,1 0,0-21,-1 21,1 0,0 0,-1 0,1 0,0 0,-1 0,1 0,0 0,-1 0,1 0,0 0,-1 0,1 0,0 0,-1 0,1 0,0 0,-1 0,1 0,0 0,-1 0,1 0,0 0,-1 0,1 0,0 0,-1 0,1 0,0 0,-1 0,1 0,0 0,-1 0,1 0,0 21,-1-21,1 0,0 0,-1 0,1 0,0 0,-1 0,1 0,0 0,-1 0,1 0,0 0,-1 0,1 0,0 0,-1 0,1 0,0 0,-1 0,1 0,0 0,-1 0,1 0,0 0,0 0,-1 0,1 0,0 0,-1 0,1 0,0 0,-1 0,1 0,0 0,-1 0,1 0,0 0,-1 0,1 0,0 0,-1 0,1 0,0 0,-1 0,1 0,0 0,-1 0,1 0,0 0,-1 0,1 0,0 0,-1 0,-20-21,21 21,0 0,-1 0,1 0,0 0,-1 0,1 0,0 0,-1 0,1 0,0 0,-1 0,1 0,0 0,-1 0,1 0,0-20,-1 20,1 0,0 0,-1 0,1 0,0 0,-1 0,1 0,0 0,-1 0,1 0,0 0,-1 0,1 0,0 0,-1 0,1 0,-21-21,21 21,-1 0,1 0,0 0,-1 0,1 0</inkml:trace>
  <inkml:trace contextRef="#ctx0" brushRef="#br0" timeOffset="13431.2">14324 5622,'0'21,"0"0,0-1,0-40,0-1</inkml:trace>
  <inkml:trace contextRef="#ctx0" brushRef="#br0" timeOffset="14587.73">14345 6759,'0'0,"0"-20,0-1,0 42,0-1,0-40,21 20,-21-21,0 0,-21 21,0 0</inkml:trace>
  <inkml:trace contextRef="#ctx0" brushRef="#br0" timeOffset="15779.68">14386 7793,'0'20,"0"-40,0-1</inkml:trace>
  <inkml:trace contextRef="#ctx0" brushRef="#br0" timeOffset="16915.14">14510 8888,'0'-20,"21"20,-21-21,0 42,-21-1,21-40,0-1,-20 21,20 21</inkml:trace>
  <inkml:trace contextRef="#ctx0" brushRef="#br0" timeOffset="18147.62">13560 5478,'0'-21,"0"0,20 1,1 20,0 20,-21 1,0 0,0-1,0 1,0 0,0-1,-21 1,21 0,-21-21,21 20,21-40,0-1,-21 0,20 21,-20-20,21-1,0 0,-21 1,20-1,1 0,-21 1,21-1,-21 42,-21-21,21 20,0 1,-21 0,21-1,-20 1,20 0,0-1,0 1,20-21,-20 21,21-21</inkml:trace>
  <inkml:trace contextRef="#ctx0" brushRef="#br0" timeOffset="18352.32">13870 5560,'0'-20,"-21"20,0 0,21 20,0 1,0 0,0-1,0 1,0 0,0-1,0 1,0 0</inkml:trace>
  <inkml:trace contextRef="#ctx0" brushRef="#br0" timeOffset="19268.27">13663 6594,'0'0,"0"-21,21 21,-21 21,0 0,0-1,0 1,0 0,-21-1,21 1,-21 0,21-1,0-40,21 20,-21-21,21 0,-21 1,20 20,1-21,-21 0,21 21,-21-20,0-1,0 42,0-1,0 1,-21 0,21-1,0 1,0 0,21-21,-21 20,20-20,1 0,-21 21</inkml:trace>
  <inkml:trace contextRef="#ctx0" brushRef="#br0" timeOffset="19569.06">13870 6739,'0'-21,"20"21,-20 21,0-1,0 1,0 0,-20-21,20 20,20-20,22 0,-22 0,1 0,0 0,-1 0</inkml:trace>
  <inkml:trace contextRef="#ctx0" brushRef="#br0" timeOffset="20584.49">13725 7772,'0'0,"21"-21,-1 21,-20 21,0 0,0-1,0 1,0 0,-20-21,20 20,0 1,-21-21,0 21,21 0,21-63,0 21,-1 1,1 20,-21-21,21 21,-21-21,20 1,-20-1,0 0,21 21,-42 0,21 21,-20-21,20 21,0-1,0 1,-21 0,21-1,0 1,21 0,-1-21,1 0</inkml:trace>
  <inkml:trace contextRef="#ctx0" brushRef="#br0" timeOffset="21079.84">14014 7855,'0'-21,"21"21,0 0,-21 21,0-1,0 1,-21-21,21 21,21-21,-1 21,1-21,0 0,-1 0,-20 20,0 1,-20 0,-1-21,21 20,-41-20,20 21,0-21</inkml:trace>
  <inkml:trace contextRef="#ctx0" brushRef="#br0" timeOffset="22076.1">13890 8826,'0'0,"21"0,-21-20,21 61,-21-20,0-1,0 1,0 0,0-1,-21 1,0 0,21-1,-20-20,20 21,-21-21,21 21,-21-21,21 20,0-40,0-1,0 0,21 1,0-1,-1 0,1 1,0-1,-21 0,20 21,-20-20,0-1,0 42,-20-21,20 20,0 1,0 0,-21-21,21 20,0 1,0 0,21-1,-1-20,1 21</inkml:trace>
  <inkml:trace contextRef="#ctx0" brushRef="#br0" timeOffset="22579.88">14200 8950,'0'21,"0"0,0-1,-20-20,20 21,0 0,-21-21,21 20,-21 1,42-21,0 0,-21-21,20 21,1 0,0 0,-21-20,20 20,-20-21,0 42,0-1,-20-20,20 21,0 0,0-1,0 1,-21 0,21-1,0 1,0 0</inkml:trace>
  <inkml:trace contextRef="#ctx0" brushRef="#br0" timeOffset="25189.23">14428 5684,'20'0,"1"0,0 0,-1 0,1 0,0 0,-1 21,1-21,0 0,-1 21,1-21,0 0,-21 20,21-20,-1 0,-20 21,21-21,0 21,-1-1,1-20,0 21,-1-21,1 0,0 0,-21 21,20-21,1 0,-21 20,21-20,-1 0,1 21,0-21,-1 0,1 21,0-21,-1 0,1 0,0 0,-1 0,1 0,0 20,-1-20,1 0,0 21,-1-21,1 0,0 0,-21 21,20-21,1 0,0 0,-1 20,1-20,0 21,-1-21,1 0,0 21,-1-21,1 0,-21 20,21-20,-1 0,1 21,0-21,-1 0,1 21,0-21,-1 0,1 20,0-20,-1 0,-20 21,21-21,0 0,-1 0,-20 21,21-21,0 0,-1 21,1-21,0 20,-1-20,1 0,0 0,-21 21,20-21,1 0,0 0,-21 21,20-21,1 0,0 0,-21 20,20-20,1 0,0 0,-21 21,20-21,1 0,0 21,-1-21,1 0,0 20,-1-20,1 0,0 21,-1-21,1 0,0 0,-1 21,1-21,0 0,-1 0,1 0,-21 20,21-20,-1 0,1 0,0 0,-1 21,1-21,0 0,-1 0,1 0,0 0,-21 21,21-21,-42 0,21-21,-21 21,0-21,1 21,20-20,-21 20,21-21,-21 21,21-21,-20 1,20-1,-21 21,21 21,21-21,-21 20,20 1,1 0,-21-1,21-20,-21 21,0 0,0-1,-21-20,21 21,-21-21,1 0,-1 0,0 21,1-21,-1 0,0 0</inkml:trace>
  <inkml:trace contextRef="#ctx0" brushRef="#br0" timeOffset="27318.95">14386 6739,'21'0,"0"0,-1-21,1 21,0 0,-1 0,1 0,0 0,-1 0,1 0,0 0,-1 0,1 0,0-21,0 21,-1 0,1 0,0 0,20 0,-20 0,-1 0,1 0,20 0,-20 0,20 0,-20 0,20 0,-20 0,20 0,1 0,-22 0,22 0,-22 0,22 0,-22 0,22 0,-22 0,22 0,-22 0,1 0,20 0,-20 0,20 0,-20 0,0 0,20 0,-20 0,-1 0,22 0,-22 0,1 0,0 0,-1-20,1 20,0 0,-1 0,1 0,0 0,-1 0,1 0,0 0,-1 0,1 0,0 0,-21-21,20 21,1 0,0 0,-1 0,1 0,0 0,-1 0,1 0,0 0,-1 0,1 0,0 0,-21-21,20 21,1 0,0 0,-1 0,1 0,0 0,-1 0,1 0,0 0,-1 0,1 0,-21-20,21 20,-1 0,1 0,0 0,-1 0,1 0,0 0,-1 0,1 0,0 0,-1 0,1 0,-42-21,1 0,-1 21,21-20,-21 20,21-21,-20 21,40 0,-20 21,21-21,-21 20,21-20,-21 21,20-21,-20 21,0-1,-41-20,41 21,-41-21,20 0,0 21,1-21</inkml:trace>
  <inkml:trace contextRef="#ctx0" brushRef="#br0" timeOffset="29755.83">14366 7793,'20'0,"1"0,-21-21,21 21,-1 0,1 0,0-21,-1 21,1 0,0-20,-1 20,1 0,0-21,-1 21,1 0,0-21,0 21,-1 0,1-20,0 20,-1 0,1-21,0 21,-1 0,1-21,0 21,-1-20,1 20,0 0,-1-21,1 21,0 0,-1-21,1 21,0-20,-1 20,1 0,0-21,20 21,-20 0,-1-21,1 21,0-20,-1 20,1 0,0-21,-1 21,1-21,0 21,-1 0,1-20,0 20,-1 0,1-21,0 21,-1-21,1 21,0-20,-1 20,1-21,0 21,-1 0,-20-21,21 21,0-20,-1 20,1 0,0-21,-1 0,1 21,0 0,-21-20,20 20,1 0,0-21,-1 21,-20-21,21 21,0 0,-21-20,20 20,1-21,0 21,-1-21,1 21,-21-20,21 20,-21-21,20 21,1-21,0 21,-1-20,1 20,-21-21,21 21,-1 0,1-21,0 21,-1-20,1 20,0-21,-1 21,1-21,0 21,-1-20,1 20,0 0,-21-21,20 21,1 0,0 0,-1-21,1 21,0 0,-21-20,20 20,1 0,0 0,-21-21,20 21,1 0,0-21,-1 21,1 0,-21-20,21 20,0 0,-1 0,-20-21,21 21,0 0,-21-21,-21 21,0 0,1 0,-1 0,21-20,-21 20,0 0,42 0,0 0,0 0,-1 0,1 0,0 0,-1 0,1 0,-21 20,0 1,-21-21,21 21,-20-21,20 20,0 1,-21-21,21 21,-21-1</inkml:trace>
  <inkml:trace contextRef="#ctx0" brushRef="#br0" timeOffset="32208.62">14490 8868,'20'0,"1"0,-21-21,21 21,-21-21,20 21,1 0,-21-20,21 20,-1-21,1 0,0 21,-21-20,21 20,-1-21,1 21,0-21,-1 1,1 20,0-21,-1 0,1 21,0-20,-1-1,1 0,0 21,-21-20,20-1,1 21,0-21,-1 1,1 20,0-21,-1 0,1 21,0-20,-1-1,1 0,0 1,-1-1,1 21,0-21,-1 1,-20-1,21 21,0-21,-1 1,1 20,-21-21,21 0,-1 21,1-20,0-1,-21 0,20 21,1-20,0-1,-21 0,20 21,1-20,0-1,-21 0,20 21,1-20,0-1,-1 0,1 1,0-1,-1 21,1-21,0 0,-1 21,1-20,-21-1,21 21,-1-21,1 1,0-1,-1 21,-20-21,21 21,0-20,-21-1,20 21,1-21,0 1,-1-1,1 21,-21-21,21 1,-1 20,-20-21,21 21,-21-21,21 21,-1-20,1-1,0 21,-1-21,1 1,0 20,-21-21,20 21,1-21,0 21,-21-20,20 20,1-21,0 21,-1-21,1 21,-21-20,21 20,-21-21,20 21,1-21,0 21,-21-20,20 20,-20-21,21 21,0-21,-1 1,1-1,0 0,-1 21,-20-20,21 20,-21-21,21 0,-1 1,-20-1,21 21,-21-21,21 21,-21-20,21 20,-21-21,20 21,-20-21,21 1,-21-1,21 21,-21-21,20 21,-20-20,21 20,0 0,-21-21,20 21,1 0,-21-21,21 21,-21-20,20 20,1 0,-21-21,-21 21,1 0,-1 0,21 21,-21-21,1 0,20 20,0-40,20 20,1 0,0 0,-1 0,1 0,0 20,-1-20,-20 21,0 0</inkml:trace>
  <inkml:trace contextRef="#ctx0" brushRef="#br0" timeOffset="34681.01">14345 5684,'0'-20,"0"40,21 1,-1-21,-20 21,21-1,0 1,-1 0,1-1,0 1,-1-21,-20 21,21-1,0-20,-1 21,1 0,0-1,-1 1,1 0,-21-1,21 1,0 0,-1-1,1 1,0 0,-1-1,1 1,0 0,-21 0,20-21,1 20,0 1,-1 0,-20-1,21-20,0 21,-1 0,1-21,-21 20,21 1,-1 0,1-21,-21 20,21-20,-1 21,-20 0,21-21,-21 20,21-20,-1 21,-20 0,21-21,-21 20,21-20,-1 21,1 0,0-1,-1-20,-20 21,21-21,0 21,-1-1,1 1,0-21,-1 21,-20-1,21-20,0 21,-1 0,1-21,0 20,-1 1,1 0,0-21,-21 20,20-20,1 21,0-21,-21 21,20-21,1 20,0-20,-1 21,1-21,0 21,-1-1,1-20,0 21,-1 0,1-21,0 20,-1 1,1 0,0-21,-21 20,20-20,-20 21,21-21,0 0,-21 21,20-21,1 20,-21 1,21-21,-21 21,20-21,-20 20,21-20,0 21,-1-21,-20 21,21-21,0 20,-1-20,-20 21,21-21,0 21,-21-1,20-20,1 0,-21 21,21-21,-21 21,20-21,1 20,0-20,-1 0,-20 21,21-21,0 21,-1-21,-20 20,21-20,0 0,-21 21,20-21,1 21,0-21,-21 20,20-20,1 21,0-21,-21 21,20-21,1 0,-21 20,21-20,-1 0,-20 21,21-21,0 21,0-21,-1 20,1-20,-21 21,21-21,-1 0,1 21,0-21,-21 20,20-20,1 0,-21 21,21-21,-21 21,20-21,1 0,-21 20,21-20,-21 21,0-42,-21 1,21-1,-21 0,21 1,-20 20,20-21,0 0,0 1,-21 20,21-21,0 42,21-21,-1 20,-20 1,0 0,21-21,-21 20,0 1,0 0,-21-21,21 20,-20-20,-1 0,0 0,1 0,-1 0,0 0,1 0,-1 0</inkml:trace>
  <inkml:trace contextRef="#ctx0" brushRef="#br0" timeOffset="35503.9">14366 5684,'-21'0,"0"0</inkml:trace>
  <inkml:trace contextRef="#ctx0" brushRef="#br0" timeOffset="37676.87">14345 6718,'0'0,"21"0,-1 0,-20 21,21-21,0 0,-21 20,20-20,1 0,0 0,-21 21,20-21,1 0,0 21,-1-21,1 20,0 1,-1-21,1 21,0-1,0-20,-1 21,1-21,0 0,-1 21,1-1,0-20,-1 0,1 21,0 0,-1-21,1 20,0 1,-1-21,1 21,0-21,-1 20,1-20,0 21,-1-21,1 21,0-21,-1 20,1-20,0 21,-1-21,1 21,0-21,-1 20,1-20,0 21,-1-21,1 0,0 21,-1-1,1-20,0 21,-1-21,1 21,0-21,-1 20,1-20,0 21,-1-21,1 21,0-21,-1 0,1 20,0-20,-1 0,1 21,0-21,-1 0,1 21,0-21,-1 20,1-20,0 0,-1 21,1-21,0 21,-1-21,1 0,-21 20,21-20,-1 21,1-21,0 21,-1-21,1 20,0-20,-1 0,1 21,0-21,-1 0,-20 21,21-21,0 0,-1 20,1-20,0 0,-1 21,1-21,-21 21,21-21,-1 0,-20 20,21-20,0 0,-21 21,20-21,1 0,0 21,-1-21,1 0,-21 20,21-20,-1 0,-20 21,21-21,0 0,-21 21,20-21,1 0,0 0,-21 20,20-20,1 0,-21 21,21-21,0 21,-1-21,-20 20,21-20,0 0,-21 21,20-21,-20-21,0 1,-20 20,20-21,0 0,-21 21,21-20,-21-1,21 0,-20 21,20 21,20-21,1 21,-21-1,21-20,-21 21,0 0,0-1,0 1,-21-21,0 0,21 21,-20-21,-1 0,0 0,0 0,1 0</inkml:trace>
  <inkml:trace contextRef="#ctx0" brushRef="#br0" timeOffset="39575.57">14407 7834,'0'-21,"21"21,-1 0,1 0,0 0,-21 21,20-21,1 0,0 0,-1 0,1 21,0-21,-1 0,1 0,21 20,-22-20,1 0,0 21,-1-21,1 0,0 0,20 21,-20-21,-1 0,1 0,0 21,-1-21,1 0,0 0,-1 0,22 20,-22-20,1 0,20 0,-20 21,20-21,-20 0,0 0,20 0,-20 21,20-21,-20 0,-1 0,22 0,-22 0,1 20,0-20,20 0,-20 0,-1 0,1 0,0 0,-21 21,20-21,1 0,0 0,-1 0,1 0,0 0,-21 21,20-21,1 0,0 0,-1 0,1 0,0 0,-1 0,1 0,0 0,-1 0,1 0,0 20,-1-20,1 0,0 0,-1 0,1 0,0 21,-1-21,1 0,0 0,-1 0,1 0,0 0,-1 0,-20 21,21-21,0 0,-1 0,1 0,0 0,-1 0,1 0,0 0,-1 20,1-20,0 0,-1 0,1 0,0 0,-1 0,1 0,0 0,-1 0,1 0,0 0,-1 0,1 0,0 0,-21-20,-21 20,21-21,-21 0,21 1,-20-1,20 0,-21 21,42 0,-21 21,0 0,20-21,-20 20,21 1,-21 0,0-1,0 1,-21-21,1 0</inkml:trace>
  <inkml:trace contextRef="#ctx0" brushRef="#br0" timeOffset="41936.9">14593 8868,'-21'0,"1"0,-1 0,21 20,21-20,-1 0,1 0,0-20,-1 20,1 0,0-21,0 21,-1 0,1 0,0-21,-1 21,1 0,0 0,-1 0,1-20,0 20,-1 0,1 0,0 0,-1-21,1 21,0 0,-1 0,1 0,0 0,-1-21,1 21,20 0,-20 0,0 0,-1-20,1 20,20 0,-20 0,0 0,-1-21,1 21,0 0,20 0,-20 0,-1 0,1-21,0 21,-1 0,22 0,-22 0,1 0,0 0,-1-20,1 20,0 0,-1 0,1 0,0 0,-1 0,1-21,0 21,-1 0,1 0,0 0,-1 0,1-21,0 21,-1 0,1 0,0-20,-1 20,1 0,0 0,-1 0,1 0,0-21,-1 21,1 0,0 0,-1 0,1 0,0-21,-1 21,1 0,0 0,-1 0,1 0,-21-20,21 20,-1 0,1 0,0 0,-1 0,1-21,0 21,-1 0,1 0,0-21,-1 21,1 0,0 0,-1 0,-20-20,21 20,0 0,-1 0,1 0,-21-21,21 21,0 0,-1 0,1 0,0 0,-21-21,0 1,-21 20,0 0,21-21,-20 21,-1 0,21-21,-21 21,0 0,42 0,0 21,0-21,-1 21,1-21,0 0,-1 0,-20 20,21-20,-21 21,0 0,-21-21,21 20,-20-20,-1 21,0-21,21 21</inkml:trace>
  <inkml:trace contextRef="#ctx0" brushRef="#br0" timeOffset="51579.81">15895 5829,'0'21,"0"-42,-20 21,20-21,-21 21,0 0,1 0,20 21,-21-21,21 21,0-1,-21-20,21 21,0 0,0-1,21-20,-21 21,21-21,-1 0,1 0,0 0,-21-21,20 21,-20-20,21 20,-21-21,0 0,0 1,21-1,-21 0,0 1,-21 20,0 0</inkml:trace>
  <inkml:trace contextRef="#ctx0" brushRef="#br0" timeOffset="52139.7">16061 5891,'0'21,"0"-42,0 0</inkml:trace>
  <inkml:trace contextRef="#ctx0" brushRef="#br0" timeOffset="52641.01">16185 5829,'0'-21,"20"21,1 0,0 0,-21 21,20-21,-20 21,0-1,0 1,0 0,-20-21,-1 0,21 20,-21-20,21 21,21-21,0 0,-1 0,1 0,0 0,-1 0,1 0,0 0,-1 0,1 0,0 0</inkml:trace>
  <inkml:trace contextRef="#ctx0" brushRef="#br0" timeOffset="54231.75">15627 6367,'-21'0,"21"20,0 1,-21 0,21-1,0 1,21-21,0 0,-1 0,-20-21,21 21,-21-20,21 20,-21-21,0 0,0 1,0-1,-21 21,21-21,-21 21,1 0</inkml:trace>
  <inkml:trace contextRef="#ctx0" brushRef="#br0" timeOffset="54699.48">15792 6387</inkml:trace>
  <inkml:trace contextRef="#ctx0" brushRef="#br0" timeOffset="55419.02">15895 6325,'0'21,"0"0,0-1,0 1,0 0,-20-21,20 20,0 1,20-21,1 0,0 0,-1 0,1-21,0 21,-1 0,-20-20,0-1,0 42,0-1,0 1,0 0,0-1,0 1,0 0</inkml:trace>
  <inkml:trace contextRef="#ctx0" brushRef="#br0" timeOffset="57643.06">16040 6821,'0'21,"0"0,0-1,21-20,-21 21,20-21,1 0,-21-21,0 1,21 20,-21-21,0 0,0 1,-21 20,0 0,1 0</inkml:trace>
  <inkml:trace contextRef="#ctx0" brushRef="#br0" timeOffset="58247.46">16226 6821,'0'21,"0"-42,0 1,21 20</inkml:trace>
  <inkml:trace contextRef="#ctx0" brushRef="#br0" timeOffset="58847.1">16412 6718,'-21'0,"21"21,0-1,-20 1,20 0,0-1,0 1,0 0,20-21,1 0,0-21,-21 0,20 21,-40 0,-1-20,0 20</inkml:trace>
  <inkml:trace contextRef="#ctx0" brushRef="#br0" timeOffset="60379.75">16970 7090,'-20'0,"20"21,0-1,0 1,-21-21,21 21,0-1,0 1,0 0,0-1,21-20,-1 0,1 0,-21-20,21 20,-1-21,-20 0,0 1,0-1,0 0,0 1,0-1,0 0,-20 21,-1 0,0 0,21-20,-20 20</inkml:trace>
  <inkml:trace contextRef="#ctx0" brushRef="#br0" timeOffset="60662.92">17136 7131</inkml:trace>
  <inkml:trace contextRef="#ctx0" brushRef="#br0" timeOffset="61240.49">17260 7007,'0'-20,"-21"20,21 20,0 1,0 0,0-1,21-20,-21 21,20-21,1 21,0-1,-21 1,-21-21,0 0,1 0,-1 0,21-21,0 1,0-1,0 0,21 21,-21-20,20 20,-20-21,0 0,21 21,-21-20,-21-1,1 21,-1 0</inkml:trace>
  <inkml:trace contextRef="#ctx0" brushRef="#br0" timeOffset="65171.88">16846 7441,'-20'21,"-1"0,0-1,21 1,0 0,21-21,0 0,-1 0,-20-21,21 21,-21-21,0 1,0-1</inkml:trace>
  <inkml:trace contextRef="#ctx0" brushRef="#br0" timeOffset="65639.62">16970 7524</inkml:trace>
  <inkml:trace contextRef="#ctx0" brushRef="#br0" timeOffset="66523.81">17136 7545,'0'-21,"0"0,-21 21,0 0,21 21,-20-21,20 21,0-1,20-20,1 0,0 0,-1 0,1 0,-21-20,0 40,0 1,0 0,0-1,0 1,-21-21,21 21,0-1</inkml:trace>
  <inkml:trace contextRef="#ctx0" brushRef="#br0" timeOffset="69502.98">16205 7731,'-20'0,"20"20,-21-20,21 21,0 0,-21-21,21 20,0 1,0 0,21-21,0 0,-1 0,-20-21,21 21,-21-21,0 1,21 20,-21-21,0 0,-21 21</inkml:trace>
  <inkml:trace contextRef="#ctx0" brushRef="#br0" timeOffset="69979.64">16309 7855,'0'-21</inkml:trace>
  <inkml:trace contextRef="#ctx0" brushRef="#br0" timeOffset="70604.57">16391 7813,'21'0,"0"0,-21 21,20-21,1 0,0 0,-21 21,0-1,-21 1,21 0,0 0,0-1</inkml:trace>
  <inkml:trace contextRef="#ctx0" brushRef="#br0" timeOffset="86142.97">16102 8289,'-21'0,"1"21,20-1,0 1,0 0,-21-21,21 20,0 1,21-21,-1 0,-20-21,21 1,0 20,-21-21,0 0,0 1,0-1,0 0,0 1,-21-1,0 21,1 0</inkml:trace>
  <inkml:trace contextRef="#ctx0" brushRef="#br0" timeOffset="86590.88">16247 8310</inkml:trace>
  <inkml:trace contextRef="#ctx0" brushRef="#br0" timeOffset="87543.98">16371 8248,'20'0,"1"0,0 0,-1 0,-40 0,-1 0,0 0,1 0,20 20,0 1,0 0,0-1,20-20,1 0,0 0,-21 21,0 0,-21-21,0 20,1-20,-1 0,0 0</inkml:trace>
  <inkml:trace contextRef="#ctx0" brushRef="#br0" timeOffset="88996.9">16474 8723,'0'0,"0"21,-21-21,21 20,0 1,0 0,0-1,0 1,0 0,21-21,0 0,-1 0,-20-21,21 0,-21 1,21 20,-21-21,0 0,0 1,-21 20,0 0,1 0,-1 20,0 1</inkml:trace>
  <inkml:trace contextRef="#ctx0" brushRef="#br0" timeOffset="89295.39">16701 8826</inkml:trace>
  <inkml:trace contextRef="#ctx0" brushRef="#br0" timeOffset="89839.98">16784 8744,'21'0,"-21"-21,21 21,-1 0,1 0,0-21,-1 21,1 0,0 0,-21 21,0 0,0-1,-21 1,0 0,1-21,20 20,-21-20,0 21,42-21,0 0,-1 0,1 0,0 21,-1-1,-20 1,0 0,-20-21,20 20,-21-20,0 0,1 0,-1 0,0 0</inkml:trace>
  <inkml:trace contextRef="#ctx0" brushRef="#br0" timeOffset="94035.63">972 8723,'20'0,"1"0,-21-21,21 21,-21-20,20 20,-20-21,21 21,-21-21,0 1,-21 20,1 0,-1 0,0 0,1 0,-1 20,0-20,1 21,-1 0,0-1,21 1,0 0,0-1,0 1,0 0,0-1,21-20,0 21,-1-21,1 21,0-21,-21 20,20-20,1 21,0 0,-1-21,-20 20,21 1,-21 0,0-1,0 1,0 0,0-1,-21-20,21 21,-20-21,20 21,-21-21,0 20,1-20,-1 0,0 0,1 0,-1 0,0 0,1 0,-1 0,0 0,1 0,20-20,-21 20,0-21,1 21,-1-21,21 1,41 20</inkml:trace>
  <inkml:trace contextRef="#ctx0" brushRef="#br0" timeOffset="94403.83">1158 8702,'20'0,"-20"21,0 0,0-1,21 1,-21 0,0-1,0 1,0 0,0-1,0 1,0 0,-21-21,21 20,-20 1,20 0,-21-1,21 1</inkml:trace>
  <inkml:trace contextRef="#ctx0" brushRef="#br0" timeOffset="95351.01">1137 8930,'21'0,"-1"0,1 0,0 0,-1-21,1 21,0 0,-1 0,1-21,0 21,-21-20,20 20,-20-21,21 21,-21-21,0 1,-21 20,1 0,-1 0,21 20,0 1,-21-21,21 21,0-1,0 1,0 0,0-1,21-20,0 0,-21 21,20-21,1 0,0 0,-1 0,1 0,-21-21,21 21,-1-20,-20-1,21 21,-21-21,0 1,0 40,0 1,0 0,0-1,-21 1,21 0,0-1,0 22,0-22,0 1,0 0,0 20,0-20,0-1,0 1,0 0,0-1,0 1,0 0,0-1,0 1,-20-42,20 1,0-22,0 22,0-1,0 0,0 1,0-1,0 0,0 1,0-1,0 0,20 21,-20-20,0-1,0 0,0 1,0-1,0 0,21 1,-21-1,0 0,21 21,-21-20,20 20,-20-21,21 21,0 0,-1 0,-20 21,21-21,-21 20,21 1,-21 0,0-1,0 1,-21-21,21 21,-21-21,1 20,-1-20,21 21,-21-21,1 0,-1 0,21-21</inkml:trace>
  <inkml:trace contextRef="#ctx0" brushRef="#br0" timeOffset="95647.45">1798 8744,'0'0,"0"-21,0 42,0-1,0 1,0 0,0-1,0 1,0 0,0-1,0 1,0 0,0-1,0 1,-20 0,20-1,-21 1</inkml:trace>
  <inkml:trace contextRef="#ctx0" brushRef="#br0" timeOffset="95935.87">2129 8868,'-21'0,"21"-21</inkml:trace>
  <inkml:trace contextRef="#ctx0" brushRef="#br0" timeOffset="96079.11">2108 9095,'0'0,"-20"0,-1 0</inkml:trace>
  <inkml:trace contextRef="#ctx0" brushRef="#br0" timeOffset="96871.7">2811 8764,'0'-20,"21"20,0 0,-1 20,1-20,-21 21,21-21,-1 21,-20-1,21 1,0-21,-21 21,20-1,1 1,0 0,-1-1,1 1,0 0,-1-1,-20 1,21-21,-21 21,21-1,-21 1,20-21</inkml:trace>
  <inkml:trace contextRef="#ctx0" brushRef="#br0" timeOffset="97216.72">3142 8785,'0'-21,"0"42,0 0,-21-1,21 1,0 0,-20-1,-1 1,0 0,1-1,20 1,-21 0,0-21,21 20,-20 1,-1 0,0-1,1 1,20 0,-21-21</inkml:trace>
  <inkml:trace contextRef="#ctx0" brushRef="#br0" timeOffset="97599.39">3411 9116,'0'20,"0"1,0 0,-21-1,21 1,0 0,0-1,0 1,0 0,0-1,0 1</inkml:trace>
  <inkml:trace contextRef="#ctx0" brushRef="#br0" timeOffset="98304.47">3679 8868,'0'20,"21"-20,0 0,-1 0,1 0,0 0,-1 0,1 0,0 0,-1 0,1 0,0 0,-1 0,1 0,-21-20,21 20</inkml:trace>
  <inkml:trace contextRef="#ctx0" brushRef="#br0" timeOffset="98573.46">3741 8992,'-20'0,"20"20,-21-20,21 21,21-21,-1 0,1 0,0 0,-1 0,1 0,0 0,-1 0,1-21,0 21,-1 0,-20-20,21 20,0 0,-1 0,-20-21</inkml:trace>
  <inkml:trace contextRef="#ctx0" brushRef="#br0" timeOffset="99500.86">4734 8702,'0'0,"0"-20,-21 20,-20 0,20 0,0 0,1 0,-1 0,0 0,1 0,-1 0,0 20,1-20,-1 0,0 0,1 0,-1 0,21 21,-21-21,21 21,0-1,0 1,21-21,-21 21,21-21,-21 20,20-20,-20 21,0 0,21-21,-21 20,0 1,0 0,21-1,-21 1,0 0,0-1,20 1,-20 0,0-1,0 1,0 0,0-1,0 1,0 0,0-1,0 1,0 0,0-1,0 1,21-21,0 0,-1 0,1 0,0 0,-1 0,-20-21,21 21,0-20,-1 20</inkml:trace>
  <inkml:trace contextRef="#ctx0" brushRef="#br0" timeOffset="99991.97">4982 8930,'-21'0,"0"20,21 1,0 0,0-1,0 1,0 0,0-1,0 1,0 0,21-21,-21 20,21-20,-1 21,1-21,0 0,-1 0,1-21,0 21,-21-20,20 20,-20-21,21 0,0 1,-1-1,-20 0,21 1,-21-1,0 0,-21 1,1 20,-22 0,22-21,-1 21,0 0,1 0,-1 0,0 0</inkml:trace>
  <inkml:trace contextRef="#ctx0" brushRef="#br0" timeOffset="100759.99">5705 8930,'-21'0,"21"20,-20-20,20 21,0 0,0-1,-21-20,21 21,0 0,0-1,0 1,21-21,-21 21,20-21,1 0,0 0,-1 0,1 0,0 0,-1-21,1 21,0 0,-21-21,20 21,1-20,-21-1,21 0,-21 1,20-1,-20 0,0 1,0-1,-20 21,-1 0,0-21,1 21,-1 0,0 0,-20 0,20 0,1 0,-1 0,0 0,1 0,20 21</inkml:trace>
  <inkml:trace contextRef="#ctx0" brushRef="#br0" timeOffset="101428.47">6594 8868,'0'-21,"0"42,0-1,0 1,0 0,0-1,0 1,0 0,0-1,0 1,0 0,0-1,0 1</inkml:trace>
  <inkml:trace contextRef="#ctx0" brushRef="#br0" timeOffset="102108.35">7276 8868,'0'20,"0"1,0 0,21-21,-21 20,0 1,0 0,0-1,0 1,0 0,0-1</inkml:trace>
  <inkml:trace contextRef="#ctx0" brushRef="#br0" timeOffset="102957.04">7565 8599,'0'0,"0"-21,21 1,0 20,-1 0,1 0,20 0,-20 0,0 0,-1 0,22 0,-22 0,1 0,0 0,-1 0,1 0,-21 20,0 1,0 0,0-1,0 1,0 0,0-1,0 1,0 0,0-1,0 1,0 0,0-1,0 1,0 0,0-1,0 1,0 0,0-1,0 1,0 0,21-1,-21 1,0 0,0-1,0 1,0 0,0-1,0 1,20 0,-20-1,0 1,0 0,0-1,0 1,0 0,0-1,0 1,0 0,0-1,0 1,-20-21,20 21,-21-21,0 0,1 0,-1 0,0 0,1 0,-22 20,22-20,-1 0,0 0,-20 0,20 0,-20 0,20 0,1 0,-22 0,22 0,-1 0,0 0</inkml:trace>
  <inkml:trace contextRef="#ctx0" brushRef="#br0" timeOffset="124172.43">1488 9839,'0'-20,"21"20,-42 0,1 0,20 20,-21-20,0 21,1-21,20 21,-21-21,21 20,-21-20,21 21,-20-21,20 21,-21-1,21 1,0 0,0-1,0 1,0 0,0-1,0 1,21-21,-21 21,20-21,1 0,-21 20,21-20,-1 0,1 0,0 0,-21-20,20 20</inkml:trace>
  <inkml:trace contextRef="#ctx0" brushRef="#br0" timeOffset="124639.69">1674 9943,'21'0,"-21"-21,-21 21,1 0,20 21,-21-21,21 20,-21-20,21 21,-20-21,20 21,0-1,-21-20,21 21,0 0,0-1,21-20,-1 0,1 0,0-20,-21-1,20 21,-20-21,0 1,0-1,21 21,-21-21,0 42,0 0,0-1,0 1,0 0,0-1,0 1,21-21</inkml:trace>
  <inkml:trace contextRef="#ctx0" brushRef="#br0" timeOffset="124891.2">1881 9860,'0'-21,"0"42,0 0,0-1,0 1,0 0,0-1,0 1,0 0,0-1,0 1,0 0,0-1,0 1</inkml:trace>
  <inkml:trace contextRef="#ctx0" brushRef="#br0" timeOffset="125842.89">2067 9963,'-21'0,"1"0,20 21,-21 0,21-1,0 1,0 0,0-1,0 1,0 0,0-1,21-20,-21 21,20-21,1 0,0 0,-1-21,1 1,-21-1,21 21,-21-21,20 1,-20-1,0 0,0 42,0 0,0-1,0 1,0 0,21-21,0 20,-1-20,1 0,0 0,0-20,-1-1,-20 0,21 21,-21-20,0-1,21 21,-21 21,0-1,0 1,0 0,0-1,20-20,1 0,0 0,-1 0,1-20,0-1,-1 0,1 1,-21-1,0 0,21 1,-21-1,0 0,0 1,0-1,0 0,-21 21,21-20,0-1,-21 21,21 21,0-1,0 1,0 0,0-1,0 1,21-21,-21 21,0-1,0 1,0 0,0-1,21 1,-21 0,20-21,-20 20,21-20,0 0</inkml:trace>
  <inkml:trace contextRef="#ctx0" brushRef="#br0" timeOffset="126491">2749 10067,'0'-21,"0"42,0-63,0 22,0 40,-20 1,20 0,-21-1,21 1,0 0,0-1,21-20,-1 0,1-20,0-1,-1 21,-20-21,21 1,-21-1,0 42,0-1,21 1,-1-21,1 0,0 0,-1 0,1 0,0 0,-21-41,20 20,-20 0,21 1,-21-1,0 0,0 1,0-1,0 0,0 1,0-1,0 0,0 1,0 40,0 22,0-22,0 1,0 0,0-1,0 1,0 0,0-1,0 1,0 0,0-1,0 1,0 0</inkml:trace>
  <inkml:trace contextRef="#ctx0" brushRef="#br0" timeOffset="126871.95">3101 10025,'-21'0,"42"0,-21-20,20 20,1 0,0-21,-1 21,1-21,0 21,-21-20,20 20,-20-21,0 0,-20 21,20 21,-21-21,0 21,21-1,-20-20,20 21,0 0,0-1,0 1,0 0,0-1,20-20,-20 21,21-21,0 0,-1 21,1-21,0 0,-1 0</inkml:trace>
  <inkml:trace contextRef="#ctx0" brushRef="#br0" timeOffset="130269.02">3886 9943,'21'0,"-1"-21,1 21,-21-21,21 21,-1-20,-20-1,21 0,-21 1,21 20,-21-21,0 0,0 1,-21 20,0 0,1 0,-1 20,0 1,1 0,-1-1,21 1,0 0,0-1,0 1,21-21,-21 21,20-21,-20 20,21-20,0 21,-1-21,1 21,0-21,-21 20,0 1,0 0,0-1,0 1,0 0,-21-21,21 20,0 1,0 0,0-1,0 1,21-21,-1 0,1 0,0-21,-1 21,-20-20,21 20,-21-21,21 21,-21-21,20 1,-20-1,21 0,-21 1,0 40,0 1,0 0,0-1,21 1,-21 0,20-21,1 0,0 0,-1 0,1 0,-21-21,0 0,21 21,-21-20,0-1,0 0,21 21,-21-20,0 40,0 1,0 0,0-1,0 1,0 0,20-1</inkml:trace>
  <inkml:trace contextRef="#ctx0" brushRef="#br0" timeOffset="131448.59">4589 10087,'0'21,"0"0,0-1,-21 1,1 0,20-1,-21 1,21 0,0-1,21 1,-1-21,22 0,-22 0,1-21,0 21,-21-20,20 20,1-21,-21 0,21 21,-21-20,20-1,-20 0,21 1,-21-1,0 0,0 1,21-1,-21 0,0 1,0-1,0 0,0 1,0-1,-21 21,21-21,0 42,0 0,0-1,0 1,0 0,0-1,0 1,0 0,0-1,0 1,0 0,0-1,21 1,-21 0,20-1,-20 1,21-21,-21 21,21-21,-1 0,1-21,-21 0,21 21,-21-20,20 20,-20-21,0 0,21 21,-21-20,0-1,0 0,21 21,-21 21,0 0,0-1,0 1,0 0,0-1,20-20,-20 21,0 0,21-21,-21 20,21-20,-1 0,1 0,-21-20</inkml:trace>
  <inkml:trace contextRef="#ctx0" brushRef="#br0" timeOffset="131616.87">5085 9922,'-21'0,"1"0,20-21,-21 21,21-20</inkml:trace>
  <inkml:trace contextRef="#ctx0" brushRef="#br0" timeOffset="132432.94">5436 10149,'0'-20,"-20"20,20-21,-21 21,0 0,1 0,-1 0,21 21,-21-21,21 20,-20-20,20 21,0 0,-21-21,21 20,-21 1,21 0,21-1,20-20,-20 0,0 0,-21-20,20 20,-20-21,21 21,-21-21,0 1,21 20,-21-21,0 0,0 1,20 20,-20-21,0 0,0 1,0-1,0 0,0 1,21-1,-21 0,0 1,0-1,0 0,0 42,0 0,0-1,0 1,0 0,0-1,0 1,0 0,0-1,0 1,21 0,-21-1,0 1,0 0,0-1,20 1,-20 0,0-1,21-20,0 0</inkml:trace>
  <inkml:trace contextRef="#ctx0" brushRef="#br0" timeOffset="132832.79">5664 10211,'0'-20,"20"20,-20-21,21 21,0-21,-1 21,1 0,-21-20,21-1,-21 0,0 1,-21 20,21-21,-21 21,1 0,-1 0,0 0,21 21,0-1,0 1,-20-21,20 21,0-1,0 1,0 0,0-1,0 1,20 0,1-21,-21 20,21-20,-1 0,1 0,0 0,-1 0</inkml:trace>
  <inkml:trace contextRef="#ctx0" brushRef="#br0" timeOffset="133591.64">5974 10149,'0'-20,"0"-1,-21 21,21 21,-21-1,21 1,0 0,-20-1,20 1,0 0,0-1,20-20,1 0,0 0,-1-20,-20-1,0 0,0 1,0 40,0 1,0 0,0-1,21-20,0 0,-1 0,1 0,-21-20,21 20,-21-21,20 21,1-21,-21 1,0-1,21 21,-21-21,0 42,0 0,0-1,0-40,20-1,1 0,0 21,-21-20,20 20,1 0,0 0,-1 0,1 0,-21 20,21-20,-21 21,0 0,0-1,0 1</inkml:trace>
  <inkml:trace contextRef="#ctx0" brushRef="#br0" timeOffset="134957.01">7028 10191,'0'-21,"0"0,-21 21,1 0,-1 0,0 21,1 0,-1-1,21 1,-21 0,21-1,-20 1,20 0,41-21,-41 20,41-20,-20 0,-21-20,21 20,-21-21,20 21,-20-21,21 1,-21-1,0 0,0 1,21-1,-21 0,0 1,0-1,0 0,0 1,0-1,0 0,0 1,0-1,0 42,0 20,0-20,0-1,0 1,0 0,20-1,-20 1,0 0,0-1,0 1,0 0,21-21,-21 20,0 1,21-21,-21 21,20-21,1 0,0 0,-1 0,1 0,0 0,-1-21,1 21,-21-21,21 21,-21-20,20-1,-20 0,0 1,0-1,0 42,0-1,0 1,0 0,0-1,21-20,-21 21,21-21,-1 0,1 21,0-21,-1 0,1-21,0 21,-21-41,20 41,-20-21,21 0,-21 1,0-1,0 0,21 21,-21 21,20-21,-20 21,21-21,-21 20,0 1,21-21,-21 21,0-1,0 1,0 0,-21-21,21 20,-21-20,1 0,-1 0,0 0,1-20,-1 20,21-21,-21 0</inkml:trace>
  <inkml:trace contextRef="#ctx0" brushRef="#br0" timeOffset="135143.77">7317 9963,'0'0,"-20"0,-1 0,21-20</inkml:trace>
  <inkml:trace contextRef="#ctx0" brushRef="#br0" timeOffset="135617.87">7751 9984,'-20'0,"20"21,0-1,0 1,20 0,-20-1,0 1,0 0,21-1,-21 1,0 0,0-1,0 1,0 0,0-1,0 1,0 0,0-1,21-20,-1 0,1 0,0-20,-1 20,-20-21,21 21,-21-21</inkml:trace>
  <inkml:trace contextRef="#ctx0" brushRef="#br0" timeOffset="135812.73">7793 10170,'-21'0,"42"0,-1 0,1 0,0 0,-1-21</inkml:trace>
  <inkml:trace contextRef="#ctx0" brushRef="#br0" timeOffset="135939.23">8082 10232,'0'21,"-21"-21</inkml:trace>
  <inkml:trace contextRef="#ctx0" brushRef="#br0" timeOffset="136963.94">8702 9984,'0'0,"0"-21,0 42,0 0,0-1,0 1,0 0,21-1,-21 1,0 0,0-1,0 1,0 0,0-1,0 1,0 0,0-1,-21-20,21 21,0-42,-20 21,20-20,0-1,0 0,0 1,0-1,0 0,0 1,0-1,0 0,0 1,0-1,0 0,0 1,0-1,0 0,0 1,0 40,20-20,-20 21,21-21,-21 21,21-1,-1-20,1 21,0 0,-21-1,20-20,1 21,0 0,-1-21,1 20,0 1,-1 0,1-21,-21 20,21 1,-1 0,-20-1,21-20,-21 21,0 0,-21-21,1 20,-1-20,0 0,1 0,-1 0,0 0,1 0,-1 0,0 0,1 0,-1 0,0 0,1-20,-1 20,21-21</inkml:trace>
  <inkml:trace contextRef="#ctx0" brushRef="#br0" timeOffset="137282.84">9136 9922,'0'21,"0"-1,0 1,-20 0,20-1,0 1,0 0,-21-1,21 1,0 0,0-1,0 1,0 0,0-1,0 1,0 0,0-1,21-20,-21 21,20-21,1 0,0 21,-1-21,1 0,20 0</inkml:trace>
  <inkml:trace contextRef="#ctx0" brushRef="#br0" timeOffset="137879.94">9426 10211,'0'0,"0"-20,0 40,0 1,0 0,0-1,0 1,0 0,0-1,0 1,0 0,0-1,0 1,0 0,0-1,0 1,0 0,0-1,0 1,0 0,0-1,0 1,-21-21,21 21,-21-21,1 0,-1 0,21-21,-21 21,21-21,-20 21,-1 0,21-20,0-1,-21 21,21-21,-20 1,20-1,0 0,0 1,0-1,0 0,20 1</inkml:trace>
  <inkml:trace contextRef="#ctx0" brushRef="#br0" timeOffset="138122.84">9426 9984,'0'-21,"-21"21,0 0,21-20</inkml:trace>
  <inkml:trace contextRef="#ctx0" brushRef="#br0" timeOffset="138607.19">9612 9922,'0'0,"20"0,-20 21,21-21,-21 20,21 1,-1 0,1-21,0 41,-1-20,-20-1,21 1,-21 0,0-1,0 22,0-22,0 1,0 0,0 20,0-20,0-1,-21-20,21 21,-20 0,-1-1,0-20,21 21,-20-21,-1 0,0 21,1-21,-1 0,0-21,21 0</inkml:trace>
  <inkml:trace contextRef="#ctx0" brushRef="#br0" timeOffset="139927.87">10087 10087,'0'21,"21"-21,-1 0,1 0,0 0,-1 0,1 0,0 0,-1 0,1 0,0 0,-1 0,-20-21,21 21</inkml:trace>
  <inkml:trace contextRef="#ctx0" brushRef="#br0" timeOffset="140183.87">10128 10232,'0'0,"-20"0,40 0,1 0,0 0,-1 0,1 0,0 0,-1 0,1 0,0 0,-1 0,1 0,0 0,-1 0,-20-21,21 21</inkml:trace>
  <inkml:trace contextRef="#ctx0" brushRef="#br0" timeOffset="143516.09">10852 9963,'0'-20,"0"-1,0 42,0-1,21 1,-21 0,0-1,0 1,0 0,0 20,0-20,0-1,0 1,0 20,0-20,0 0,0-1,0 1,0 0,0-1,0 1,0 0,0-1,0 1,0 0,20-21</inkml:trace>
  <inkml:trace contextRef="#ctx0" brushRef="#br0" timeOffset="143996.06">10997 9943,'0'20,"0"1,0 0,0-1,20 1,-20 0,0-1,0 1,0 0,0-1,0 1,0 0,0 20,0-20,0-1,0 1,0 0,0-1,0 1,0 0,0-1,0 1</inkml:trace>
  <inkml:trace contextRef="#ctx0" brushRef="#br0" timeOffset="144727.54">11265 10046,'0'21,"0"-1,21 1,0 0,-21-1,20-20,-20 21,21 0,0-1,-21 1,20-21,-20 21,21-21,-21 20,21-20,-21 21,20-21,-20 21,21-1</inkml:trace>
  <inkml:trace contextRef="#ctx0" brushRef="#br0" timeOffset="145027.93">11451 10046,'0'0,"-20"0,20 21,-21-1,21 1,0 0,-21-1,1 1,-1 0,21-1,-21 1,21 0,-20-21,20 20,-21 1,0 0,21-1,0 1,-20-21,20 21</inkml:trace>
  <inkml:trace contextRef="#ctx0" brushRef="#br0" timeOffset="145965.47">11658 10397,'0'-20,"0"40,0 1,0 0,0-1,0 1,0 0,-21-21,21 20,0 1,0 0,0-1,0 1,0 0,21-1,-21 1,-21-21,1 0,-1 0,0 0,1 0,20-21,0 1,0-1</inkml:trace>
  <inkml:trace contextRef="#ctx0" brushRef="#br0" timeOffset="146242.93">11679 10294,'0'-21</inkml:trace>
  <inkml:trace contextRef="#ctx0" brushRef="#br0" timeOffset="146976.31">11906 10191,'-21'0,"21"20,21-20,0 0,-1 0,1 0,0 0,-1 0,1 0,0 0,-1 0,1 0,0 0,-1 0,-40 0,20-20</inkml:trace>
  <inkml:trace contextRef="#ctx0" brushRef="#br0" timeOffset="149071.44">11699 10418,'0'0,"-20"0,20-21,-21 21,21-20,0-1,0 0,0 1,0 40,0 1,0 0,0-1,0 1,0 0,0-1,21 1,-21 0,0-1,0 1,0-42,0 1,0-1,0 0,0 1,20 20,-20-21,0 0,0 1,0-1,0 0,0 1,0 40,0 1,0 0,0-1,0 1,0 0,0-1,0 1,0 0,0-1,-20-20,20 21,0 0,0-1,0 1,0 0,0-42</inkml:trace>
  <inkml:trace contextRef="#ctx0" brushRef="#br0" timeOffset="150229.22">12381 10067,'0'-21,"0"0,0 42,21 0,-21-1,0 1,0 0,0-1,0 1,0 0,0-1,0 1,21 0,-21-1,0 1,0 0,20-21,1 0,-21-21,21 21,-21-21,20 1,-20-1,21 21,-21-21,0 1,21 20,-21-21,0 0,20 21,-20 21,0 0,0-1,0 1,21-21,-21 21,21-21,0 0,-21-21,20 0,-20 1,0-1,0 0,0 1,0-1,0 0,0 1,-20-1,20 0,-21 21,21-20,0 40,21-20</inkml:trace>
  <inkml:trace contextRef="#ctx0" brushRef="#br0" timeOffset="150897.73">12754 10356,'0'-21,"0"1,0 40,0 1,0 0,0-1,0 1,0 0,0-1,0 1,0 0,0-1,20-20,-20 21,-20-21,-1 0,0 0,1 0,20-21,-21 21,21-20,0-1,0 0</inkml:trace>
  <inkml:trace contextRef="#ctx0" brushRef="#br0" timeOffset="151131.54">12795 10149,'0'0,"-21"0</inkml:trace>
  <inkml:trace contextRef="#ctx0" brushRef="#br0" timeOffset="151637.01">12981 9943,'0'0,"-21"0,21 20,21 1,-21 0,0-1,0 1,21-21,-21 21,0-1,0 1,0 0,0-1,0 1,0 0,0-1,0 1,0 0,0-1,0 1,0 0,0-1,0 1,0 0,0-1,0-40</inkml:trace>
  <inkml:trace contextRef="#ctx0" brushRef="#br0" timeOffset="151975.62">13126 10005,'0'0,"0"-21,0 0,0 1,20 20,-20 20,21-20,-21 21,0 0,0-1,0 1,0 0,0-1,0 1,0 0,0-1,0 1,0 0,0-1,0 1,0 0,0-1,0 1</inkml:trace>
  <inkml:trace contextRef="#ctx0" brushRef="#br0" timeOffset="152504.5">13270 9715,'21'0,"0"0,-21 21,20-21,1 21,-21-1,0 1,0 0,-21-1,1-20,40 0,1 0,20 0,-20-20,0 20,-1 0,1 0</inkml:trace>
  <inkml:trace contextRef="#ctx0" brushRef="#br0" timeOffset="156661.01">1509 10893,'0'21,"0"0,0-1,0 1,0 0,0-1,0 1,0 0,0-1,0 1,0 0,0-1,0 1,0 0,0-1,0 1,0 0,0-1,0-40,0-1,0 0,-21 1,21-1,0 0,0 1,0-1,0 0,0 1,-20-1,20 0,0 1,0-1,0 0,0 1,0-1,0 0,0 1,0 40,20-20,-20 21,0 0,21-21,-21 20,21-20,-1 21,1 0,-21-1,21-20,-1 21,-20 0,21-21,0 20,-1 1,-20 0,21-21,-21 20,21-20,-21 21,20-21,-20 21,0-1,0 1,0 0,-20-21,-1 20,0-20,1 0,-1 21,0-21,1 0,-1 0,0 0,1 21,-1-21,0 0,1 0,20-21,0 0</inkml:trace>
  <inkml:trace contextRef="#ctx0" brushRef="#br0" timeOffset="157132.4">1902 10852,'0'-21,"-21"42,21 0,-21-1,1 1,20 0,0-1,-21 1,21 0,0-1,0 1,0 0,0-1,0 1,0 0,0-1,0 1,0 0,0-1,0 1,0 0,21-21,-21 20,0 1,20-21,-20 21,21-1,0 1,-1-21,1 0,0 0,-1-21,1 1,0 20</inkml:trace>
  <inkml:trace contextRef="#ctx0" brushRef="#br0" timeOffset="157507.71">2088 11017,'0'-20,"0"40,0 1,0 0,0-1,0 1,0 0,0-1,0 1,0 0,0-1,0 1,0 0,0-1,20-20</inkml:trace>
  <inkml:trace contextRef="#ctx0" brushRef="#br0" timeOffset="157967.97">2150 10914,'0'0,"0"-21,-21 21,21-20,0-1,0 42,21-21,-21 20,0 1,20-21,1 21,0-1,-21 1,20-21,-20 21,21-1,0 1,-21 0,21-1,-1 1,-20 0,21-1,-21 1,0 0,21-1,-21 1,0 0,0-1,0 1,0 0,0-1,0 1,-21-21,21 21,0-1,-21-20,21 21,-20-21,-1 0,0 0,21-21</inkml:trace>
  <inkml:trace contextRef="#ctx0" brushRef="#br0" timeOffset="161595.41">2605 11183,'20'0,"1"0,0 0,-1 0,1 0,0 0,-1 0,-20-21,21 21,0 0,-1 0,1 0,0-21,-1 21,1 0,0 0,-1 0,1 0,-21-20</inkml:trace>
  <inkml:trace contextRef="#ctx0" brushRef="#br0" timeOffset="162028.79">2729 11286,'-21'0,"42"0,-1 0,22 0,-22 0,1 0,0 0,-1 0,1 0,0 0,-1 0,1 0,0 0,-21-21</inkml:trace>
  <inkml:trace contextRef="#ctx0" brushRef="#br0" timeOffset="171362.81">4051 11059,'0'0,"0"20,-20 1,20 20,0-20,-21-21,21 21,0-1,0 1,0 0,-21-1,21 1,0 0,0-1,0 1,0 0,0-1,21 1,0 0,-1-21,1 0,-21-21,21 21,-21-21,20 21,-20-20,21-1,-21 0,21 21,-21-20,20-1,-20 0,0 1,0-1,0 0,0 1,0-1,-20 0,-1 1,0 20,1 0,20-21,-21 21,0 0,1 0,-1 0,21 21</inkml:trace>
  <inkml:trace contextRef="#ctx0" brushRef="#br0" timeOffset="171835.63">4424 11327,'-21'0,"0"0,21 21,21-21,0 0,-1 0,1-21,0 21,-1-20,1 20</inkml:trace>
  <inkml:trace contextRef="#ctx0" brushRef="#br0" timeOffset="172279.64">4754 11141,'0'21,"0"0,0-1,0 1,0 0,0-1,0 1,0 0,0-1,21 1,-21 0,21-21,-1 0,1 0,0 0,-21-21,0 0,0 1,0-1,20 21,-20-21,0 1,0-1,0 0,0 1,0-1,-20 21,20-21,-21 21,21-20,-21 20,1 0,20-21,-21 21,0 0,1 0,-1 0,0 0,21 21</inkml:trace>
  <inkml:trace contextRef="#ctx0" brushRef="#br0" timeOffset="172647.62">5064 11286,'0'-21,"0"1,-20 20,20-21</inkml:trace>
  <inkml:trace contextRef="#ctx0" brushRef="#br0" timeOffset="173068.79">5168 11141,'0'-20,"20"20,1 0,0 0,-1 0,-20 20,21-20,-21 21,0 0,0-1,0 1,0 0,0-1,-21 1,1 0,-1-21,21 20,-21-20,42 0,0 0,-1-20,1 20,0 0,-1-21,1 21,0 0</inkml:trace>
  <inkml:trace contextRef="#ctx0" brushRef="#br0" timeOffset="173340.76">5560 11059,'-20'0,"20"-21,20 21,-20 21,21-21,-21 20,21 1,-1 0,-20-1,21 1,-21 0,0-1,0 1,21 0,-21-1,0 22,0-22,0 1,0 0,-42-21,42 20,-20 1,20 0,-21-21</inkml:trace>
  <inkml:trace contextRef="#ctx0" brushRef="#br0" timeOffset="173857.4">3783 10976,'0'21,"0"-1,0 1,0 20,-21-20,21 0,0 20,0-20,0 20,0 0,0-20,0 20,0-20,0 20,0-20,0 0,21-1,-21 1,41 0,-20 0,-1-1,1-20</inkml:trace>
  <inkml:trace contextRef="#ctx0" brushRef="#br0" timeOffset="174499.92">5788 10769,'-21'0,"42"0,-21 21,20 0,-20-1,0 1,0 0,0-1,0 1,21-21,0 0,-1-21,1 21,0 0,-1 0,1 0,0-20</inkml:trace>
  <inkml:trace contextRef="#ctx0" brushRef="#br0" timeOffset="174967.66">5974 11327,'20'0,"22"-20,-22 20,1 0,0 0,-1 0,1 0,0 0,-1 0,1-21,0 21,-1 0,1 0,0 0,-1 0</inkml:trace>
  <inkml:trace contextRef="#ctx0" brushRef="#br0" timeOffset="175199.86">6139 11203,'-21'0,"21"21,0 20,0-20,0 0,0-1,0 1,0 0,0-1,0 1,0 0,-20-1</inkml:trace>
  <inkml:trace contextRef="#ctx0" brushRef="#br0" timeOffset="176763.98">6739 11059,'-21'0,"21"20,-21 1,21 0,0-1,-20-20,20 21,0 0,0-1,-21 1,21 0,0-1,0 1,0 0,0-1,0 1,0 0,21-1,-21 1,20 0,-20-1,21-20,0 21,-1-21,1 0</inkml:trace>
  <inkml:trace contextRef="#ctx0" brushRef="#br0" timeOffset="177143.93">6966 11245,'-21'0,"1"20,20 1,0 0,0-1,0 1,0 0,0-1,0 1,20 0,1-1,0-20,-1 0,1-20,0 20,-21-21,20 21,-20-21,0 1,21 20,-21-21,0 0,0 1,0-1,0 0,0 1,0-1,-21 0,1 1,-1 20,0 0,1-21,-1 21,0 0,1 0,-1 0,0 0,1 0</inkml:trace>
  <inkml:trace contextRef="#ctx0" brushRef="#br0" timeOffset="177568.64">7297 11327,'-21'0,"21"21,-21-21,42 0,0 0,-1 0,1-21,0 21,-1 0,1 0,0 0</inkml:trace>
  <inkml:trace contextRef="#ctx0" brushRef="#br0" timeOffset="178127.13">7689 11162,'0'21,"-20"-1,20 1,-21-21,21 21,0-1,0 1,0 0,0-1,0 1,21-21,-21 21,20-21,1 0,0 0,-1 0,1 0,-21-21,21 21,-1-21,-20 1,0-1,21 21,-21-21,0 1,0-1,0 0,-21 1,1 20,20-21,-21 21,0 0,1 0,-1 0,0 0,1 0,20 21,-21-21</inkml:trace>
  <inkml:trace contextRef="#ctx0" brushRef="#br0" timeOffset="178400.92">7958 11265,'0'-20</inkml:trace>
  <inkml:trace contextRef="#ctx0" brushRef="#br0" timeOffset="178899.63">8123 11121,'0'0,"0"20,0 1,0 0,-20-1,20 1,0 0,-21-1,21 1,0 0,0-1,21-20,-1 0,1-20,0 20,-1 0,-20-21,21 21,-21-21,21 21,-21-20,0-1,-21 21,21 21,0-1,0 1,-21 0,21-1,0 1,0 0,0-1,0 1</inkml:trace>
  <inkml:trace contextRef="#ctx0" brushRef="#br0" timeOffset="179211.84">8392 11017,'0'-20,"-21"20,21-21,0 42,21-21,-21 20,21-20,-21 42,20-42,-20 20,21 1,-21 0,21-1,-21 22,0-22,0 1,0 0,0-1,0 1,0 0,0-1,0 1,-21 0,0-1,21 1,-20-21,20 21,-21-21,0 20,1-20,-1 0,0 0</inkml:trace>
  <inkml:trace contextRef="#ctx0" brushRef="#br0" timeOffset="179713.37">8537 10811,'21'0,"-1"0,1 0,-21 20,0 1,21-21,-21 21,0-1,0 1,0 0,-21-1,42-20,20 0,-41-20,21 20,-1 0,1-21,0 21,-1 0,1 0</inkml:trace>
  <inkml:trace contextRef="#ctx0" brushRef="#br0" timeOffset="180355.92">8764 11245,'21'0,"0"0,-1 0,1 0,0 0,-1 0,1 0,0 0,-1 0,1 0,0 0,-1 0,-20-21</inkml:trace>
  <inkml:trace contextRef="#ctx0" brushRef="#br0" timeOffset="180603.72">8888 11121,'-20'0,"20"20,0 1,0 0,0-1,20 1,-20 0,0-1,0 1,0 0,0-1</inkml:trace>
  <inkml:trace contextRef="#ctx0" brushRef="#br0" timeOffset="180962.96">9343 10997,'0'0,"0"-21,0 42,0-1,0 1,0 0,-21 20,21-20,0-1,-20 1,20 0,-21-1,21 1,-21 20,21-20,0 0,-20-1,20 1,0 0,0-1,0 1,0 0,0-1,20-20,1 0,-21 21,21-21,-1 0,1 0,0-21</inkml:trace>
  <inkml:trace contextRef="#ctx0" brushRef="#br0" timeOffset="193880.39">9653 11141,'0'0,"-21"0,21 21,0 0,0-1,-20 1,20 0,0-1,0 1,0 0,-21-1,21 1,0 0,0-1,0 1,0 0,0-1,0-40,21 20</inkml:trace>
  <inkml:trace contextRef="#ctx0" brushRef="#br0" timeOffset="194388.93">9860 11307,'-21'0,"62"0,-20 0,0 0,-1 0,1 0,0 0,-1 0,1 0,0 0,-1 0</inkml:trace>
  <inkml:trace contextRef="#ctx0" brushRef="#br0" timeOffset="194922.9">10273 11141,'0'0,"0"21,0 0,0 20,0-20,0-1,0 1,0 0,0-1,21-20,-21 21,20-21,-20 21,21-21,0 0,-1 0,1 0,0 0,-21-21,20 21,-20-21,21 21,-21-20,0-1,0 0,0 1,0-1,0 0,0 1,0-1,-21 21,21-21,-20 21,-1 0,0 0,1 0,-1 0,0 0,1 0,20 21</inkml:trace>
  <inkml:trace contextRef="#ctx0" brushRef="#br0" timeOffset="195460.86">10604 11286,'0'0,"0"-21,0 1,-21 20,42 0</inkml:trace>
  <inkml:trace contextRef="#ctx0" brushRef="#br0" timeOffset="195880.08">10873 11121,'-21'0,"0"0,21 20,-20-20,20 21,0 0,-21-21,21 20,0 1,0 0,-21-1,21 1,0 0,0-1,0 1,21-21,0 0,-1 0,1 0,-21-21,21 21,-1 0,-20-20,0-1,0 0,-20 1,-1 20,0 0,21-21,-20 21</inkml:trace>
  <inkml:trace contextRef="#ctx0" brushRef="#br0" timeOffset="196348.33">11100 10935,'21'0,"-1"20,1 1,-21 0,0-1,21 1,-21 0,0-1,0 1,0 0,0-1,0 1,0 0,0-1,0 1,0 0,0-1,-21-20,21 21,0 0,-21-21,21 20,-20-20,20 21,-21 0,0-21,21-21</inkml:trace>
  <inkml:trace contextRef="#ctx0" brushRef="#br0" timeOffset="196811.68">11410 10935,'0'-21,"21"21,-1 0,-20 21,21-21,0 20,-21 1,0 0,0-1,0 1,-21-21,0 21,42-21,0-21,-1 21,1 0,0 0,-1-21,1 21</inkml:trace>
  <inkml:trace contextRef="#ctx0" brushRef="#br0" timeOffset="197372.06">11699 11203,'-20'0,"20"-20,20 20,22 0,-22 0,1 0,0 0,-1 0,1 0,0 0,-1 0,1 0,0 0,-1 0,1 0,0 0,-1 0</inkml:trace>
  <inkml:trace contextRef="#ctx0" brushRef="#br0" timeOffset="197608.93">11885 11079,'0'-20,"-20"20,20 20,0 22,0-22,0 1,0 0,0-1,0 1,0 0,0-1,0 1,0 0,0-1,0 1</inkml:trace>
  <inkml:trace contextRef="#ctx0" brushRef="#br0" timeOffset="198044.91">12526 10955,'0'0,"0"21,-41-21,41 21,0-1,0 1,-21-21,0 21,21-1,-20 1,20 0,-21-1,0 1,21 0,0-1,-20 1,20 0,0-1,0 1,0 0,0-1,0 1,20 0,1-1,20-20,-20 0,0 0,-1 0</inkml:trace>
  <inkml:trace contextRef="#ctx0" brushRef="#br0" timeOffset="198775.13">12774 11141,'0'-20,"-20"20,20 20,0 1,0 0,0-1,0 1,0 0,0-1,0 1,0 0,0-1,0 1,0 0,0-1</inkml:trace>
  <inkml:trace contextRef="#ctx0" brushRef="#br0" timeOffset="199064.91">12981 11224,'0'0,"-21"0,42 0,0 0,-1 0,1 0,0 0,-1 0,1-21,0 21,-1 0</inkml:trace>
  <inkml:trace contextRef="#ctx0" brushRef="#br0" timeOffset="199419.25">13332 11100,'0'0,"0"21,-20-21,20 20,0 1,-21 0,21-1,0 1,0 0,21-21,-1 0,-20 20,21-20,0 0,-1 0,1 0,0 0,-21-20,0-1,0 0,0 1,0-1,0 0,0 1,0-1,-21 21,0 0,1 0,-1 0,0 0,1 0,-1 0</inkml:trace>
  <inkml:trace contextRef="#ctx0" brushRef="#br0" timeOffset="199653.84">13622 11203,'-21'0,"21"-20,21 20</inkml:trace>
  <inkml:trace contextRef="#ctx0" brushRef="#br0" timeOffset="200140.26">13808 11079,'-21'-20,"0"20,21 20,0 1,0 0,21-21,-21 20,21-20,-21 21,20 0,-20-1,0 1,0 0,0-1,-41-20,20 0,1 0,-1-20,21-1,0 0,0 1,21 20,-21-21,20 21,1-21,0 1,-1 20,1-21,0 0,-21 1,0-1,-21 21,0 0,1 0,-1 0,0 0,1 0,-1 0</inkml:trace>
  <inkml:trace contextRef="#ctx0" brushRef="#br0" timeOffset="200503.37">14056 10893,'0'-20,"0"40,20 1,1 0,-21-1,21 1,-21 0,20-21,-20 20,0 1,0 0,21-1,-21 1,0 0,0-1,0 1,0 0,-21-1,21 1,-20-21,20 21,-21-21,21 20,-21-20,1 21,-1-21,0 0,1 0,20-21</inkml:trace>
  <inkml:trace contextRef="#ctx0" brushRef="#br0" timeOffset="200968.87">14304 10769,'0'-20,"-21"20,21-21,41 21,1 0,-22 0,-20 21,21-21,-21 20,21 1,-21 0,0-1,-42 1,22 0,-1-21,21 20,21-20,-1 0,1-20,0 20,-1 0,1-21,0 21,-1 0,1 0,-21-21</inkml:trace>
  <inkml:trace contextRef="#ctx0" brushRef="#br0" timeOffset="202668.91">14965 11079,'-20'0,"20"-20,20 20,1 0,0 0,-21 20,20-20,1 0,0 0,-1 0,1 0,0 0,-1 0,-20-20,21 20,0 0,-1 0,-20-21,21 21</inkml:trace>
  <inkml:trace contextRef="#ctx0" brushRef="#br0" timeOffset="202890.89">14965 11183,'-20'0,"20"20,20-20,22 0,-22 0,1-20,0 20,-1 0,22-21,-22 21,1 0,0 0,-1 0,1-21</inkml:trace>
  <inkml:trace contextRef="#ctx0" brushRef="#br0" timeOffset="204720.67">1488 12092,'0'-20,"0"40,0 1,0 0,0-1,0 1,0 0,0-1,0 1,0 0,0-1,0 1,0 0,0-42,0 0,0 1,0-1,0 0,0 1,0-1,0 0,0 1,0-1,0 0,0 1,0-1,0 0,0 1,0 40,0 1,21-21,-21 21,21-21,-21 20,20 1,1 0,0-1,-21 1,20-21,-20 21,0-1,21-20,-21 21,21 0,-21-1,20 1,-20 0,0-1,0 1,-20-21,20 21,-21-21,0 0,1 0,-1 0,0 0,1 0,-1 0,0-21,21 0</inkml:trace>
  <inkml:trace contextRef="#ctx0" brushRef="#br0" timeOffset="205040.91">1964 11927,'0'-21,"-21"21,0 0,21 21,-20-21,-1 41,21-20,-21-21,21 41,-20-20,20 0,-21-1,21 1,0 0,-21 20,21-20,0-1,0 1,0 0,0-1,0 1,0 0,0-1,21 1,0-21,-1 21,1-21,0 0,-1 0,1 0</inkml:trace>
  <inkml:trace contextRef="#ctx0" brushRef="#br0" timeOffset="205453.34">2005 12154,'0'0,"-21"-20,21-1,42 21,-22 0,1 0,0 21,-1-1,-20 1,0 0,0-1,0 1,-20 0,-1-1,0 1,1-21,-1 21,0-21,42 0,-21-21,21 21,-1 0,1 0,0-21,-1 21,1 0,-21-20,21 20,-1-21,1 21,0 0</inkml:trace>
  <inkml:trace contextRef="#ctx0" brushRef="#br0" timeOffset="205762.86">2357 11948,'-21'0,"42"20,-1 1,1 0,0-1,-1 1,-20 0,21-1,-21 1,0 0,0-1,0 1,0 0,0-1,0 1,-21 0,21-1,-20-20,-1 21,0 0,1-1,-1-20,0 0,1 21,-1-21,0 0,21 21,-21-21</inkml:trace>
  <inkml:trace contextRef="#ctx0" brushRef="#br0" timeOffset="206158.91">2749 12175,'-20'21,"40"-21,1 0,0 0,-1 0,1 0,-21-21,21 21,-1 0,1 0</inkml:trace>
  <inkml:trace contextRef="#ctx0" brushRef="#br0" timeOffset="206328.33">2749 12278,'-41'21,"82"-42,-103 42,83-21,20 0,-20-21,0 21,-1 0,1 0,0-20,-1 20</inkml:trace>
  <inkml:trace contextRef="#ctx0" brushRef="#br0" timeOffset="207364.52">3969 11968,'-21'0,"0"0,21 21,-20-21,-1 0,21 41,-21-20,1 20,-1-20,21 0,-21-1,21 1,-20 20,20-20,-21 20,21-20,0 0,0-1,-21 1,21 0,0-1,0 1,0 0,42-1,-22 1,1-21,0 21,-1-21,1 0,0 0,-1 0,1 0,0 0,-1 0</inkml:trace>
  <inkml:trace contextRef="#ctx0" brushRef="#br0" timeOffset="208512.84">4175 12154,'-20'0,"20"21,0 0,-21-21,21 20,0 1,-21 0,21-1,0 1,0 0,0-1,21 1,0-21,-1 0,1 0,0 0,-21-21,20 21,1-20,-21-1,21 21,-21-21,20 1,-20-1,0 0,0 1,0-1,0 0,-20 21,20-20,-21 20,0 0,1 0,-1 0,0 0,1 0,-1 0,0 0,21 20</inkml:trace>
  <inkml:trace contextRef="#ctx0" brushRef="#br0" timeOffset="209895.3">4527 12299,'-21'0,"21"21,21-21,0-21,-1 21,1-21,0 21,-1 0</inkml:trace>
  <inkml:trace contextRef="#ctx0" brushRef="#br0" timeOffset="210311.08">4878 12092,'-20'0,"20"21,0 0,0-1,0 1,0 0,0-1,0 1,0 0,0-1,0 1,0 0,20-21,1 0,0 0,-1 0,1-21,0 21,-21-21,0 1,20-1,-20 0,0 1,0-1,0 0,0 1,0-1,-20 21,20-21,-21 21,21-20,-21 20,1 0,-1 0,0 0,1 0</inkml:trace>
  <inkml:trace contextRef="#ctx0" brushRef="#br0" timeOffset="210646.95">5209 12196,'-21'0,"1"-21,20 0,0 1</inkml:trace>
  <inkml:trace contextRef="#ctx0" brushRef="#br0" timeOffset="211179.97">5478 12072,'0'-21,"0"0,-21 21,0 0,1 0,-1 0,0 0,21 21,-20-21,20 21,-21-21,21 20,0 1,0 0,21-1,-1-20,1 0,0 0,-21-20,20 20,-20-21,21 21,-21-21,0 42,0 0,0-1,0 1,-21 0,21-1,0 1,0 0,0-1</inkml:trace>
  <inkml:trace contextRef="#ctx0" brushRef="#br0" timeOffset="211532.81">5602 11968,'0'-20,"20"20,-20 20,21-20,-21 21,21-21,-21 21,20-1,-20 1,21 0,-21-1,0 1,0 0,0-1,0 1,0 0,0-1,0 1,0 0,0-1,-21 1,21 0,-20-1,-1-20,21 21,-21-21,1 0,20-21,0 1</inkml:trace>
  <inkml:trace contextRef="#ctx0" brushRef="#br0" timeOffset="211964.69">5870 11803,'0'-21,"21"21,0 0,-21 21,0 0,0-1,0 1,0 0,0-1,-21-20,42-20,-1 20,1 0,0 0,-1 0</inkml:trace>
  <inkml:trace contextRef="#ctx0" brushRef="#br0" timeOffset="212311.92">6036 12196,'-21'0,"42"0,-1 0,1 0,0 0,-1 0,1 0,0 0,-1 0,1 0,-21-21,21 21,-1 0</inkml:trace>
  <inkml:trace contextRef="#ctx0" brushRef="#br0" timeOffset="212571.77">6201 12030,'0'0,"-21"0,21-20,-20 20,20 20,0 1,0 0,0-1,0 1,0 0,0-1,0 1,0 0,0-1,0 1,0 0,-21-1,21 1</inkml:trace>
  <inkml:trace contextRef="#ctx0" brushRef="#br0" timeOffset="212949">6759 11948,'-20'0,"-1"20,21 1,-21 0,21-1,-20 1,20 0,-21-1,21 22,0-22,-21 1,21 0,0-1,0 1,0 0,0-1,21-20,-21 21,21-21,-1 0,1 21,0-21,-1 0,1 0,0 0</inkml:trace>
  <inkml:trace contextRef="#ctx0" brushRef="#br0" timeOffset="213707.69">6987 12051,'0'-21,"-21"42,21 0,0-1,0 1,0 0,0-1,0 1,0 0,0-1,0 1,0 0,21-21,-21 20,20-20,1 0,0 0,-1 0,1-20,0 20,-21-21,0 0,20 1,-20-1,0 0,0 1,0-1,0 0,-20 1,-1-1,0 21,1 0,20-21,-21 21,0 0,1 0,-1 0,0 0,1 21</inkml:trace>
  <inkml:trace contextRef="#ctx0" brushRef="#br0" timeOffset="214076.84">7359 12237,'0'0,"-21"0,0 0,42 0,-21-21,21 21,-1 0,1 0,0 0,-1 0,22 0,-22-20</inkml:trace>
  <inkml:trace contextRef="#ctx0" brushRef="#br0" timeOffset="214551.89">7669 12051,'-21'0,"21"21,-21-1,21 1,0 0,0-1,0 1,0 0,0-1,0 1,21-21,0 21,-1-21,1 0,0 0,-1 0,1 0,0 0,-21-21,20 21,-20-21,0 1,0-1,0 0,0 1,0-1,-20 21,20-21,-21 21,0-20,1 20,-1 0,0 0,1 0</inkml:trace>
  <inkml:trace contextRef="#ctx0" brushRef="#br0" timeOffset="-214665.08">8061 12216,'-20'0,"20"-20,-21 20,21-21</inkml:trace>
  <inkml:trace contextRef="#ctx0" brushRef="#br0" timeOffset="-214247.78">8123 12030,'-20'0,"20"-20,20 20,22 0,-22-21,1 21,0 0,-1 0,1 0,0 0,-1 0,1 0,0 0,-1 0,-20 21,0-1,0 1,0 0,-20-21,20 20,0 1,0 0,0-1,-21 1,21 0,0-1,0 1,0 0,0-1</inkml:trace>
  <inkml:trace contextRef="#ctx0" brushRef="#br0" timeOffset="-213921.23">8475 11948,'0'-21,"21"21,-1 0,1 21,0-1,-1 1,1 0,-21-1,0 1,0 0,0-1,0 1,0 0,0-1,0 1,0 0,-21-21,21 20,0 1,-20-21,20 21,-21-21,21 20,-21-20,1 0,-1 0,0 0</inkml:trace>
  <inkml:trace contextRef="#ctx0" brushRef="#br0" timeOffset="-213528.75">8620 11803,'0'-21,"20"21,1 0,0 0,-1 0,-20 21,21-21,-21 21,0-1,0 1,0 0,0-1,-21-20,42 0,-21-20,21 20,-1 0,1-21,0 21,-1 0,1 0,0-21</inkml:trace>
  <inkml:trace contextRef="#ctx0" brushRef="#br0" timeOffset="-213172.35">8909 12154,'-21'0,"42"0,0 0,-1 0,1 0,0 0,-1 0,1 0,0 0,-1 0,1 0,0 0,-1 0,1 0</inkml:trace>
  <inkml:trace contextRef="#ctx0" brushRef="#br0" timeOffset="-212968.82">9054 12051,'-21'0,"21"-21,21 42,-63-42,42 42,0 20,-20-41,20 21,0 0,0-1,0 1,0 0,0-1,0 1,0 0,0-1,0 1</inkml:trace>
  <inkml:trace contextRef="#ctx0" brushRef="#br0" timeOffset="-211856.32">9570 11927,'0'21,"-20"-21,20 20,-21-20,21 21,-21 0,21-1,0 1,-20 0,20-1,0 1,0 20,0-20,-21 0,21-1,0 1,0 0,0-1,0 1,41-21,-41 21,21-21,0 20,-1-20,1 0,0 0,-1 0</inkml:trace>
  <inkml:trace contextRef="#ctx0" brushRef="#br0" timeOffset="-211169.06">9839 12010,'0'-21,"0"0,0 42,0 0,0-1,0 1,0 0,0-1,0 1,0 0,0-1,0 1,0 0,21-21,-21 20,20-20</inkml:trace>
  <inkml:trace contextRef="#ctx0" brushRef="#br0" timeOffset="-210853.34">10149 12051,'-21'0,"1"0,40 0,1 0,0 0,-1 0,1 0,0 0,-1 0,1-21,0 21,-1 0</inkml:trace>
  <inkml:trace contextRef="#ctx0" brushRef="#br0" timeOffset="-210485.89">10480 11968,'0'21,"0"-42,0 63,0-22,0 1,0 0,0-1,0 1,0 0,0-1,0 1,20-21,22 0,-21 0,-1 0,1-21,0 1,-21-1,20 0,-20 1,0-1,0 0,0 1,0-1,0 0,-20 21,-1 0,0 0,1 0,-1 0,0 0,0 0,1 0</inkml:trace>
  <inkml:trace contextRef="#ctx0" brushRef="#br0" timeOffset="-210257.75">10831 12030,'0'-20</inkml:trace>
  <inkml:trace contextRef="#ctx0" brushRef="#br0" timeOffset="-209928.88">11017 11968,'-20'0,"20"21,0 0,0-1,0 1,20-21,-20 21,21-21,-21 20,21-20,-21 21,20-21,-20 21,0-1,-20-20,-1 0,0 0,1 0,-1 0,0 0,1 0,20-20</inkml:trace>
  <inkml:trace contextRef="#ctx0" brushRef="#br0" timeOffset="-209740">10976 11989,'0'-21,"0"1,21 20,-1 0,1-21,0 21,-1 0,1 0,0 0</inkml:trace>
  <inkml:trace contextRef="#ctx0" brushRef="#br0" timeOffset="-209452">11327 11844,'-20'0,"20"21,0 0,20-21,-20 20,21-20,-21 21,21-21,-21 21,20-21,-20 20,0 1,21 0,-21-1,0 1,0 0,21-21,-21 20,0 1,0 0,-21-1,21 1,-21-21,21 21,-20-21,-22 20,22-20,-1 0,0 0,1 0,-1 0,21-20</inkml:trace>
  <inkml:trace contextRef="#ctx0" brushRef="#br0" timeOffset="-209060.82">11493 11700,'20'0,"1"0,0 0,-1 0,-20 20,0 1,0 0,0-1,0 1,0 0,21-21,0 0,-1 0,22-21,-22 21,1 0,0 0</inkml:trace>
  <inkml:trace contextRef="#ctx0" brushRef="#br0" timeOffset="-208684.92">11823 12072,'21'0,"0"0,-1 0,1 0,0 0,-1 0,1 0,0 0,-1 0,1 0,0 0</inkml:trace>
  <inkml:trace contextRef="#ctx0" brushRef="#br0" timeOffset="-208457.82">11947 11968,'0'0,"0"-20,-20 20,20 20,0 1,0 0,0-1,0 1,0 0,0-1,0 1,0 0,0-1,0 1,0 0,0-1</inkml:trace>
  <inkml:trace contextRef="#ctx0" brushRef="#br0" timeOffset="-208084.26">12485 11865,'0'0,"0"-21,-21 21,21 21,0 20,-41-41,41 21,-21 0,0-1,21 1,-20 0,20-1,-21 1,21 0,0-1,-21 1,21 0,0-1,0 1,0 0,21-1,20-20,-41 21,21-21,0 0,-1 21,22-21,-22 0,1 0,0 0,-1 0,1 0</inkml:trace>
  <inkml:trace contextRef="#ctx0" brushRef="#br0" timeOffset="-206816.35">13043 11968,'0'0,"-21"0,21 21,0 0,0-1,0 1,0 0,0-1,0 1,0 0,0-1,0 1,0 0,0-1,21-20</inkml:trace>
  <inkml:trace contextRef="#ctx0" brushRef="#br0" timeOffset="-206563.48">13229 12072,'0'0,"-21"0,63 0,-22 0,1 0,0 0,-1-21,1 21,0 0</inkml:trace>
  <inkml:trace contextRef="#ctx0" brushRef="#br0" timeOffset="-206213.82">13663 11968,'-41'104,"82"-208,-82 228,41-103,20-21,1 21,0-21,-1 0,1 0,0 0,-1 0,-20-21,21 21,-21-21,0 1,0-1,0 0,0 1,0-1,0 0,-41 21,20 0,0 0,1 0,-1 0,0 0,1 0,-1 0</inkml:trace>
  <inkml:trace contextRef="#ctx0" brushRef="#br0" timeOffset="-205980.83">13952 12092,'-20'0,"20"-20</inkml:trace>
  <inkml:trace contextRef="#ctx0" brushRef="#br0" timeOffset="-205513.09">14076 11948,'0'0,"0"-21,21 21,0 0,-1 0,1 0,-21 21,21-21,-21 20,0 1,0 0,-21-21,21 20,-21 1,1-21,20 21,-21-21,42 0,-1 0,1 0,0 0,-1 0,-20 20,0 1,0 0,-20-21,20 20,-21-20,21 21,-21-21,1 0,-1 0,21 21,-21-21</inkml:trace>
  <inkml:trace contextRef="#ctx0" brushRef="#br0" timeOffset="-205192.41">14324 11844,'21'0,"0"21,-1 0,1-21,0 20,-21 1,20-21,-20 21,0-1,21 1,-21 0,0-1,0 1,0 0,0-1,0 1,0 0,0-1,-21-20,21 21,-20-21,20 21,-21-21,21 20,-21-20,1 0,-1 21,0-21,21-21</inkml:trace>
  <inkml:trace contextRef="#ctx0" brushRef="#br0" timeOffset="-204787.96">14614 11720,'0'0,"20"0,1 0,0 0,-21 21,21 0,-21-1,0 1,0 0,0-1,-21-20,21 21,-21-21,63 0,-22 0,1 0,0 0,-1 0,1 0,0-21,-1 21,1 0</inkml:trace>
  <inkml:trace contextRef="#ctx0" brushRef="#br0" timeOffset="-195844.83">15069 11968,'-21'0,"42"0,-21 21,20-21,1 0,0 0,-1 0,1 0,0 0,-1 0,1 0,0 0,-21-21</inkml:trace>
  <inkml:trace contextRef="#ctx0" brushRef="#br0" timeOffset="-195660.14">15089 12134,'-20'0,"40"0,-20 0,0-21,21 21,0 0,-1-21,1 21,0 0,-1 0,1-20,0 20,-1 0,-20-21</inkml:trace>
  <inkml:trace contextRef="#ctx0" brushRef="#br0" timeOffset="-191772.96">16309 10955,'-21'0,"21"21,-21 0,21-1,0 1,-20 0,20-1,-21 1,21 0,0-1,0 1,0 0,0-1,0 1,21-21,-21 21,20-21,1 0,0 0,-1 0,-20-21,21 21,0-21,-1 1,1-1,-21 0,21 1,-21-1,0 0,0 1,0-1,0 0,0 1,-21 20,21-21,-21 21,1 0,-1 0,0 0,1 0,-1 0,0 0,21 21</inkml:trace>
  <inkml:trace contextRef="#ctx0" brushRef="#br0" timeOffset="-191451.75">16619 11141,'-21'0,"21"-20,21 20,-21-21,0 0,20 21</inkml:trace>
  <inkml:trace contextRef="#ctx0" brushRef="#br0" timeOffset="-190868.79">16846 10955,'0'-20,"0"40,0 1,-20 0,20-1,0 1,0 0,-21-1,21 1,0 0,0-1,-21-20,21 21,21-21,0 0,-1 0,-20-21,21 21,0 0,-1 0,1-20,0 20,-1 0,-20-21,0 0,0 1,0-1,0 0,-20 21,20 21,0 0,0-1,0 1,0 0,0-1,0 1,0 0,0-1,0 1,0 0,20-1,-20 1,0 0,21-1</inkml:trace>
  <inkml:trace contextRef="#ctx0" brushRef="#br0" timeOffset="-188687.9">16061 11906,'0'0,"0"-20,0-1,20 21,1 0,-21-21,41 21,-20 0,0 0,-1 0,1 0,0 0,-1 0,-20 21,0 0,0-1,0 1,-20 0,20-1,-21-20,21 21,-41 0,41-1,-21-20,0 21,1 0,20-1,-21-20,21 21,-21-21,21 21,-20-21,40 0,-20-21,21 21,20 0,-20 0,0 0,-1 0,1-21,0 21,-1 0,1 0,0 0,-1 0</inkml:trace>
  <inkml:trace contextRef="#ctx0" brushRef="#br0" timeOffset="-188461.91">16474 11989,'0'-21,"-21"21</inkml:trace>
  <inkml:trace contextRef="#ctx0" brushRef="#br0" timeOffset="-188025.65">16681 11927,'0'21,"0"-1,0 1,0 0,0-1,0 1,0 0,20-21,-20 20,21-20,0 0,0 0,-21-20,20 20,-20-21,21 21,-21-21,21 1,-21-1,0 0,20 21,-20-20,0-1,-41 21,41-21,-21 21,1 0,-1 0,0 0,0 0,1 0,20 21</inkml:trace>
  <inkml:trace contextRef="#ctx0" brushRef="#br0" timeOffset="-187456.86">17136 11865,'0'0,"-21"21,21 20,-21-20,21-1,-20-20,20 21,0 0,-21-21,21 20,21-20,-1 0,1 0,0 0,-1 0,1 0,-21-20,21 20,-1 0,-20-21,21 21,-21-21,0 1,0-1,0 42,0-1,0 1,0 0,0-1,-21-20,21 21,0 0,0-1,0 1,0 0,0-1</inkml:trace>
  <inkml:trace contextRef="#ctx0" brushRef="#br0" timeOffset="-185960.88">2191 13188,'21'0,"-1"-21,1 21,0 0,0-21</inkml:trace>
  <inkml:trace contextRef="#ctx0" brushRef="#br0" timeOffset="-185773.8">2770 13043,'-21'0,"1"0,-1 0,21-21,41 21</inkml:trace>
  <inkml:trace contextRef="#ctx0" brushRef="#br0" timeOffset="-185617.83">2605 13395,'0'20,"0"-40,-21 61</inkml:trace>
  <inkml:trace contextRef="#ctx0" brushRef="#br0" timeOffset="-184829.48">3700 13208,'-21'0,"1"0,20 21,0 0,0 0,0-1,0 1,0 0,0-1,0-40,20 20,-20-21,0 0,21 21,-21-20,0-1,0 0,0 0,21 1,-21-1,0 0,0 1,0-1,20 0,-20 1,0-1,0 0,0 1,0 40,21 1,0 0,-21-1,20 1,1 0,-21-1,0 1,21-21,-21 21,0-1,20 1,-20 0,21-21,-21 21,0-1,0 1,0 0,-21-1,1-20,-1 0,0 0,1 21,-1-21,0 0,1 0,-1 0</inkml:trace>
  <inkml:trace contextRef="#ctx0" brushRef="#br0" timeOffset="-184480.19">4237 12981,'0'-21,"-20"21,-1 21,0 20,21-20,-20 0,20-1,-21 1,21 0,0 20,-21-20,21-1,0 1,0 0,-20 0,20-1,0 1,0 0,0-1,0 1,0 0,20-1,1 1,0-21,-1 0,1 0,0 0,-1 0</inkml:trace>
  <inkml:trace contextRef="#ctx0" brushRef="#br0" timeOffset="-184208.96">4424 13188,'-21'0,"21"-21,0 42,0-1,0 1,0 0,0 0,0-1,0 1,0 0,0-1,0 1</inkml:trace>
  <inkml:trace contextRef="#ctx0" brushRef="#br0" timeOffset="-183872.83">4672 13022,'-21'-20,"21"-1,0 62,21-41,-21 21,20-21,-20 21,21-1,0 1,-21 0,20-1,-20 1,21 0,-21-1,0 1,0 0,0 0,0-1,0 1,0 0,-21-1,21 1,-20-21,20 21,-42-21,42 20,-20-20,-1 21,0-21</inkml:trace>
  <inkml:trace contextRef="#ctx0" brushRef="#br0" timeOffset="-180923.73">5333 13188,'21'0,"-21"-21,0 0,0 1,20 20,-40 20,-1-20,0 0,1 21,20 0,-21-21,0 20,1-20,20 21,-21-21,0 21,1 0,-1-21,21 20,-21-20,1 21,20 0,20-21,1 0,0 0,-1 0,-20 20,21-20,0 0,-1 0,1 0,0 21,-1-21,1 0,0 0,-1 0,1 21,0-21,-21-21</inkml:trace>
  <inkml:trace contextRef="#ctx0" brushRef="#br0" timeOffset="-180089.08">5932 13064,'-20'0,"-1"0,21 20,0 1,0 0,0-1,-21-20,21 21,0 0,0-1,0 1,0 0,0 0,0-1,0 1,0-42,0 1,0-1,0 0,0 0,0 1,0-1,0 0,0 1,0-1,21 21,-21-21,0 1,21 20,-1 0,-20 20,21-20,-21 21,21-21,-21 21,20-1,-20 1,21 0,0-1,-21 1,20-21,-20 21,0 0,0-1,-20 1,-1-21,21 21,-21-21,1 0,20 20,-21-20,0 0,1 0,-1 0</inkml:trace>
  <inkml:trace contextRef="#ctx0" brushRef="#br0" timeOffset="-179748.82">6366 13002,'0'0,"0"-21,0 42,-20-1,20 1,0 0,0-1,-21-20,21 21,0 0,-21-1,21 1,0 0,-20-1,20 1,0 0,0 0,-21-21,21 20,0 1,0 0,21-21,-1 0,1 0,0 0,-1 0,1 0</inkml:trace>
  <inkml:trace contextRef="#ctx0" brushRef="#br0" timeOffset="-179356.32">6573 13105,'0'0,"-20"0,20-21,0 1,20 20,1 0,-21 20,21-20,-1 21,1 0,-21-1,21 1,-21 0,0-1,0 1,-42 0,22 0,-1-1,0-20,1 21,-1-21,42 0,-1 0,-20-21,21 21,0 0,-1 0,1 0,0 0,-1 0,1 0,20 0,-20-20,0 20,-1 0,1 0</inkml:trace>
  <inkml:trace contextRef="#ctx0" brushRef="#br0" timeOffset="-179065.33">6987 12981,'0'0,"0"-21,20 21,-20 21,21-21,-21 21,21-21,-21 41,20-20,-20-1,21-20,-21 21,0 0,0-1,0 1,0 0,0-1,0 1,0 0,-21-21,21 21,-20-21,20 20,-21-20,0 21,1-21</inkml:trace>
  <inkml:trace contextRef="#ctx0" brushRef="#br0" timeOffset="-178858.03">7503 13374,'0'0,"-20"0,-1 0,0 0,1 21,20-1,0 1,0 0</inkml:trace>
  <inkml:trace contextRef="#ctx0" brushRef="#br0" timeOffset="-174376.7">8227 13002,'0'-21,"0"0,0 42,0 0,0-1,0 1,0 0,20-1,-20 1,0 0,0-1,0 1,0 0,21-1,-21 1,0 0,0 0,0-1,0 1,0 0,21-1,-21 1</inkml:trace>
  <inkml:trace contextRef="#ctx0" brushRef="#br0" timeOffset="-173844.31">8144 13312,'0'0,"21"-21,-1 1,22-1,-22 0,1 21,0-21,-1 21,1-20,0-1,-1 21,1-21,0 1,-1 20,-20-21,21 0,-21 1,0 40,0 22,0-22,0 1,0 0,0-1,0 1,0 0,0 0,21-21,-21 20,21-20,-1-20,-20-1,21 21,-21-21,21 0,-1 1,1-1,-21 0,21 21,-1-20,-20 40,0 1,21 20,-21-20,0 0,0 0,0-1,0 1,0 0,0-1</inkml:trace>
  <inkml:trace contextRef="#ctx0" brushRef="#br0" timeOffset="-173520.85">8702 13333,'0'-42,"21"42,-42 42,63-104,-22 41,1 21,-21-21,21 21,-21-21,20 21,1 0,-21-20,21 20,-21-21,20 21,-20-21,21 21,-21-20,-21 20,1 20,-1 1,0 0,1-1,20 1,0 0,-21-21,21 21,0-1,0 1,41-21,-20 21,0-21,-1 0,22 0,-1 0,-20 0</inkml:trace>
  <inkml:trace contextRef="#ctx0" brushRef="#br0" timeOffset="-172524.93">9632 13126,'0'-21,"-20"21,20 21,0-1,0 1,0 0,0-1,20 1,-20 0,21 0,0-1,-1-20,1 0,0 0,-21-20,20 20,-20-21,21 21,-21-21,21 0,-21 1,20 20,-20 20,21 1,-21 0,21-21,-21 21,20-21,1 0,0 0,-21-21,20 21,-20-21,0 0,0 1,0-1,0 0,0 1,0-1,-20 21,-1 0,0 0,1 0</inkml:trace>
  <inkml:trace contextRef="#ctx0" brushRef="#br0" timeOffset="-171872.97">10066 13105,'0'-21,"0"42,0-21,0 21,0-1,0 1,0 0,0-1,0 1,21-21,-21 21,21-21,-21 21,20-21,1 0,0 0,-1 0,1 0,-21-21,21 0,-21 0,0 1,0-1,20 21,-20-21,0 1,0-1,-20 21,20 21,0-1,0 1,0 0,0-1,0 1,0 0,0-42,0 0,20 1,-20-1,0 0,21 21,-21-20,21 20,-21-21,20 21,1 0,-21-21,21 21,-21 21,0 0,0-1,0 1,0 0,20-1,-20 1,0 0</inkml:trace>
  <inkml:trace contextRef="#ctx0" brushRef="#br0" timeOffset="-171473.2">10480 13126,'0'0,"0"20,0 1,0 0,0-1,0 1,0 0,20-21,-20-21,0 0,0 1,0-1,21 21,-21-21,21 21,-21-20,21 20,-21-21,20 21,-20 21,21-1,-21 1,0 0,0-1,0 1,0 0,0 0,0-1,0 1</inkml:trace>
  <inkml:trace contextRef="#ctx0" brushRef="#br0" timeOffset="-170707.89">10790 13208,'0'-20,"0"-1,21 21,-1-21,1 1,-21-1,21 21,-21-21,-21 21,0 0,1 0,20 21,-21-21,21 21,-21-1,21 1,0 0,0-1,0 1,21-21,-21 21,21-21,-1 0,1 0,0 0,-1 0,1 0,0-21,-1 21,1 0,0-21,-21 1,20-1,1 0,-21 1,21 20,-21-21,0 0,0 1,20 20,-20-21,0 0,0 1,-20 20,20 20,-21-20,21 21,0 0,0-1,0 1,21 0,-1-21,-20 20,21-20,0 21,-1 0,1-21,-21 20,0 1,21-21,-21 21,0 0,0-1,0 1,20 0,22-21,-22 0,1 0,0 0,-1 0,1 0,0 0</inkml:trace>
  <inkml:trace contextRef="#ctx0" brushRef="#br0" timeOffset="-170480.89">9942 12857,'0'0,"-20"0,-1 0,0 0,1 0,-1 0</inkml:trace>
  <inkml:trace contextRef="#ctx0" brushRef="#br0" timeOffset="-167804.8">11947 13084,'0'-20,"0"40,0 1,0 20,0-20,0 0,0-1,0 1,21-21,-21 21,0 0,0-42,0 0,0 0,0 1,21-1,-21 0,0 1,20 20,-20-21,21 21,-21-21,21 21,-21-20,20 20,1 0,0 20,-21 1,0 20,20-20,-20 0,0-1,0 1,21-21,-21 21,21-21,-1 0,1 0,0-21,-21 0,20 21,1-20,-21-1,21 0,-21 1,20 20,-20-21,0 0,21 21,-21-20,0-1,-21 21,1 0,-1 21,21-1,0 1,0 0,0-1,0 1,0 0,21-21,-21 20,20-20,-20 21,21-21,0 0,-1 0,1 0,0 0,-21-21,20 21,1-20,0-1,-21 0,20 21,-20-20,21-1,-21 0,0 42,0 0,0-1,0 1,0 0,0-1,0 1,0 0,21-21,-1 0,1 0,0 0,0 0,-1 0,-20-21,21 21,0-21,-21 1,0-1,0 0,20 1,-20-1,0 0,0 42,0 0,0-1,0 1,0 0,0-1,0 1,21-21,0 0,-1 0,1 0,0 0,-1-21,1 1,0 20,-21-21,20 21,1-21,0 1,-21-1,20 0,-20 1,0-1,0 0,0 1,-20 20,-1 0,0 0,21 20,0 1,0 0,0-1,21-20,-21 21,21 0,-21-1,0 1,0 0,20-21,-20 20,0 1,0 0,21-21,-21 21,21-21,-1 0,-20-21,21 21,0-21,-1 21,-20-21,21 21,-21-20,21 20,-21-21,20 21,-20-21,21 21,-21 21,0 0,0-1,21-20,-1 21,1-21,0 0,-21 21,20-21,1 0,0 0,-1 0,-20-21,21 0,-21 1,0-1,0 0,0 1,0-1,0 0,-21 21,21-20,-20 20,20-21,-21 21,0-21,1 21,-1 0,0 0,21 21,-20-21,20 21,0-1,0 1,20-21,1 21,0-21,-1 0,1 0,0 0,-1 0,1 0,0 0,-21-21,20 21,1 0,0 0,-21 21,20-21,-20 20,21 1,-21 0,0-1,21 1,-21-42,20 21,-20-20,0-1,21 0,0 21,-1-20,1-1,0 21,-1 0,1 0,0 21,-21-1,0 1,0 0,0-1,0 1,0 0,0 0</inkml:trace>
  <inkml:trace contextRef="#ctx0" brushRef="#br0" timeOffset="-167117.78">14262 13146,'-20'0,"20"21,0 0,0-1,0 1,20 0,1 0,0-21,-1 0,1 0,0 0,-1 0,-20-21,21 21,0-21,-1 21,1-21,-21 1,21 20,-21-21,20 21,-20-21,0 1,0-1,0 42,0-1,-20 1,20 0,0-1,0 1,0 0,20 0,-20-1,0 1,0 0,-20-21,-1 0,0 0,1-21,-1 0</inkml:trace>
  <inkml:trace contextRef="#ctx0" brushRef="#br0" timeOffset="-166961.82">14159 12940,'-21'0,"42"0,-62 0,20 0,21-21</inkml:trace>
  <inkml:trace contextRef="#ctx0" brushRef="#br0" timeOffset="-164156.78">15193 12898,'0'-20,"0"40,0 1,0 0,0-1,20 1,-20 0,0-1,0 1,0 0,21-1,-21 1,0 0,0-1,0 1,0 0,0-1,0 1,0 0,0 0,0-1,0-40,0-1</inkml:trace>
  <inkml:trace contextRef="#ctx0" brushRef="#br0" timeOffset="-155417.75">2232 14015,'0'0,"0"-21,0 0,0 42,0 0,0-1,0 1,0 0,-20-1,20 1,0 0,0-1,0 1,0 0,0-1,0 1,0 0,0-1,0 1,20-21,1 0,0 0,-21-21,21 21,-1-20,1-1,-21 0,21 21,-21-20,20 20,-20-21,0 0,21 1,-21-1,0 0,21 21,-21-20,0-1,0 0,0 1,0-1,0 42,0-1,0 1,0 0,0-1,0 1,0 0,0-1,20-20,-20 21,21 0,-21-1,21-20,-1 0,1 0,0 0,-1-20,1-1,0 0,-21 1,20 20,-20-21,0 42,0-1,0 1,0 0,0-1,0 1,0 0,0-1,0 1,0 0,0-1,0 1,0 0,0-1,0 1,0 0,0-1,0-40,0-1,0 0,0 1,0-1,0 0,0 1,0-1,0 0,0 1,-20-1,20 0,0 1,0-1,0 0,0 1,0-1,0 0,0 1,0-1,0 0,20 21,1 0,0 0,-1 21,-20 20,21-41,-21 21,0 0,0-1,-21-20,1 21,-1-21,21 21,-21-21,1 0</inkml:trace>
  <inkml:trace contextRef="#ctx0" brushRef="#br0" timeOffset="-153895.78">3039 14139,'0'-21,"0"0,-21 21,0 0,1 0,20 21,-21-21,0 21,21-1,-20-20,20 21,0 0,0-1,20-20,1 0,0 0,-1 0,-20-20,21 20,-21-21,21 0,-21 1,0-1,20 21,-20-21,0 1,0-1,21 0,-21 1,0-1,0 0,0 1,0-1,0 0,0 1,0 40,0 1,0 0,0-1,0 1,0 0,0-1,0 1,0 0,0-1,0 1,0 0,0-1,0 1,21-21,-21 21,20-21,1 0,0 0,-1 0,1-21,0 21,-1-21,1 1,-21-1,21 0,-21 1,20 20,-20-21,-20 21,20 21,-21-21,21 20,0 1,-21-21,21 21,0-1,0 1,21-21,0 0,-1 0,-20-21,21 21,-21 21,21-21,-1 0,1 0,0 0,-21-21,20 1,-20-1,21 21,-21-21,0 1,21-1,-21 0,0 1,0-1,0 0,0 1,0-1,20 21,-20-21,0 42,0 0,21-21,-21 41,21-20,-21-1,0 1,0 0,0-1,0 1,0 0,20-21,-20 20,0 1,0 0,21-1,0 1,-1-21,1 0,0 0,-1-21,1 21,-21-20,21 20,-1-21,-20 0,21 1,-21-1,21 0,-21 1,0-1,0 0,0 1,0 40,-21 1,21 0,0-1,-21-20,21 21,0 0,0-1,0 1,0 0,21-21,-21 20,21-20,-1 0</inkml:trace>
  <inkml:trace contextRef="#ctx0" brushRef="#br0" timeOffset="-153699.96">3597 13973,'0'0,"-21"0,21-20,21 20,-1-21,1 21,20 0,-20 0</inkml:trace>
  <inkml:trace contextRef="#ctx0" brushRef="#br0" timeOffset="-153147.9">4506 13932,'0'0,"-20"21,20-1,0 1,0 0,0-1,0 1,0 0,0-1,0 1,0 0,0-1,0 1,0 0,0-1,0 1,20-21</inkml:trace>
  <inkml:trace contextRef="#ctx0" brushRef="#br0" timeOffset="-152467.98">4506 14097,'0'-20,"0"-1,0 0,0 1,21 20,20 0,-20 0,0 0,-1 0,1 0,-21 20,21-20,-1 21,-20 0,21-1,-21 1,0 0,0-1,0 1,0 0,0-42,0 0,21 21,-21-20,20 20,-20-21,21 21,-21-21,21 21,-21-20,20 20,1 20,-21 1,0 0,0-1,0 1,21-21,-21 21,0-1,20-20,1 0,0 0,-1-20,1 20,-21-21,21 21,-21-21,20 1,-20-1,21 21,-21-21,0 1,0-1,-21 21,1 0,20 21,-21-1,21 1,-21-21,21 21,0-1,0 1,0 0,21-21,0 20,-1-20,1 0,0 21,-1-21,1 0</inkml:trace>
  <inkml:trace contextRef="#ctx0" brushRef="#br0" timeOffset="-150880.13">5726 14077,'0'20,"0"1,0 20,0-20,0 0,0-1,0 1,20-21,1 21,0-21,-1 0,-20-21,21 21,-21-21,21 21,-21-20,20-1,1 21,-21 21,21-21,-21 20,20-20,1 0,0 0,-21-20,0-1,20 21,-20-21,0 1,0-1,0 42,21-21,0 0,-1 0,1 0,0 0,-1 0,1 0,-21-21,21 21,-21-21,0 1,0-1,0 0,-21 21,0 0,1 0,20 21,-21 0,21-1,0 1,0 0,0-1,0 1,21 0,-1-21,-20 20,21-20,0 21,-1-21,1 0,0 0,-1 0,1 0,-21-21,21 21,-21-20,20 20,-20-21,21 0,-21 1,0-1,0 42,0-1,0 1,0 0,0-1,21-20,-1 0,1 21,0-21,0 0,-1 0,1 0,0-41,-1 41,1-21,0 21,-1-21,1 21,-21-20,21 20,-1-21,-20 0,21 21,-21-20,0-1,-21 21,1 0,-1 0,0 21,1-1,20 1,0 0,0-1,0 1,0 0,0-1,0 1,0 0,0-1,0 1,0 0,0-1,0 1,0 0,0-1,0 1,20 0,-20-1,0 1,0 0,0-1,0 1,-20-21,-1 0,0 0,1 0,20-21,-21 21,21-20,-21 20,21-21,0 0,0 1,0-1,0 0,21 1,0-1,-21 0,20 1</inkml:trace>
  <inkml:trace contextRef="#ctx0" brushRef="#br0" timeOffset="-150220.91">6718 14015,'21'-104,"-42"208,62-208,-41 125,0 0,21-1,-21 1,0 0,0-1,0 1,0 0,0-1,0 1,0 0,21-1,-21 1,0 0,20-21,1 0,0-21,-1 0,1 1,0-1,-1 21,-20-21,21 21,-21-20,21 20,-21 20,0 1,0 0,20-1,-20 1,21-21,-21 21,21-21,-1 0,-20-42,21 42,-21-20,0-1,0 0,0 1,21-1,-21 0,0 1,0-1,0 0,0 42,0 20,0-20,0 0,0-1,0 1,-21 0,21-1,0 1,0 0,0-1,0 1,41-21</inkml:trace>
  <inkml:trace contextRef="#ctx0" brushRef="#br0" timeOffset="-150068">7214 14077,'21'-62,"-42"124,62-124,-20 62,0 0,-1-21,1 21</inkml:trace>
  <inkml:trace contextRef="#ctx0" brushRef="#br0" timeOffset="-149881.12">6387 13932,'-41'0,"82"0,-82-21</inkml:trace>
  <inkml:trace contextRef="#ctx0" brushRef="#br0" timeOffset="-149025.01">8041 13973,'0'21,"0"0,0-1,0 1,0 0,0 20,0-20,20 20,-20-20,0-1,0 22,0-22,0 22,0-22,0 1,0 0,0-1,0 1,0 0,0-1,0 1,0 0,21-21,0 0,-1-21,1 0,0 1,-21-1,20 21,-20-21,0 1,21-1,-21 0,0 1,0-1,-21 21,21-21,-20 21,-1 0,0 0,1 0,-1 0,21-20</inkml:trace>
  <inkml:trace contextRef="#ctx0" brushRef="#br0" timeOffset="-148516.99">8268 14139,'0'-42,"0"84,-21-84,21 63,0 0,0-1,0 1,0 0,0-1,21-20,-21-20,21-1,-21 0,0 1,0-1,-21 0,21 1,21 20,-1 0,1 0,0 0,-1 0,1 0,-21 20,21-20,-21 21,20-21,-20 21,21-1,-21 1,0 0,0-1,0 1,0 0,42-21</inkml:trace>
  <inkml:trace contextRef="#ctx0" brushRef="#br0" timeOffset="-148148.85">9302 13870,'-21'-21,"0"21,21 21,0 0,0-1,0 1,0 0,0-1,0 1,0 0,0-1,0 1,0 0,0-1,0 1,21 0,-21-1</inkml:trace>
  <inkml:trace contextRef="#ctx0" brushRef="#br0" timeOffset="-147536.45">9260 14035,'0'-20,"0"40,0-61,0 20,21 21,0 0,-21-20,20 20,1 0,0 0,-1 0,-20 20,21-20,-21 21,21-21,-21 41,0-20,0 0,20-1,-20 1,0 0,0-1,0-40,0-1,21 0,0 1,-1 20,-20-21,21 21,0-21,-1 21,-20 21,0 0,21-21,-21 20,0 1,21 0,-1-21,1 0,0 0,-1 0,-20-21,21 21,-21-21,21 21,-1-20,1-1,0 0,-1 21,-20-20,0-1,-20 21,-1 0,0 0,21 21,-20-21,20 20,-21-20,21 21,-21-21,21 21,-20-21,20 20,0 1,41 0,-20-1</inkml:trace>
  <inkml:trace contextRef="#ctx0" brushRef="#br0" timeOffset="-146885.59">10790 13891,'-21'0,"21"-21,-20 21,20 21,0-1,0 1,0 0,20-1,-20 1,0 0,0-1,0 1,0 0,0-1,0 1,0 0,0-1,0 1,0 0,0-1,0 1,21-21</inkml:trace>
  <inkml:trace contextRef="#ctx0" brushRef="#br0" timeOffset="-145808.13">11038 13725,'0'0,"-21"0,1 0,20 21,-21-21,0 21,42-21,-21 20,21-20,-1 0,1 21,0-21,-21 21,0-1,-21-20,0 0,1 0,-1 0,21-20</inkml:trace>
  <inkml:trace contextRef="#ctx0" brushRef="#br0" timeOffset="-145585.26">11203 13643,'0'0,"0"20,0 1,0 0,0-1,0 1,0 0,0-1,21 1</inkml:trace>
  <inkml:trace contextRef="#ctx0" brushRef="#br0" timeOffset="-145424.35">11141 13767,'21'0,"-42"0,83-21,-41 21</inkml:trace>
  <inkml:trace contextRef="#ctx0" brushRef="#br0" timeOffset="-143128.91">11555 14139,'0'0,"0"20,0 1,0 0,20-21,-20 20,0 1,0 0,21-63,-21 1,21 41,-21-21,20 1,-20-1,21 0,0 1,-1 20,-20 20,0 22,0-22,0 1,0 0,21-1,-21 1,0 0,21-21,-1 0,1 0,0 0,-21-21,20 21,1 0,0-21,-1 1,-20-1,21 0,-21 1,0-1,21 21,-21-21,0 1,0-1,-21 21,0 0,21 21,0-1,0 1,0 0,0-1,0 1,0 0,21-1,0 1,-1-21,1 0,0 0,-1 0,1-21,0 21,-21-20,20-1,-20 0,21 21,-21-20,0 40,0 1,0 0,0-1,0 1,21-21,-21 21,20-21,1 0,0 0,-1 0,1 0,-21-21,21 21,-21-21,20 21,1-20,-21-1,0 0,21 21,-21-20,0 40,0 1,0 0,0-1,0 1,20-21,1 0,0 0,-1 0,1-21,0 1,-1-1,1 0,-21 1,21 20,-21-21,20 0,-20 1,0-1,0 0,0 1,0-1,-20 21,20 21,-21-21,21 20,0 1,0 0,0-1,0 1,0 0,21-21,-21 20,0 1,0 0,20-21,-20 20,21-20,0 0,-1 0,1 0,-21-20,21 20,0-21,-1 21,1-21,-21 42,0 0,0-1,21 1,-1-21,1 0,0 0,-1 0,1 0,-21-21,21 21,-21-20,20-1,-20 0,0 1,21 20,-21-21,0 0,0 1,-21-1,1 21,-1-21,0 21,1 0,-1 0,21 21,0 0,-21-21,21 20,0 1,21-21,20 0,-20 0,0 0,-1 0,1-21,0 21,-1 0,1 0,0 0,-1 0,1 0,-21 21,21-21,-21 21,20-1,-20 1,0 0,0-42,21 21,-21-21,21 1,-1-1,-20 0,21 21,0 0,-21-20,20 20,1 0,-21 20,21-20,-21 42,0-22,0 1,0 0</inkml:trace>
  <inkml:trace contextRef="#ctx0" brushRef="#br0" timeOffset="-139357.88">3431 14841,'0'-20,"0"-1,0 0,0 42,0 0,0-1,0 1,0 0,21-1,-21 1,0 0,0-1,0 1,21-21,-21 21,20-21,-20-21,21 21,-21-21,21 21,-1 0,-20-20,21 20,-21-21,21 21,-21-21,20 21,1-20,0 20,-21 20,20-20,-20 21,0 0,21-21,-21 20,0 1,21-21,-21 21,20 0,-20-42,21 21,-21-21,21 0,-21 1,0-1,20 0,-20 1,0-1,0 0,-20 1</inkml:trace>
  <inkml:trace contextRef="#ctx0" brushRef="#br0" timeOffset="-138297.18">3948 15048,'0'21,"0"0,0-1,0 1,0 0,21-21,-21 20,0 1,0 0,0-1,0 1,20-21</inkml:trace>
  <inkml:trace contextRef="#ctx0" brushRef="#br0" timeOffset="-137804.82">4320 14738,'0'21,"-21"-21,21 20,0 1,-20 0,20-1,0 1,-21 0,21-1,0 1,0 0,-21-1,21 1,0 0,0 0,0-1,0 1,0 0,0-1,21 1,0-21,-1 21,1-21,0 0,0 0,-1 0</inkml:trace>
  <inkml:trace contextRef="#ctx0" brushRef="#br0" timeOffset="-137388.98">4506 14924,'0'21,"0"-42,-20 42,20-1,0 1,0 0,0 0,0-1,20-20,-20-20,0-1,21 0,-21 0,0 1,21-1,-21 0,20 21,-20-20,21 20,-21-21,21 21,-1 0,-20 21,21-1,-21 1,0 0,0-1,0 1,0 0,0 0,0-1,0 1,0 0</inkml:trace>
  <inkml:trace contextRef="#ctx0" brushRef="#br0" timeOffset="-137012">4796 15028,'0'0,"0"-21,0 0,20 21,-20-21,21 21,0-20,-21-1,-21 21,0 0,21 21,-20-1,20 1,-21-21,21 21,0 0,0-1,0 1,0 0,21-21,-1 20,1-20,0 0</inkml:trace>
  <inkml:trace contextRef="#ctx0" brushRef="#br0" timeOffset="-136532.05">4982 14986,'0'-21,"0"42,0-21,0 21,0 0,0-1,0 1,0 0,20-21,1 0,0 0,-21-21,20 21,-20-21,21 21,-21-20,21 20,-21-21,0 42,20-21,-20 20,21-20,0 0,-1 0,1 0,-21-20,21-1,-21 0,0 0,-21 21,0-20,1 20,-1 0</inkml:trace>
  <inkml:trace contextRef="#ctx0" brushRef="#br0" timeOffset="-136229.48">5333 14738,'0'-21,"-21"21,42 0,0 21,20 0,-20-1,-1 1,1 0,-21-1,21 1,-21 20,20-20,-20 0,0-1,0 1,0 0,0 0,0-1,-20-20,20 21,-21-21,21 21,-21-21,1 20,-1-20</inkml:trace>
  <inkml:trace contextRef="#ctx0" brushRef="#br0" timeOffset="-135840.78">5767 14903,'-21'0,"21"-20,-20 20,40 0,1 0,0 0,-1 0,1 0,0 0,-1 0,1 0,0 0</inkml:trace>
  <inkml:trace contextRef="#ctx0" brushRef="#br0" timeOffset="-135676.88">5746 14986,'0'0,"0"0,21 0,0 0,-1 0,1 0,0 0,20 0,-20 0</inkml:trace>
  <inkml:trace contextRef="#ctx0" brushRef="#br0" timeOffset="-134277.02">6718 14841,'0'-20,"0"40,21 1,-21 0,20-1,-20 1,0 0,0-1,0 1,21-21,-21 21,0 0,0-1,0 1,21-21,-21-21,20 1,-20-1,21 21,-21-21,21 21,-21-21,20 21,-20-20,21 20,-21-21,21 21,-1 21,-20-1,21-20,0 21,-1-21,-20 21,21-21,0 0,-1 0,1 0,-21-21,0 0,0 1,0-1,0 0,0 1,0-1,0 0,-21 21</inkml:trace>
  <inkml:trace contextRef="#ctx0" brushRef="#br0" timeOffset="-133997.18">7214 15048,'0'0,"0"-20,0 40,0 1,0 0,0-1,0 1,0 0,21-1</inkml:trace>
  <inkml:trace contextRef="#ctx0" brushRef="#br0" timeOffset="-133672.87">7545 14738,'0'21,"-21"-21,21 20,-21 1,21 0,0-1,0 1,-20-21,20 21,-21-1,21 1,0 0,0-1,-21-20,21 21,0 0,0 0,0-1,0 1,21-21,0 21,20-21,-20 0</inkml:trace>
  <inkml:trace contextRef="#ctx0" brushRef="#br0" timeOffset="-133337.91">7751 14965,'0'21,"0"-42,0 63,0-21,21-1,0-20,-1 0,1 0,0-20,-21-1,20 21,-20-21,0 0,0 1,-20 20,20-21,-21 21,0 0,1 0,-1 0,0 21</inkml:trace>
  <inkml:trace contextRef="#ctx0" brushRef="#br0" timeOffset="-133056.98">8020 14800,'0'-21,"0"42,0-21,0 21,0-1,0 1,0 0,0-1,0 1,0 0,0-1,0 1,0 0,21 0</inkml:trace>
  <inkml:trace contextRef="#ctx0" brushRef="#br0" timeOffset="-132616.9">8268 14945,'-41'-21,"82"42,-82-21,20 0,21 20,-21-20,21 21,0 0,0 0,21-21,0 0,-21-21,20 21,-20-21,21 21,-21-21,0 1,0-1,0 0,21 21,-21-20,0-1,0 0,0 1,0-1,0 0,0 1,0 40,0 22,0-22,0 1,0 0,0-1,0 1,0 0,0-1,0 1</inkml:trace>
  <inkml:trace contextRef="#ctx0" brushRef="#br0" timeOffset="-132321.49">8516 14738,'-20'0,"40"0,-40 21,61-1,-20 1,-21 0,20-1,1-20,-21 21,21 20,-21-20,20 0,-20-1,0 1,0 0,0 0,0-1,0 1,0 0,-20-21,20 20,-21 1,0-21,1 0,-1 21,0-21,1 0,-1 0</inkml:trace>
  <inkml:trace contextRef="#ctx0" brushRef="#br0" timeOffset="-131841.97">8847 14986,'0'0,"-21"0,42 0,20 0,-20 0,0 0,-1 0,1 0,0 0,-1 0,1 0,0 0,-1 0,1 0,0 0,-1-21,-20 1,21 20</inkml:trace>
  <inkml:trace contextRef="#ctx0" brushRef="#br0" timeOffset="-131592.37">9012 14841,'0'0,"-20"0,20 21,0 0,0-1,0 1,0 0,0-1,0 1,0 0,0 0,20-21,-20 20,0 1,21 0</inkml:trace>
  <inkml:trace contextRef="#ctx0" brushRef="#br0" timeOffset="-129319.95">9715 14800,'-21'21,"21"-1,-20 1,-1 0,21-1,-21 1,1 0,20-1,-21-20,0 21,1 0,-1 0,0-21,21 20,-20-20,-1-20,21-1,0 0,0 0,0 1,21-1,-21 0,0 1,20 20,-20-21,21 21,-21-21,21 21,-21 21,20-21,-20 21,21-21,-21 20,21-20,-1 42,1-22,0-20,-21 21,20-21,1 0,0 21,-1-21,1 21,0-21,-1 0,1 0,-21 20,21-20</inkml:trace>
  <inkml:trace contextRef="#ctx0" brushRef="#br0" timeOffset="-127682.68">10252 14614,'0'-21,"-20"21,20 21,-21 0,0-1,1 1,20 0,-21-1,0 1,21 20,-20-20,-1 0,21 20,-21-20,21-1,0 22,0-22,-20 1,20 0,0 20,0-20,0 0,0-1,41 1,-41 0,21-1,-21 1,20-21,-20 21,21-21,0 20,-1-20,1 21,0-21,-1 0,1 0,0 0,-1 0,1 0,0 0</inkml:trace>
  <inkml:trace contextRef="#ctx0" brushRef="#br0" timeOffset="-126984.74">10397 14759,'21'20,"-1"1,1 0,-21-1,21-20,-1 21,-20 0,21-21,0 20,-21 1,21-21,-1 21,1-1,0 1,-1-21,-20 21</inkml:trace>
  <inkml:trace contextRef="#ctx0" brushRef="#br0" timeOffset="-126705.49">10687 14779,'-21'-20,"0"20,21 41,-20-41,20 21,-21-21,21 20,-21 1,1 0,20-1,-21 1,0-21,21 21,-21-1,21 1,-20-21,20 21,0 0,-21-1,21 1,0 0</inkml:trace>
  <inkml:trace contextRef="#ctx0" brushRef="#br0" timeOffset="-126125.66">10852 14986,'0'21,"0"0,0-1,21-20,-21 21,0 0,0-1,0 1,0 0,0-1,0 1,20-21,-20-21,0 1</inkml:trace>
  <inkml:trace contextRef="#ctx0" brushRef="#br0" timeOffset="-117508.98">11162 14945,'-21'0,"21"20,-20-20,-1 0,42 0,20 0,-20 0,-1 0,1 0,0 0,-1 0,1 0,0 0,-21-20,20 20</inkml:trace>
  <inkml:trace contextRef="#ctx0" brushRef="#br0" timeOffset="-113076.47">11679 14841,'0'-20,"0"-1,20 21,-20 21,21-21,-21 20,0 1,0 0,21-1,-21 1,0 0,0-1,0 1,20 0,-20 0,21-21,0 0,-1 0,-20-21,21 21,0 0,-1-21,1 0,0 1,-1-1,-20 0,21 21,-21 21,0 0,21-1,-21 1,20-21,-20 21,21 0,0-21,-1 0,-20-21,21 21,-21-21,21 21,-21-21,0 1,0-1,0 0,0 1,0-1,-21 0,21 1,-21-1,1 0,20 1,-21 20,21-21,-21 21,21-21,-20 21,40 0</inkml:trace>
  <inkml:trace contextRef="#ctx0" brushRef="#br0" timeOffset="-111344.96">12319 15048,'0'0,"0"-20,0 40,0 1,0 0,0-1,0 1,21 0</inkml:trace>
  <inkml:trace contextRef="#ctx0" brushRef="#br0" timeOffset="-110939.85">12609 14759,'-21'0,"0"20,1-20,20 21,-21 0,21-1,0 1,-21-21,21 21,0-1,0 1,0 0,0-1,0 1,21-21,0 0,-1 0,1 0,0 0</inkml:trace>
  <inkml:trace contextRef="#ctx0" brushRef="#br0" timeOffset="-110561.33">12754 14862,'0'0,"0"21,0-1,0 1,0 0,0-1,20-20,-20 21,21-21,0 0,-1 0,1-21,-21 1,21 20,-21-21,0 0,0 1,0-1,-21 21,0 0,1 0,-1 0,0 0,21 21</inkml:trace>
  <inkml:trace contextRef="#ctx0" brushRef="#br0" timeOffset="-110269.02">12960 14779,'0'-20,"0"40,0 1,0 0,0-1,0 1,0 0,0-1,0 1,0 0,0-1,0 1,21-21</inkml:trace>
  <inkml:trace contextRef="#ctx0" brushRef="#br0" timeOffset="-109804.88">13188 14883,'-21'0,"42"0,-63 0,42 20,-20 1,20 0,0-1,20-20,-20 21,21-21,0 0,-1 0,-20-21,21 21,-21-20,21-1,-21 0,0 1,0-1,0 0,20 1,-20-1,0 0,0 1,0-1,0 42,0-1,0 1,0 0,0-1,0 1,0 0,0-1,21 1</inkml:trace>
  <inkml:trace contextRef="#ctx0" brushRef="#br0" timeOffset="-109512.96">13477 14697,'21'0,"-21"20,20-20,-20 21,21-21,-21 21,0-1,0 1,21-21,-21 21,0-1,0 1,0 0,0-1,-21 1,21 0,-21-1,1-20,20 21,-21-21</inkml:trace>
  <inkml:trace contextRef="#ctx0" brushRef="#br0" timeOffset="-107880.71">13663 14531,'0'0,"0"-20,21 20,-1 0,1 20,0-20,-1 21,1-21,-21 21,21-1,-1-20,1 21,0 0,-21-1,20 1,-20 0,0-1,0 1,0 0,0-1,0 1,0 0,0-1,-20 1,20 0,0-1,-21-20,21 21,-21 0,21-1,0 1,-20-21,20 21,-21-21,21 21,-21-21,21 20,-20-20,20 21,-21-21,21 21,-21-21,1 0,20 20,-21-20,0 0,21 21,-20-21,20-21,20 1,1 20,-21-21,21 21,-21-21,20 21,1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29:24.977"/>
    </inkml:context>
    <inkml:brush xml:id="br0">
      <inkml:brushProperty name="width" value="0.05292" units="cm"/>
      <inkml:brushProperty name="height" value="0.05292" units="cm"/>
      <inkml:brushProperty name="color" value="#FF0000"/>
    </inkml:brush>
  </inkml:definitions>
  <inkml:trace contextRef="#ctx0" brushRef="#br0">2129 703</inkml:trace>
  <inkml:trace contextRef="#ctx0" brushRef="#br0" timeOffset="374.08">1922 1240,'0'-20,"21"20,0-21</inkml:trace>
  <inkml:trace contextRef="#ctx0" brushRef="#br0" timeOffset="525.03">2274 1240,'0'-20</inkml:trace>
  <inkml:trace contextRef="#ctx0" brushRef="#br0" timeOffset="1805.4">3204 868,'0'-21,"0"1,0 40,0 22,0-21,0-1,0 1,0 0,0-1,0 1,0 0,0-1,0 1,0 0,21-1,-21 1,20-21,1 0,0 0,-1 0,-20-21,21 21,0-20,-1-1,-20 0,21 1,0-1,-21 0,20 21,-20-20,21-1,-21 0,0 1,0 40,0 1,0 0,0-1,0 1,0 0,21-21,-21 20,20-20,1 0,0 0,-1 0,1 0,0-20,-1 20,-20-42,21 42,-21-20,0-1,21 0,-21 1,0-1,0 0,0 0,0 1,0-1,0 0,0 1,-21 20,0-21,1 21,-1 0,0 0,1 21,-1-21,0 20,1 1,20 0,0-1,0 1,20-21,22 0,-22 0,22 0,-22 0,22 0,20 0,-21 0</inkml:trace>
  <inkml:trace contextRef="#ctx0" brushRef="#br0" timeOffset="2436">3845 1096,'0'0,"0"-21,0 0,0 42,0 0,0-1,0 1,0 0,0-1,0 1,0 0,0-1,0 1,0 0,20-21,-20 20,0 1,21-21</inkml:trace>
  <inkml:trace contextRef="#ctx0" brushRef="#br0" timeOffset="2672.93">4072 1096,'0'-21,"0"42,0-1,0 1,0 0,0-1,0 1,21 0,-21-1,0 1,0 0</inkml:trace>
  <inkml:trace contextRef="#ctx0" brushRef="#br0" timeOffset="3149.01">4465 620,'-21'21,"21"-1,-20 1,20 0,-21-1,0 1,21 0,-20-1,20 1,-21 20,21-20,0 0,0 0,0-1,0 1,0 0,0-1,21 1,-21 0,20-1,-20 1,21-21,0 0,-1 21,1-21</inkml:trace>
  <inkml:trace contextRef="#ctx0" brushRef="#br0" timeOffset="3608.73">4651 827,'0'0,"0"20,0 1,0 0,0 0,0-1,0 1,-21-21,21-21,0 1,0-1,0 0,21 21,-21-21,21 1,-1-1,1 0,0 1,-1-1,1 21,-21-21,21 21,-1 0,1 0,-21 21,0 0,21-21,-21 41,0-20,0-1,0 1,0 0,0 0,0-1,0 1,0 0</inkml:trace>
  <inkml:trace contextRef="#ctx0" brushRef="#br0" timeOffset="3962.01">5002 910,'0'-21,"0"0,21 21,0-21,-1 21,-20-20,21 20,0 0,-21-21,20 21,-20-21,21 21,-21-20,0-1,-21 21,1 0,-1 0,21 21,-21-21,21 20,-20-20,20 21,0 0,0-1,0 1,0 0,0 0,20-21,-20 20,21-20,0 21,-1-21,1 0</inkml:trace>
  <inkml:trace contextRef="#ctx0" brushRef="#br0" timeOffset="4429.14">5354 785,'0'-20,"-21"20,0 20,21 1,0 0,0-1,0 1,0 0,21-21,0 0,-21 21,20-21,1 0,0 0,-21-21,20 21,-20-21,21 0,-42 42,21 0,21-21,0 0,-1 0,1 0,-21-21,21 21,-1 0,1-21,0 1,-21-1,0 0,0 1,0-1,-21 21,0-21</inkml:trace>
  <inkml:trace contextRef="#ctx0" brushRef="#br0" timeOffset="4727.99">5829 517,'21'20,"-1"1,1 0,0-1,-21 1,20 0,-20-1,21 1,-21 0,21-1,-21 22,20-22,-20 1,0 20,0-20,0 0,0 20,0-20,0 0,0-1,-20-20,20 21,-21 0,0-21,1 20,-1-20,0 0,21 21,-20-21,-1 0,0 0</inkml:trace>
  <inkml:trace contextRef="#ctx0" brushRef="#br0" timeOffset="4945.22">6201 806,'21'0,"-1"0,1 0,0 0,-1 0</inkml:trace>
  <inkml:trace contextRef="#ctx0" brushRef="#br0" timeOffset="5086.46">6242 868,'-20'0,"-1"0,62 0,-20 0,0 0,-1 0,1 0</inkml:trace>
  <inkml:trace contextRef="#ctx0" brushRef="#br0" timeOffset="6113.74">6987 661,'0'-20,"20"20,-20 20,0 1,0 0,0-1,0 1,0 0,0-1,0 1,0 0,0-1,21 1,0-21,-1 0,1 0,0-21,-1 1,1-1,0 0,-21 1,20-1,-40 42,20-1,0 1,0 0,41-1,-20 1,-1-21,1 0,0 0,-1 0,1 0,-21-21,21 21,-21-20,20 20,-20-21,21 0,-21 1,0-1,0 0,0 1,0-1,0 0,0 1,0-1,-21 21,21-21,-20 21,-1 0,42 21,-1 0,1-21,0 0,20 0</inkml:trace>
  <inkml:trace contextRef="#ctx0" brushRef="#br0" timeOffset="6656.92">7648 910,'0'-21,"0"42,0-1,0 1,0 0,0-1,0 1,0 0,0-1,0 1,0 0</inkml:trace>
  <inkml:trace contextRef="#ctx0" brushRef="#br0" timeOffset="6870.21">7793 910,'0'-21,"0"42,0-1,0 1,0 0,0-1,20 1,-20 0,0-1</inkml:trace>
  <inkml:trace contextRef="#ctx0" brushRef="#br0" timeOffset="7266.02">8144 455,'-21'41,"1"-20,20-1,-21 1,21 0,-21-1,21 1,-20 0,20-1,0 1,-21 0,21-1,0 1,0 0,0-1,0 1,0 0,21-1,-1-20,-20 21,21-21,0 0</inkml:trace>
  <inkml:trace contextRef="#ctx0" brushRef="#br0" timeOffset="7604.7">8309 703,'0'20,"0"1,0 0,0-1,21-20,-21 21,21-21,-1 0,1 21,0-21,-1 0,1 0,-21-42,21 42,-21-20,0-1,0 0,0 1,-21 20,0-21,1 21,-1 0,0 0,21 21</inkml:trace>
  <inkml:trace contextRef="#ctx0" brushRef="#br0" timeOffset="7888.95">8702 496,'0'-21,"21"21,-21 21,0 0,0-1,0 1,0 0,0-1,0 1,0 0,-21-1,21 1,0 0,0-1,0 1,0 0,0-1</inkml:trace>
  <inkml:trace contextRef="#ctx0" brushRef="#br0" timeOffset="8310.07">8971 703,'0'0,"-21"0,1 0,-1 0,0 0,21 20,-20-20,20 21,-21 0,21-1,0 1,0 0,21-21,-1 0,1 0,0 0,-21-21,20 21,-20-21,21 21,-21-20,0-1,21 21,-21-21,0 1,0-1,20 0,-20 1,0-1,21 0,-21 1,0-1,21 0,-21 1,0-1,20 0,-20 1,0 40,-20-20,20 42,0-22,-21 1,21 0,0-1,0 1,0 0,0-1,0 1,0 0,21-1</inkml:trace>
  <inkml:trace contextRef="#ctx0" brushRef="#br0" timeOffset="8573.94">9384 455,'0'0,"21"20,0 1,-1 0,-20-1,21 1,0 0,-21-1,20 22,-20-22,21 1,-21 0,0-1,0 1,0 0,-21-1,21 1,-41 0,20-21,1 20,-1 1,0-21,1 0</inkml:trace>
  <inkml:trace contextRef="#ctx0" brushRef="#br0" timeOffset="10800.01">9818 744,'21'0,"0"-21,-1 21,1 0,0-20,-1 20,1 0,0 0,-1 0,1 0,-21-21,21 21,-1 0,1 0,0 0,-1 0,1 0,-21-21,21 21</inkml:trace>
  <inkml:trace contextRef="#ctx0" brushRef="#br0" timeOffset="11069.61">10025 537,'0'-20,"0"40,0 1,0 0,0-1,0 1,0 0,0-1,0 1,0 0,0-1,0 1,0 0,21-1,-21 1,20-21,-20 21</inkml:trace>
  <inkml:trace contextRef="#ctx0" brushRef="#br0" timeOffset="11868.23">10687 537,'-21'0,"21"21,-21-21,21 21,0-1,0 1,0 0,-20-21,20 20,0 1,0 0,0-1,20-20,-20 21,21-21,0 0,-1 0,1 0,0 0,-1 0,-20-21,21 21,0 0,-21-20,20 20,-20-21,0 0,21 21,-21-20,21-1,-21 0,0 1,0-1,0 0,-21 21,0-20,1 20,-1 0</inkml:trace>
  <inkml:trace contextRef="#ctx0" brushRef="#br0" timeOffset="12225.37">11079 620,'0'0,"-20"0,20-21,-21 21</inkml:trace>
  <inkml:trace contextRef="#ctx0" brushRef="#br0" timeOffset="12620.07">11327 558,'-20'0,"20"21,-21-21,21 20,0 1,21-21,-21 21,20-1,1 1,-21 0,21-1,-21 1,20-21,-20 21,0-1,-20-20,-1 0,0 0,1 0,-1 0,0-20,1 20</inkml:trace>
  <inkml:trace contextRef="#ctx0" brushRef="#br0" timeOffset="12813.57">11307 496,'0'0,"0"-21,20 21,1 0,0 0,-1 0,1 0,0 0,-1-20</inkml:trace>
  <inkml:trace contextRef="#ctx0" brushRef="#br0" timeOffset="13681.84">12154 289,'0'-20,"-21"20,1 0,-1 0,0 0,1 0,-1 0,0 0,1 0,-1 0,0 0,1 20,-1-20,0 21,1-21,20 21,0-1,0 1,20-21,-20 21,0-1,21-20,-21 21,21 0,-21-1,0 1,0 0,0-1,0 1,0 0,0-1,0 1,-21 0,21-1,0 1,0 0,0-1,-21 1,1 0,20-1,0 1,0 0,0-1,0 1,-21-21,21 21,0 0,0-1,0 1,0 0,0-1,0 1,0 0,21-21,-1 0,1 0,0 0,-1 0,1 0,0 0,-1-21,1 21,0 0,-1 0,1 0,0 0,-1 0,-20-21,21 21,-42 0</inkml:trace>
  <inkml:trace contextRef="#ctx0" brushRef="#br0" timeOffset="25894.03">12092 682,'0'0,"0"-21,0 1,0-1,0 0,21 21,-1-20,1 20,-21-21,21 21,-1 0,1 0,0 0,-1 0,1 21,0-1,-21 1,0 0,0-1,0 1,0 0,0-1,-21-20,21 21,-21 0,21-1,-20-20,20 21,20-21,-20-21,21 21,-21-20,21 20,-1-21,1 0,0 1,-1-1,1 0,0 1,-1 20,-20-21,21 21,-21-21,21 21,-21-20,0-1,0 42,-21-21,21 20,-21-20,1 0,20 21,0 0,-21-21,21 20,0 1,0 0,0-1,21-20,-1 0,-20 21,21-21,0 0,-1 0,1 0</inkml:trace>
  <inkml:trace contextRef="#ctx0" brushRef="#br0" timeOffset="26455.96">12733 765,'0'20,"0"22,-21-42,21 20,0 1,0 0,0 0,-20-21</inkml:trace>
  <inkml:trace contextRef="#ctx0" brushRef="#br0" timeOffset="26952.55">13022 661,'-20'0,"40"0,1 0,0 0,-1 0,1 0,0 0,-1 0,1 0,0 0</inkml:trace>
  <inkml:trace contextRef="#ctx0" brushRef="#br0" timeOffset="28008.97">13601 599,'-21'0,"21"21,0 0,0-1,-20 1,20 0,0-1,0 1,0 0,41-21,-41 20,21-20,-1 0,1 0,0 0,-1 0,1 0,-21-20,21-1,-1 21,-20-21,0 1,21 20,-42 20,21 1,0 0,21-21,-21 20,21-20,-1 0,1 0,0 0,-21-20,20 20,1-21,-21 0,21 1,-1-1,-20 0,21 1,-21-1,21 0,-21 1,0-1,0 0,0 1,-21 20,21-21,-21 21,1 0,-1 0,21 21,-21-21,21 20,0 1,0 0,21-1,0-20,-1 21,1-21,0 0</inkml:trace>
  <inkml:trace contextRef="#ctx0" brushRef="#br0" timeOffset="28354.94">14138 785,'0'-20,"0"40,0 1,0 0,0-1,0 1,0 0,0 0</inkml:trace>
  <inkml:trace contextRef="#ctx0" brushRef="#br0" timeOffset="28588.66">14262 806,'0'-21,"0"42,0 0,0-1,0 1</inkml:trace>
  <inkml:trace contextRef="#ctx0" brushRef="#br0" timeOffset="28920.46">14552 496,'-21'0,"21"21,-21-1,21 1,-20 0,20-1,0 1,0 0,-21-1,21 1,0 0,0-1,0 1,0 0,0-1,21-20,-21 21,20-21,1 0,0 0</inkml:trace>
  <inkml:trace contextRef="#ctx0" brushRef="#br0" timeOffset="29288.01">14779 682,'-20'0,"-1"0,21 21,0-1,0 1,0 0,0-1,21-20,-21 21,20-21,1 0,0 0,-1 0,-20-21,21 21,0-20,-1 20,-20-21,0 0,0 1,-20 20,-1 0,0 0,1 0,-1 0</inkml:trace>
  <inkml:trace contextRef="#ctx0" brushRef="#br0" timeOffset="29576.12">15027 558,'0'21,"0"20,0-20,0-1,0 1,0 0,0-1,0 1,0 0,0-1</inkml:trace>
  <inkml:trace contextRef="#ctx0" brushRef="#br0" timeOffset="30033.37">15255 723,'-21'0,"0"0,1 0,-1 0,21 21,-21-21,21 21,0-1,21-20,0 0,-1 0,1 0,0 0,-21-20,20 20,1-21,-21 0,21 1,-21-1,0 0,20 1,-20-1,0 0,21 21,-21-20,0-1,0 42,0-1,0 1,0 0,-21-21,21 20,0 1,0 0,0-1,0 1,21-21,-21 21,21-21</inkml:trace>
  <inkml:trace contextRef="#ctx0" brushRef="#br0" timeOffset="30292.74">15544 517,'21'0,"-1"20,-20 1,21-21,-21 21,0-1,21-20,-21 21,0 0,0-1,0 1,0 0,-21-1,21 1,-21-21,21 21,-20-21,-1 0,21 20,-21-20,1 0,-1 0</inkml:trace>
  <inkml:trace contextRef="#ctx0" brushRef="#br0" timeOffset="30926.85">15730 331,'0'-21,"21"21,-21-21,20 21,22 0,-22-20,1 20,0 0,-1 0,1 0,0 0,-1 0,1 0,0 0,-21 20,20-20,-20 21,0 0,0-1,0 1,0 0,0-1,0 1,0 0,0-1,0 1,0 0,0-1,-20 1,20 0,0-1,0 1,0 0,0-1,0 1,0 0,0-1,0 1,0 0,0-1,0 1,0 0,0-1,0 1,-21-21,21 21,0 0,-21-1,21 1,-20-21,20 21,-21-21,21 20,-21-20,1 0,-1 0,0 0,1 0,-1 0,0 0,1 0,-22 0,22 0,-1 0,0 0,-20 0,20 0</inkml:trace>
  <inkml:trace contextRef="#ctx0" brushRef="#br0" timeOffset="32021.87">6056 1922,'0'-20,"21"20,0 0,-1 0,1 0,0 0,-1 0,1 0</inkml:trace>
  <inkml:trace contextRef="#ctx0" brushRef="#br0" timeOffset="32197.95">6056 2046,'0'0,"21"0,20 0,-20 0,0 0,20-20,-20 20,-1 0,22 0,-22 0</inkml:trace>
  <inkml:trace contextRef="#ctx0" brushRef="#br0" timeOffset="35824.93">6821 1757,'-20'21,"-1"-1,21 1,0 0,-21-21,21 20,0 1,0 0,0-1,0 1,0 0,0-1,21 1,0 0,-1-1,1-20,0 21,-1-21,1 0,0 0,-1 0,1-21,0 1,-1-1,-20 0,0 1,21 20,-21-21,0 0,0 1,0-1,0 0,0 1,0-1,-21 21,21-21,-20 1,-1 20,21-21,-21 21,1 0,-1 0,0 0,1 0</inkml:trace>
  <inkml:trace contextRef="#ctx0" brushRef="#br0" timeOffset="36237.75">7255 1922,'0'21,"0"-42,0 1,-20 20,20-21,0 0</inkml:trace>
  <inkml:trace contextRef="#ctx0" brushRef="#br0" timeOffset="36621.75">7441 1819,'0'0,"0"-21,0 1,21 20,0 0,-1 0,1 0,-21 20,21-20,-21 21,20 0,-20-1,0 1,0 0,0-1,0 1,0 0,-20-21,20 20,-21 1,21 0,-21-21,21 20,-20-20,40 0,1 0,0 0,-1 0,1 0,0 0,20-20,0 20,-20 0,20 0</inkml:trace>
  <inkml:trace contextRef="#ctx0" brushRef="#br0" timeOffset="37313.44">8247 1881,'21'0,"20"0,-20 0,0 0,-1 0,1 0,0 0,-1 0,1 0,0 0,0 0,-1 0,1 0,0 0</inkml:trace>
  <inkml:trace contextRef="#ctx0" brushRef="#br0" timeOffset="37569.01">8433 1778,'-20'0,"20"41,0-20,0-1,0 1,0 0,0-1,0 1,0 0,20-1,-20 1,0 20,21-20,-21 0</inkml:trace>
  <inkml:trace contextRef="#ctx0" brushRef="#br0" timeOffset="38103.99">9136 1798,'0'21,"-20"-21,20 21,0-1,-21 1,21 0,0-1,0 1,0 0,0-1,0 1,0 0,21-21,-21 20,0 1,20-21,1 0,0 0,-1 0,1-21,0 1,-1-1,-20 0,0 1,0-1,0 0,0 1,0-1,-20 0,-1 1,0 20,1-21,-1 21,0 0,1 0</inkml:trace>
  <inkml:trace contextRef="#ctx0" brushRef="#br0" timeOffset="38303.94">9467 1943,'0'-21</inkml:trace>
  <inkml:trace contextRef="#ctx0" brushRef="#br0" timeOffset="38617.83">9674 1881,'0'0,"-21"0,21 21,0-1,21 1,-1 0,1-1,0 1,-1 0,1-21,-21 20,21 1,-21 0,-21-21,0 0,1 0,20-21,-21 21,21-21,-21 21</inkml:trace>
  <inkml:trace contextRef="#ctx0" brushRef="#br0" timeOffset="38786.41">9736 1819,'0'-21,"0"1,0-1,20 21,1 0,0-21,-1 21,1 0</inkml:trace>
  <inkml:trace contextRef="#ctx0" brushRef="#br0" timeOffset="39608.94">10397 1612,'-21'0,"1"0,-22 0,22 0,-1 0,0 0,1 0,-1 0,0 0,1 0,20 21,0 0,0-1,0 1,0 0,20-21,-20 20,0 1,0 0,0-1,0 1,0 0,0-1,0 1,0 0,0-1,0 1,0 0,-20-21,20 20,0 1,0 0,0-1,0 1,0 0,-21-1,21 1,0 0,-21-1,21 1,0 0,0-1,0 1,0 0,0-1,0 1,0 0,21-21,0 0,-1 0,1 0,0 0,-1-21,1 21,0 0,20-21,-20 21,-1 0,1 0,0-20,-1 20</inkml:trace>
  <inkml:trace contextRef="#ctx0" brushRef="#br0" timeOffset="40836.78">10625 1860,'-21'21,"0"0,21-1,0 1,0 0,-20-1,20 1,0 0,0-1,0 1,20-21,1 21,0-21,-1 20,1-20,0 0,-1 0,1 0,0 0,-1 0,1 0,0 0,-1 0,-20-20,21 20,0-21,-1 0,-20 1,0-1,21 21,-21-21,0 1,0-1,0 0,0 1,0-1,-21 0,21 1,-20 20,20-21,-21 21,0-21,1 21,-1 0,0 0,1-20,-1 20,0 0,1 0,-1 0,0 0,21 20,-20-20</inkml:trace>
  <inkml:trace contextRef="#ctx0" brushRef="#br0" timeOffset="41392.36">11224 1922,'-21'0,"42"0,0 0,-1 0,1 0,0 0,-1 0,1 0,0 0,-1 0,1 0,0 0</inkml:trace>
  <inkml:trace contextRef="#ctx0" brushRef="#br0" timeOffset="42241.91">11741 1840,'-21'0,"21"20,0 1,-21-21,21 21,-20-1,20 1,0 0,0-1,0 1,20-21,1 0,0 0,-1 21,1-21,0 0,-1 0,1 0,0-21,-1 0,-20 1,21-1,-21 0,0 1,0-1,0 0,0 1,-21 20,21-21,-20 21,-1-21,0 21,1 0,-1 0,0 0,1-20,-1 20,0 0,21 20</inkml:trace>
  <inkml:trace contextRef="#ctx0" brushRef="#br0" timeOffset="42528.84">12113 1984,'0'-20,"-21"-1,21 0</inkml:trace>
  <inkml:trace contextRef="#ctx0" brushRef="#br0" timeOffset="42925.8">12216 1819,'0'0,"0"-21,21 21,-1 0,1 0,0 0,-1 0,-20 21,21-21,0 0,-1 21,-20-1,21-20,-21 21,0 0,0-1,-21 1,1-21,20 21,-21-21,0 0,21 20,-20-20,40 0,1 0,0 0,-1 0,1 0,0 0,-1 0,1 0,0 0</inkml:trace>
  <inkml:trace contextRef="#ctx0" brushRef="#br0" timeOffset="43660.04">12547 1530,'20'-21,"1"21,0 0,0 0,-1 0,1 0,0 0,-1 0,1 0,0 21,-1-21,1 0,-21 20,21-20,-21 21,20-21,-20 21,0-1,0 1,0 0,0-1,0 1,0 0,0-1,0 1,0 0,0-1,0 1,0 0,0-1,0 1,0 0,0-1,0 1,0 0,0-1,0 1,0 0,0-1,0 1,0 0,0-1,0 1,0 0,0-1,0 1,-20-21,20 21,-21-21,0 0,1 0,-1 20,0-20,1 0,-1 0,0 0,1 0,-1 0,0 0,0 0</inkml:trace>
  <inkml:trace contextRef="#ctx0" brushRef="#br0" timeOffset="44839.99">6098 2667,'20'0,"1"0,0 0,-1 0,1 0,0 0,-1-21,1 21,0 0,-1 0,1 0,0 0,-1 0,1 0</inkml:trace>
  <inkml:trace contextRef="#ctx0" brushRef="#br0" timeOffset="45049.3">6263 2687,'-21'0,"21"21,21-21,0 0,-1 0,1 0,0 0,-1 0</inkml:trace>
  <inkml:trace contextRef="#ctx0" brushRef="#br0" timeOffset="49376.94">7131 2687,'-20'0,"-1"21,21 0,-21-21,21 20,-20 1,20 0,-21-1,21 1,0 0,21-21,-1 20,1-20,0 0,-1 0,1 0,0 0,-1-20,1 20,0-21,-1 0,1 1,-21-1,21 21,-21-21,0 1,0-1,0 0,-21 21,21-20,-21 20,1-21,-1 21,0 0,1 0,-1 0,0 0,1 0,-1 0</inkml:trace>
  <inkml:trace contextRef="#ctx0" brushRef="#br0" timeOffset="49811.99">7524 2791,'0'0,"0"-21,0 0,0 1</inkml:trace>
  <inkml:trace contextRef="#ctx0" brushRef="#br0" timeOffset="50180.49">7689 2667,'0'-21,"0"0,0 42,0 0,0-1,0 1,0 0,0-1,0 1,0 0,0-1,0 1,0 0,0-1,0 1,21-21</inkml:trace>
  <inkml:trace contextRef="#ctx0" brushRef="#br0" timeOffset="52133.74">3245 3638,'0'21,"0"-1,0 1,0 0,0-1,0 1,0 0,0-1,0 1,21-21,0-21,-1 21,1-20,0-1,-1 21,1-21,-21 1,21 20,-21 20,0 1,20-21,-20 21,0-1,21-20,-21 21,21-21,-1 0,1 0,0 0,-21-21,20 21,-20-20,21 20,-21-21,0 0,21 21,-21-20,0-1,0 0,20 21,-20-20,0-1,0 0,0 1,-20 20,-1 0,21-21,-21 21,-20 0,20 0,1 0,20 21,-21-21,21 20,0 1,21 0,-1-21,1 0,20 0</inkml:trace>
  <inkml:trace contextRef="#ctx0" brushRef="#br0" timeOffset="52960.05">3762 3886,'0'-21,"0"1,21 20,-1 0,1 0,0 0,-21 20,20-20,-20 21,0 0,0-1,0 1,-20 0,20-1,-21-20,21 21,-21-21,21 21,-20-21,40 0,-20-21,21 21,0-21,-1 21,1-20,0 20,-1 0,1-21,0 21</inkml:trace>
  <inkml:trace contextRef="#ctx0" brushRef="#br0" timeOffset="53156">4072 3845,'0'20,"0"1,-21-21,21 21,0-1,0 1,0 0</inkml:trace>
  <inkml:trace contextRef="#ctx0" brushRef="#br0" timeOffset="53472.97">4341 3576,'0'21,"-21"-21,21 41,0-20,0-1,0 1,0 0,-21-21,21 20,0 1,0 0,0-1,0 1,42 0,-42-1,21-20,-1 0,1 0</inkml:trace>
  <inkml:trace contextRef="#ctx0" brushRef="#br0" timeOffset="53904.83">4527 3700,'-21'21,"21"-1,0 1,0 0,0-1,0 1,0 0,0-42,0 0,0 1,0-1,0 0,21 21,-21-20,0-1,21 21,-21-21,20 1,1 20,-21-21,21 21,-1 0,1 0,-21 21,0-1,0 1,0 0,0-1,0 1,0 0,0-1,0 1,21-21,-21 21</inkml:trace>
  <inkml:trace contextRef="#ctx0" brushRef="#br0" timeOffset="54266.32">4775 3803,'0'-20,"21"-1,-1 0,1 21,0-20,-1 20,-20-21,21 21,-21-21,0 1,-21 20,1 0,-1 20,0 1,21 0,0-1,0 1,0 0,21-1,0 1,-1-21,1 0</inkml:trace>
  <inkml:trace contextRef="#ctx0" brushRef="#br0" timeOffset="54757.82">5044 3741,'0'0,"0"21,-21-21,21 21,0-1,-21 1,21 0,0-1,21-20,0 0,-1 0,1 0,-21-20,21 20,-1 0,-20-21,0 42,21-21,0 20,-1-20,1 0,0 0,-1 0,1 0,0-20,-1-1,1 0,-21 1,0-1,0 0,0 1,0-1,-21 21,1 0,-1 0,0 0</inkml:trace>
  <inkml:trace contextRef="#ctx0" brushRef="#br0" timeOffset="55036.23">5416 3555,'0'-20,"20"20,1 20,0 1,-1-21,-20 21,21-1,-21 1,21-21,-1 21,-20-1,0 1,21 0,-21-1,0 1,0 0,0-1,0 1,0 0,0-1,-21 1,21 0,-20-21,20 20,-21-20,21 21,-21-21,1 0</inkml:trace>
  <inkml:trace contextRef="#ctx0" brushRef="#br0" timeOffset="55309.92">5994 3721,'-20'0,"40"0,22 0,-22 0,1 0,0 0,-1 0,1 0,0 0,-1 0</inkml:trace>
  <inkml:trace contextRef="#ctx0" brushRef="#br0" timeOffset="55456.96">5974 3783,'0'20,"20"-20,22 0,-22 0,1 0,0-20,-1 20,1 0</inkml:trace>
  <inkml:trace contextRef="#ctx0" brushRef="#br0" timeOffset="56489.51">6925 3679,'0'-20,"0"40,0 1,0 0,0-1,0 1,20 0,1-21,0 0,-1 0,1 0,0 0,-1 0,1 0,0-21,-1 21,1 0,0-21,-1 1,-20-1,21 21,-21-21,0 1,-21 20,21 20,-20 1,20 0,0-1,41-20,-20 0,-1 0,1 0,0-20,-1 20,-20-21,21 21,-21-21,0 1,0-1,0 0,0 1,0-1,-21 21,21-21,-20 21,-1-20,0 20,1 0,-1 0,0 0,1 0,-1 0,21 20,-21-20,21 21,42 0,-22-1,1-20,20 21,-20-21,20 21,-20-21,20 0</inkml:trace>
  <inkml:trace contextRef="#ctx0" brushRef="#br0" timeOffset="56849.11">7565 3886,'0'-21,"0"1,21 20,0 0,-21 20,20-20,-20 21,0 0,0-1,0 1,-41-21,41 21,0-1,21-20,-21-20,20 20,1-21,0 21,-1-21,1 21,0 0</inkml:trace>
  <inkml:trace contextRef="#ctx0" brushRef="#br0" timeOffset="57037">7917 3824,'-21'21,"21"-1,-21-20,21 21,0 0,0-1,0 1</inkml:trace>
  <inkml:trace contextRef="#ctx0" brushRef="#br0" timeOffset="57369.81">8185 3431,'-20'0,"20"21,-21 20,21-20,-21-21,21 21,0-1,0 1,0 0,-20-1,20 1,0 0,-21-1,21 1,0 0,0-1,0 1,21-21,-21 21,20-21,1 0,0 0,-1 0</inkml:trace>
  <inkml:trace contextRef="#ctx0" brushRef="#br0" timeOffset="57712.1">8351 3638,'0'21,"-21"-21,21 20,0 1,0 0,21-21,-21 20,20-20,1 0,0 0,-1 0,1 0,0-20,0 20,-21-21,20 0,-20 1,-20 20,20-21,-21 21,0 0,-20 0,20 0,0 21,1-1</inkml:trace>
  <inkml:trace contextRef="#ctx0" brushRef="#br0" timeOffset="57980.24">8620 3473,'0'-21,"0"62,0-20,0 0,0-1,0 1,0 0,0-1,0 1,0 0,0-1,0 1,0 0</inkml:trace>
  <inkml:trace contextRef="#ctx0" brushRef="#br0" timeOffset="58384.9">8826 3659,'0'-21,"-20"21,-1 0,21 21,-21-21,1 20,20 1,0 0,0-1,20-20,1 0,0 0,-1 0,1 0,0-20,-1 20,-20-21,0 0,0 1,0-1,0 0,0 1,0-1,0 0,0 1,0-1,0 42,-20-1,20 1,0 0,0-1,-21 1,21 0,0-1,0 1,21 0</inkml:trace>
  <inkml:trace contextRef="#ctx0" brushRef="#br0" timeOffset="58652.06">9054 3390,'0'0,"0"-21,0 1,0-1,0 42,20 20,22-20,-42-1,20 1,1 0,-21-1,21 1,-21 20,0-20,20 0,-20-1,0 1,0 0,0-1,-20 1,20 0,-21-21,21 20,-21-20,1 21,-1-21,0 0</inkml:trace>
  <inkml:trace contextRef="#ctx0" brushRef="#br0" timeOffset="58929.45">9426 3638,'20'0,"1"0,0 0,-1 0,1 0,0 0,-1 0,1 0,0 0,-1 0,1 0,0 0,-1 0,1 0</inkml:trace>
  <inkml:trace contextRef="#ctx0" brushRef="#br0" timeOffset="59153.98">9591 3493,'-21'0,"21"21,0 20,0-20,-20 0,20-1,0 1,0 0,0-1,0 1,0 0,0-1,0 1,-21-21</inkml:trace>
  <inkml:trace contextRef="#ctx0" brushRef="#br0" timeOffset="59940.36">10170 3514,'0'21,"0"-1,0 1,0 0,0-1,41 1,-20 0,-1-21,1 0,0 0,-1 0,1 0,0 0,-21-21,20 21,-20-21,0 1,21 20,-21-21,0 0,0 1,0-1,-21 21,21-21,-20 21,-1 0,0-20,1 20,-1 0,0 0,1 0,20 20,-21-20,21 21,0 0</inkml:trace>
  <inkml:trace contextRef="#ctx0" brushRef="#br0" timeOffset="60160.85">10604 3597,'21'0</inkml:trace>
  <inkml:trace contextRef="#ctx0" brushRef="#br0" timeOffset="60492.85">10893 3535,'-20'0,"-1"-21,0 21,21 21,0-1,0 1,21 0,-21-1,21-20,-21 21,20-21,1 21,0-21,-21 20,20-20,-20 21,21 0,-21-1,0 1,-21-21,1 0,-1 0,0 0,1 0,-1-21,0 21,21-20</inkml:trace>
  <inkml:trace contextRef="#ctx0" brushRef="#br0" timeOffset="60645.49">10914 3452,'0'-21,"21"21,-1-20,1 20,0 0,-1 0,1-21,0 21,-1 0</inkml:trace>
  <inkml:trace contextRef="#ctx0" brushRef="#br0" timeOffset="61725.42">11803 3204,'-21'0,"-20"0,20 0,0 0,1 0,-1 0,0 0,1 0,20 21,-21-21,21 20,-21-20,21 21,0 0,0-1,0 1,0 0,21-1,-21 1,21 0,-1-1,-20 1,0 0,21-1,-21 1,0 0,0-1,0 1,0 0,0-1,0 1,0 0,-21-1,21 1,0 0,-20-21,20 20,0 1,0 0,-21-21,21 20,0 1,0 0,-21-21,21 20,0 1,21-21,0 0,-21 21,41-21,-20 0,-1 0,1 0,0 0,-1 0,1 0,0 0</inkml:trace>
  <inkml:trace contextRef="#ctx0" brushRef="#br0" timeOffset="62337.8">12009 3493,'0'0,"-20"0,20-20,0-1,0 0,41 21,-20-20,-1 20,1 0,0 0,-1 0,1 0,-21 20,21-20,-21 21,20-21,-20 41,0-20,0 0,0-1,0 1,-20-21,20 21,-21-1,0 1,1 0,-1-21,21-21,21 21,-1-21,1 1,0-1,-21 0,20 21,1-20,0-1,-1 21,-20-21,21 21,-21-20,21 20,-21-21,0 0,0 42,-21-21,21 21,-21-21,21 20,0 1,-20-21,20 21,0-1,0 1,0 0,20-1,1-20,-21 21,21-21,-1 0,1 0</inkml:trace>
  <inkml:trace contextRef="#ctx0" brushRef="#br0" timeOffset="62705.84">12485 3617,'-21'0,"21"-20,41 20,-20 0,0 0,-1 0,1 0,0 0,-21 20,0 1,0 0,0-1,-21-20,21 21,-21 0,1-21,40 0,1 0,0 0,0 0,-1 0,1 0,0 0,-1-21</inkml:trace>
  <inkml:trace contextRef="#ctx0" brushRef="#br0" timeOffset="63037.38">12981 3473,'21'0,"-1"0,1 0,0 0,-1 0,22 0,-22 0,1 0,0 0,-1 0,1 0,0-21</inkml:trace>
  <inkml:trace contextRef="#ctx0" brushRef="#br0" timeOffset="64018.04">13684 3369,'0'21,"0"0,0-1,0 1,0 0,0-1,0 1,20 0,1-1,20-20,-20 0,0 0,-1 0,1 0,-21-20,21 20,-1-21,-20 0,0 1,21 20,-21 20,0 1,0 0,21-21,-21 20,20-20,1 0,0 0,-1 0,1-20,0 20,-21-21,20 0,-20 1,21-1,-21 0,21 1,-21-1,0 0,0 1,0-1,0 0,0 1,0-1,-21 21,21-21,-21 21,1 0,-1 0,0 0,1 0,20 21,-21-21,21 21,-21-21,21 20,0 1,42 0,-1-1,-20 1,-1-21,22 21,-22-21</inkml:trace>
  <inkml:trace contextRef="#ctx0" brushRef="#br0" timeOffset="64968.99">14965 3183,'0'-20,"-20"20,20 41,-21-20,21-1,0 1,-21 0,21-1,0 1,-20 0,20-1,0 1,-21 20,21-20,0 0,0-1,0 1,0 0,41-21,-41 20,21-20,-21 21,21-21,-1 0</inkml:trace>
  <inkml:trace contextRef="#ctx0" brushRef="#br0" timeOffset="65308.4">15213 3431,'-20'0,"-1"21,21 0,0-1,0 1,21 0,-1-21,1 0,0 0,-1 0,1 0,0 0,-1-21,1 21,-21-21,0 1,0-1,-21 21,1 0,-1 0,0 0,1 0,-1 0,0 0</inkml:trace>
  <inkml:trace contextRef="#ctx0" brushRef="#br0" timeOffset="65781.98">15461 3266,'0'-21,"-20"42,20 0,0-1,0 1,0 0,0-1,0 1,0 0,0-1,0 1,0 0,0-1,0 1,20-21,1 0</inkml:trace>
  <inkml:trace contextRef="#ctx0" brushRef="#br0" timeOffset="66184.89">15709 3473,'0'-21,"-20"21,-1 0,21 21,-21-1,21 1,21 0,0-21,-1 0,1 0,0-21,-21 0,20 1,-20-1,0 0,21 1,-21-1,0 0,0 1,0-1,0 0,0 1,0-1,0 0,0 1,0 40,-21 1,1 0,20-1,-21 1,21 0,0-1,0 1,0 0,0-1,0 1,0 0,21-21,-1 20</inkml:trace>
  <inkml:trace contextRef="#ctx0" brushRef="#br0" timeOffset="66453">15999 3121,'0'-20,"0"-1,20 42,1 20,0-20,-21-1,20 1,1 0,0 20,-1 0,1-20,0 20,-1-20,1 20,-21-20,0 0,21 20,-21-20,0-1,0 1,-42-21,42 21,-20-21,-1 20,0-20,1 0,-1 0,0 0,1 0</inkml:trace>
  <inkml:trace contextRef="#ctx0" brushRef="#br0" timeOffset="67178.39">16226 2915,'0'0,"0"-21,41 21,-20 0,20 0,-20 0,20 0,-20 0,20 0,1 0,-22 0,22 0,-22 0,1 0,0 0,-1 0,-20 21,21-21,-21 20,0 1,0 0,0-1,0 1,0 0,0-1,0 1,0 0,0 20,0-20,0-1,0 1,0 0,0 20,0-20,0-1,0 1,0 0,0 20,0-20,0-1,0 1,0 0,0 20,0-20,0-1,0 1,-21 0,21-1,0 1,0 0,0-1,0 1,0 0,0-1,-20-20,20 21,-21 0,0-1,1-20,-1 0,0 0,1 21,-22-21,22 0,-22 0,1 0,0 0,20 0,-20 0,-1 0,1 0</inkml:trace>
  <inkml:trace contextRef="#ctx0" brushRef="#br0" timeOffset="80321.06">14283 3638,'21'-21,"-1"21,1 0,0 0,-21 21,20-21,-20 21,21-21,-21 20,21-20,-21 21,0-42,-21 21,21-20,0-1,-21 21</inkml:trace>
  <inkml:trace contextRef="#ctx0" brushRef="#br0" timeOffset="80949.89">14283 3659,'0'0,"21"0,-1 0,1 0,0 0,-1 0,1 0,0 0,-1 20,-20 1,21-21,-21 21,0-1,0 1,0 0,0-1,-21-20,21 21,-20-21,-1 21,0-21,1 0,20 20,-21-20,0 0,1 0,40 0,1 0,0 0,-1 0,1 0,0 0,-1 0,1 0,0 0,-1 0,1 0,0-20,-1 20,-20-21,21 21</inkml:trace>
  <inkml:trace contextRef="#ctx0" brushRef="#br0" timeOffset="81242.03">14676 3659,'-21'0,"21"20,0 1,0 0,0-1,0 1,0 0,0-1,0 1,0 0,21-21,-21 20,0 1</inkml:trace>
  <inkml:trace contextRef="#ctx0" brushRef="#br0" timeOffset="82545.73">6160 4713,'20'0,"1"0,0 0,-1 0,-20-21,21 21,0 0,-1 0,1 0,0 0,-1 0</inkml:trace>
  <inkml:trace contextRef="#ctx0" brushRef="#br0" timeOffset="82719.95">6263 4775,'21'0,"-1"0,1-21,0 21,-1 0,1 0,0 0</inkml:trace>
  <inkml:trace contextRef="#ctx0" brushRef="#br0" timeOffset="84366.04">6966 4548,'-21'0,"21"20,0 1,0 0,-20-21,20 20,0 1,0 0,0-1,0 1,0 0,20-21,-20 20,21-20,-21 21,21-21,-1 0,1 0,0 0,-1-21,1 1,0 20,-21-42,0 22,20-1,-20 0,0 1,0-1,0 0,-20 1,-1-1,0 21,1-21,-1 21,0 0,1 0,-1 0,0 21</inkml:trace>
  <inkml:trace contextRef="#ctx0" brushRef="#br0" timeOffset="84632.04">7276 4692,'0'-20,"0"-1,0 0</inkml:trace>
  <inkml:trace contextRef="#ctx0" brushRef="#br0" timeOffset="88158.96">7586 4589,'0'-21,"0"1,0-1,0 42,0-1,-21-20,21 21,-20 0,-1-1,21 1,-21 0,1-1,20 1,-21-21,21 21,-21-21,21 20,0 1,0-42,42 21,-42-20,20 20,1 0,0 0,-1-21,1 21,0 0,-1 0,1 0,0-21,-21 1,0-1,0 42,-21-21,21 20,0 1,-21-21,21 21,0-1,-20-20,20 21,0 0,0-1,20-20</inkml:trace>
  <inkml:trace contextRef="#ctx0" brushRef="#br0" timeOffset="88520.9">8020 4692,'-21'0,"21"21,21-21,0 0,-1 0,1 0,0 0,-1 0,1 0,0 0,-1 0,1 0,0 0,-1 0</inkml:trace>
  <inkml:trace contextRef="#ctx0" brushRef="#br0" timeOffset="88777.95">8185 4630,'-20'0,"20"-20,-21 20,21 20,0 1,0 0,0-1,0 1,0 0,0-1,0 1,0 0,0-1,0 1,0 0,0-1</inkml:trace>
  <inkml:trace contextRef="#ctx0" brushRef="#br0" timeOffset="89213.82">8599 4672,'0'0,"-21"0,1 0,20 20,-21 1,21 0,0-1,0 1,0 0,0-1,21 1,-1 0,1-21,0 0,-1 0,1 0,0-21,-1 21,-20-21,21 1,-21-1,0 0,0 1,0-1,0 0,0 1,-21-1,1 21,20-21,-21 21,0 0,1 0,-1 0,0 0,21 21,-20-21</inkml:trace>
  <inkml:trace contextRef="#ctx0" brushRef="#br0" timeOffset="89548.88">8868 4734,'-21'0,"21"20,21-20,-1 0,-20-20,0-1</inkml:trace>
  <inkml:trace contextRef="#ctx0" brushRef="#br0" timeOffset="89875.84">9136 4651,'21'0,"0"0,-1 0,-20-21,21 21,0 0,-1 0,1 0,0 0,-1 0,1 0</inkml:trace>
  <inkml:trace contextRef="#ctx0" brushRef="#br0" timeOffset="90323.97">9219 4651,'-21'0,"21"21,-20-21,-1 0,21 20,-21-20,21 21,0 0,-20-21,20 20,0 1,0 0,20-21,1 0,0 0,-1 0,1 0,0-21,-1 21,1 0,0 0,-1 0,1 0,-21 21,0-1,0 1,0 0,0-1,0 1,0 0,-21-1,1-20,-1 0,0 0,1 0,-1 0,0-20</inkml:trace>
  <inkml:trace contextRef="#ctx0" brushRef="#br0" timeOffset="90962.75">9963 4465,'0'-21,"0"1,-21 20,1 0,-1 0,0 0,1 0,-1 20,0-20,21 21,-20-21,20 21,0-1,-21 1,21 0,0-1,0 1,0 0,21-21,-21 20,0 1,20 0,-20-1,0 1,0 0,0-1,0 1,0 0,0-1,0 1,0 0,0-1,0 1,0 0,0-1,0 1,0 0,0-1,-20-20,20 21,0 0,-21-21,21 20,21-20,-1 0,1 0,0 0,-1 0,1 0,0 0,-1 0,1-20</inkml:trace>
  <inkml:trace contextRef="#ctx0" brushRef="#br0" timeOffset="93694.29">10108 4734,'20'0,"-20"-21,0 42,0-1,0 1,0 0,-20-21,20 20,0 1,0 0,0-1,0 1,20-21,1 0,-21 21,21-21,-1 0,1 0,0 0,-1 0,1 0,0-21,-1 0,-20 1,21 20,-21-21,0 0,0 1,0-1,0 0,-21 1,1 20,20-21,-21 21,0 0,1 0,-1 0,0 0</inkml:trace>
  <inkml:trace contextRef="#ctx0" brushRef="#br0" timeOffset="94388.68">10687 4796,'-21'0,"42"0,-1 0,1 0,0 0,-1 0,1 0,0 0,-1 0,1 0,0 0,-1 0,1 0</inkml:trace>
  <inkml:trace contextRef="#ctx0" brushRef="#br0" timeOffset="95320.96">11286 4672,'0'20,"-21"1,21 0,-20-21,20 20,0 1,-21-21,21 21,0-1,0 1,0 0,0-1,21-20,-21 21,20-21,1 0,0 0,-1 0,1 0,0-21,-1 21,-20-20,21 20,-21-21,21 0,-21 1,0-1,0 0,0 1,0-1,-21 21,21-21,-21 21,1 0,-1-20,0 20,1 0,-1 0,0 0</inkml:trace>
  <inkml:trace contextRef="#ctx0" brushRef="#br0" timeOffset="95620.5">11637 4837,'0'0,"0"-21,-20 21,20-20,0-1,20 0</inkml:trace>
  <inkml:trace contextRef="#ctx0" brushRef="#br0" timeOffset="96148.57">11844 4651,'0'-21,"0"63,0-1,0-20,0-1,-21 1,21 0,0-1,42-20,-22 0,1 0,0 0,-1 0,1 0,0-20,-1 20,1-21,-21 0,0 1,0-1,0 42,0-1,0 1,-21-21,21 21,0-1,0 1,-20-21,20 21,0-1,0 1</inkml:trace>
  <inkml:trace contextRef="#ctx0" brushRef="#br0" timeOffset="96709.42">12175 4486,'0'0,"0"-21,0 0,0 1,0-1,20 21,1 0,0 0,-1 0,1 0,0 0,20 0,-20 0,-1 0,1 0,0 0,-1 0,-20 21,0-1,0 1,0 0,0-1,0 1,0 0,0-1,0 1,0 0,0-1,0 1,0 0,0-1,0 1,0 0,0-1,0 1,0 0,0-1,0 1,0 0,0-1,0 1,0 0,0-1,-20-20,20 21,0 0,0-1,-21-20,21 21,0 0,-21-21,1 0,-1 0,0 0,1 0,-1 0,0 0,1-21,-1 21</inkml:trace>
  <inkml:trace contextRef="#ctx0" brushRef="#br0" timeOffset="97364.73">13002 4692,'20'0,"1"0,0 0,-1 0,1 0,0 0,-1 0,1 0,0 21,-1-21,1 0,0 0</inkml:trace>
  <inkml:trace contextRef="#ctx0" brushRef="#br0" timeOffset="97704.69">13064 4796,'-21'20,"0"-20,42 0,0 0,-1 0,1 0,0 21,-1-21,1 0,0 0,-1 0,1 21,0-21,-21-21</inkml:trace>
  <inkml:trace contextRef="#ctx0" brushRef="#br0" timeOffset="100133.56">14304 4589,'0'21,"0"-1,0 1,0 0,0-1,0 1,0 0,0-1,20-20,-20 21,21 0,0-21,-1 0,1 0,0 0,-21-21,20 21,1-21,-21 1,21-1,-21 0,0 1,0-1,0 0,0 1,-21 20,0-21,1 21,-1 0,0 0,1 0,-1 0,21 21,-21-21,21 20</inkml:trace>
  <inkml:trace contextRef="#ctx0" brushRef="#br0" timeOffset="100444.81">14697 4713,'0'-21,"0"1,-21 20</inkml:trace>
  <inkml:trace contextRef="#ctx0" brushRef="#br0" timeOffset="100968.38">14862 4568,'0'0,"21"0,-21-20,0-1,20 21,1 0,0-21,-1 21,1 0,0 0,-1 21,1-21,-21 21,21-21,-21 20,20 1,-20 0,0-1,0 1,0 0,0-1,0 1,-20-21,20 21,-21-21,21 20,-21-20,21 21,-20-21,20 21,-21-21,0 0,21 20,-20-20,40 0,22 0,-22 0,1 0,0 0,-1 0,22 0,-22 0,22 0,-22 0,1 0,0 0,-1 0,1 0,0 0,-1 0,1 0,-21-20,-21 20</inkml:trace>
  <inkml:trace contextRef="#ctx0" brushRef="#br0" timeOffset="102569.42">3225 5726,'0'0,"0"-21,0 0,-21 21,21-20,0 40,0 1,0 0,0-1,0 1,0 0,0-1,0 1,0 0,0-1,0 1,0 0,21-21,-1 0,-20-21,21 21,0-21,-1 1,1-1,0 21,-21-21,20 21,-20 21,0 0,21-1,0-20,-21 21,20-21,1 0,0 0,-1 0,-20-21,21 21,-21-20,21 20,-21-21,20 21,-20-21,21 1,0-1,-21 0,0 1,20-1,-20 0,0 1,0-1,-41 0,20 21,1 0,-1 0,0 0,21 21,-20-21,20 21,0-1,0 1,20-21,1 21,20-21,-20 20,20-20</inkml:trace>
  <inkml:trace contextRef="#ctx0" brushRef="#br0" timeOffset="103470.68">3700 5912,'21'-21,"-1"0,1 21,0 0,-21 21,20-21,-20 21,0-1,0 1,0 0,-20-1,20 1,-42-21,42 21,0-42,21 21,0 0,-1 0,1 0,-21 21,0-1,0 1,0 0,-21-21,1 20,-1-20,0 0,1 0,-1-20,21-1</inkml:trace>
  <inkml:trace contextRef="#ctx0" brushRef="#br0" timeOffset="103694.04">4010 5912,'0'-21,"0"42,0-1,-21 1,21 0,0-1,-20 1,20 0,0-1</inkml:trace>
  <inkml:trace contextRef="#ctx0" brushRef="#br0" timeOffset="104000.89">4237 5622,'0'21,"0"0,-20-1,20 1,0 0,-21-1,21 1,0 0,0-1,-21 1,21 0,0-1,0 1,0 0,0-1,0 1,0 0,21-21,0 20</inkml:trace>
  <inkml:trace contextRef="#ctx0" brushRef="#br0" timeOffset="104424.87">4465 5767,'-21'0,"1"21,20-1,0 1,0 0,0-1,0 1,0 0,0-42,20 21,-20-21,0 1,21 20,-21-21,0 0,21 21,-21-20,20 20,-20-21,21 0,0 21,-21-20,20 20,-20 41,0 0,0-20,0 0,0-1,0 1,0 0,0-1</inkml:trace>
  <inkml:trace contextRef="#ctx0" brushRef="#br0" timeOffset="104797.95">4734 5891,'0'-21,"-21"21,21-20,21-1,-1 21,-20-21,21 21,0 0,-1-20,1 20,-21-21,0 0,-21 21,1 0,20 21,-21-21,21 21,-21-1,21 1,-20 0,20-1,0 1,0 0,20-21,-20 20,21-20,0 0</inkml:trace>
  <inkml:trace contextRef="#ctx0" brushRef="#br0" timeOffset="105296.75">4982 5829,'0'-21,"-21"21,21 21,-21-21,21 21,0-1,0 1,0 0,0-1,21-20,0 0,-1 0,1-20,0 20,-1 0,-20-21,21 21,0 0,-21 21,20-21,1 0,0 0,-1 0,1 0,-21-21,21 21,-21-21,0 1,0-1,0 0,0 1,-21-1,0 0,1 21</inkml:trace>
  <inkml:trace contextRef="#ctx0" brushRef="#br0" timeOffset="105580.96">5333 5622,'21'-20,"-1"20,1 0,0 0,-21 20,20-20,-20 21,21-21,-21 21,0-1,21 1,-21 0,0-1,20 1,-20 0,0-1,0 1,0 0,-41-1,41 1,-21 0,21-1,-20-20,-1 21,0-21</inkml:trace>
  <inkml:trace contextRef="#ctx0" brushRef="#br0" timeOffset="105865.26">5788 5726,'0'20,"20"-20,1 0,0 0,-1 0,1 0,0 0,-1 0</inkml:trace>
  <inkml:trace contextRef="#ctx0" brushRef="#br0" timeOffset="106021.96">5788 5850,'0'0,"-21"0,62 0,-20 0,0 0,-1 0,1 0,0 0,-1 0,1 0</inkml:trace>
  <inkml:trace contextRef="#ctx0" brushRef="#br0" timeOffset="111885.8">6615 5767,'20'-21,"1"21,-21-20,0 40,0 1,-21-21,21 21,0-1,-20-20,20 21,0 0,0-1,-21-20,21 21,0 0,0-1,21 1,-1-21,-20 21,21-21,0 0,-1 0,1 0,0-21,-1 0,-20 1,21 20,-21-21,21 0,-21 1,0-1,0 0,0 1,0-1,-21 21,21-21,-21 21,21-20,-20 20,-1 0,0 0,1 0,-1 0,0 0,1 0,20 20</inkml:trace>
  <inkml:trace contextRef="#ctx0" brushRef="#br0" timeOffset="112240.75">7007 5912,'-20'0,"20"-21,0 0,0 1</inkml:trace>
  <inkml:trace contextRef="#ctx0" brushRef="#br0" timeOffset="112632.9">7235 5746,'0'-20,"-21"20,0 0,1 20,20 22,-21-42,21 20,0 1,-21 0,21-1,0 1,-20 0,20-1,0 1,0 0,0-1,0 1,20-21,-20 21,21-21,0 0,-1 0,1 0,0 0,-1-21,1 21,-21-21,0 1,0-1,0 0,-21 21,21-20,-20 20,-1 0,0 0</inkml:trace>
  <inkml:trace contextRef="#ctx0" brushRef="#br0" timeOffset="113068.08">7524 5891,'0'0,"21"0,-1 0,1 0,0 0,-1 0,1 0,0 0,-1 0,1 0,0 0,-1 0,1 0,0 0,-21 21,20-21,1 0</inkml:trace>
  <inkml:trace contextRef="#ctx0" brushRef="#br0" timeOffset="113329.8">7710 5788,'0'0,"-21"0,21 20,0 1,0 0,-20-1,20 1,0 0,0-1,0 1,0 0,0-1,0 1,20-21</inkml:trace>
  <inkml:trace contextRef="#ctx0" brushRef="#br0" timeOffset="113788.95">8123 5850,'0'-21,"-20"21,20 21,-21-1,21 1,0 0,0-1,0 1,0 0,0-1,0 1,0 0,21-21,-1 0,1 0,0 0,-1-21,1 0,-21 1,21 20,-21-21,0 0,20 21,-20-20,0-1,0 0,0 1,-20 20,20-21,-21 21,0 0,1 0,-1 0,0 0,1 21</inkml:trace>
  <inkml:trace contextRef="#ctx0" brushRef="#br0" timeOffset="114129.43">8413 5994,'0'-20,"0"-1,0 0,0 1,20 20</inkml:trace>
  <inkml:trace contextRef="#ctx0" brushRef="#br0" timeOffset="114456.76">8744 5850,'0'-21,"20"21,1 0,0 0,-1 0,1 0,0 0,-1 0,1 0</inkml:trace>
  <inkml:trace contextRef="#ctx0" brushRef="#br0" timeOffset="114934.8">8723 5870,'0'0,"-21"0,21 21,-20-21,20 21,0-1,0 1,0 0,20-21,1 0,0 0,-1 0,1-21,0 21,-21 21,0-1,0 1,0 0,0-1,0 1,-21-21,21 21,0-1,-21-20,1 0,-1 0,21 21,-21-21,1 0,-1 0,0 0,1 0,20-21</inkml:trace>
  <inkml:trace contextRef="#ctx0" brushRef="#br0" timeOffset="116094.46">9426 5664,'0'0,"0"-21,-21 21,0 0,1 0,-1 0,0 0,1 0,20 21,-21-21,21 20,0 1,0 0,0-1,0 1,0 0,0-1,0 1,0 0,0-1,0 1,21-21,-21 21,0-1,0 1,0 0,0-1,0 1,0 0,0-1,0 1,0 0,0-1,0 1,0 0,-21 0,21-1,0 1,0 0,0-1,0 1,0 0,0-1,0 1,0 0,0-1,21-20,-1 0,1 0,0 0,-1 0,1 0,0 0,-1-20,1 20,0 0,-1-21</inkml:trace>
  <inkml:trace contextRef="#ctx0" brushRef="#br0" timeOffset="117124.76">9694 5891,'0'-21,"0"42,0 0,21-21,-21 20,0 1,0 0,0-1,0 1,0 0,0-1,0 1,0 0,0-1,0 1,-21 0</inkml:trace>
  <inkml:trace contextRef="#ctx0" brushRef="#br0" timeOffset="117493.89">9984 6056,'0'21,"20"-21,1 0,0 0,-1 0,1 0,0 0,-1 0,1 0,0 0</inkml:trace>
  <inkml:trace contextRef="#ctx0" brushRef="#br0" timeOffset="118028.9">10500 5974,'0'0,"0"-21,0 42,0-1,0 1,0 0,0-1,-20-20,20 21,0 0,0-1,0 1,0 0,20-21,-20 21,21-21,0 0,0 0,-1 0,1 0,0-21,-1 21,-20-21,0 0,0 1,21 20,-21-21,0 0,0 1,0-1,-21 0,21 1,-20 20,-1-21,0 21,1 0,-1 0,21-21,-21 21,0 0</inkml:trace>
  <inkml:trace contextRef="#ctx0" brushRef="#br0" timeOffset="118392.95">10873 6118,'0'-20,"0"-1,0 0</inkml:trace>
  <inkml:trace contextRef="#ctx0" brushRef="#br0" timeOffset="118813.84">11141 5953,'0'-21,"-20"42,20 0,0-1,0 1,0 0,-21-1,21 1,0 0,0-1,0 1,0 0,21-21,-1 0,1 0,0 0,-1 0,1 0,0 0,-1 0,-20-21,0 0,0 1,-20 20,-1 0,21-21,-21 21,1 0,-1 0</inkml:trace>
  <inkml:trace contextRef="#ctx0" brushRef="#br0" timeOffset="119443.95">11410 5746,'0'0,"0"-20,0-1,21 21,20-21,-20 21,-1 0,1 0,0 0,-1 0,1 0,0 0,-1 0,-20 21,21-21,-21 21,21-21,-21 20,20 1,-20 0,0-1,0 1,0 0,0-1,0 1,0 0,0-1,0 1,0 0,0-1,0 1,0 0,0-1,0 1,0 0,0-1,0 1,0 0,0 0,0-1,0 1,0 0,0-1,0 1,0 0,-20-21,-1 0,0 0,1 0,20 20,-21-20,0 0,1 0,-1 0,21-20</inkml:trace>
  <inkml:trace contextRef="#ctx0" brushRef="#br0" timeOffset="119901.4">12030 5953,'21'21,"-1"-21,1 0,0 0,-1 0,1 0,0 0,-1 0,1 0,0 0</inkml:trace>
  <inkml:trace contextRef="#ctx0" brushRef="#br0" timeOffset="120105.81">11989 6118,'0'0,"-21"0,21 21,21-21,-1 0,22 0,-22 0,1 0,0 0,-1 0</inkml:trace>
  <inkml:trace contextRef="#ctx0" brushRef="#br0" timeOffset="122116.25">13291 5808,'-21'0,"1"0,20 21,0 0,-21-21,21 20,0 1,-21-21,21 21,0-1,0 1,0 0,0-1,0 1,21-21,-21 21,21-21,-1 0,1 0,0 0,-1 0,1 0,-21-21,21 21,-21-21,0 1,20 20,-20-21,21 0,-21 1,0-1,0 0,0 1,0-1,-21 21,1-21,-1 21,0 0,1 0,-1 0,0 0,21 21</inkml:trace>
  <inkml:trace contextRef="#ctx0" brushRef="#br0" timeOffset="122348.81">13601 5932,'0'-20,"0"-1</inkml:trace>
  <inkml:trace contextRef="#ctx0" brushRef="#br0" timeOffset="122893.58">13828 5788,'-20'0,"-1"0,0 0,21 20,0 1,21-21,-21 21,0-1,21-20,-21 21,20-21,-20 21,21-21,0 20,-1 1,1 0,-21-1,21-20,-21 21,0 0,-21-1,0-20,1 0,20 21,-21-21,0 0,1 0,-1-21,21 1,-21 20,21-21,0 0,0 1,21 20,-21-21,21 0,-1 21,1-20,0 20,-1-21,1 21,-21-21,21 21,-1-20,1 20,0-21,-1 0,-20 1,0-1,-20 21,-1 0,0 0,1 0,-1 0,0 0,1 0,-1 21,0-21</inkml:trace>
  <inkml:trace contextRef="#ctx0" brushRef="#br0" timeOffset="124440.99">3287 6821,'0'-20,"-21"40,21 1,0 20,-21-41,21 21,0 0,0-1,0 1,0 0,0-1,21-20,0-41,-1 41,1 0,0-21,-1 21,-20-20,21 20,-21-21,21 21,-21 21,20-21,-20 20,21-20,-21 21,21-21,-1 0,1 0,0 0,-21-21,20 21,1-20,0-1,-1 0,1 1,-21-1,0 0,0 1,0-1,-21 21,1 0,-1 0,0 0,1 0,20 21,0-1,20 1,1 0,0-21,-1 0</inkml:trace>
  <inkml:trace contextRef="#ctx0" brushRef="#br0" timeOffset="125204.72">3865 7007,'0'-20,"-20"20,20 41,-21-20,21-1,-21 1,1 0,20-1,-21-20,21 21,-21-21,21 21,21-42,0 21,-1 0,1 0,-21-21,21 21,-1 0,1 0,0 0,-1-20,1 20,-21-21,0 0,0 42,-21 0,21-1,0 1,0 0,0-1,0 1,0 0</inkml:trace>
  <inkml:trace contextRef="#ctx0" brushRef="#br0" timeOffset="125408.09">4093 7069,'0'-20,"0"40,0 1,-21 0,21-1,0 1,0 0,0-1</inkml:trace>
  <inkml:trace contextRef="#ctx0" brushRef="#br0" timeOffset="125729.93">4486 6677,'-21'0,"0"20,1 1,-1-21,0 21,21-1,-20 1,20 0,-21 20,21-20,-21-1,21 1,-21 0,21-1,0 1,0 0,0-1,0 1,21 0,0-21,20 20</inkml:trace>
  <inkml:trace contextRef="#ctx0" brushRef="#br0" timeOffset="126132.78">4568 6883,'0'0,"0"21,0 0,0-1,0 1,0 0,0-1,0 1,0-42,0 1,21-1,0 0,-21 1,20 20,-20-21,21 21,-21-21,21 21,-21-20,20-1,-20 42,0-1,0 1,0 0,0-1,0 1,0 0,0-1,0 1,0 0</inkml:trace>
  <inkml:trace contextRef="#ctx0" brushRef="#br0" timeOffset="126489.66">4816 7007,'0'-20,"0"-1,0 0,21 1,0 20,-21-21,20 21,-20-21,0 1,0 40,-20 1,20 0,0-1,-21-20,21 21,0 0,0-1,0 1,0 0,21-1,-1-20,1 0</inkml:trace>
  <inkml:trace contextRef="#ctx0" brushRef="#br0" timeOffset="126941.25">5044 6945,'0'0,"-21"21,21 0,0-1,0 1,0 0,21-21,-1 0,1 0,-21-21,21 21,-21-21,20 21,-20-20,21 20,-21 20,0 1,-21-21,21 21,0-1,21-20,0 0,-1 0,1 0,0 0,-21-20,20 20,1-21,-21 0,0 1,0-1,0 0,0 1,0-1,-21 21,21-21,-20 21,20-20,0-1,-21 21</inkml:trace>
  <inkml:trace contextRef="#ctx0" brushRef="#br0" timeOffset="127212.37">5374 6697,'21'0,"0"0,-1 0,-20 21,21-21,0 21,-21-1,20 1,1 0,-21-1,21 1,-21 0,0-1,0 1,0 0,0-1,-21-20,21 21,-21 0,1-1,-1 1,0-21,1 21,-1-1,0-20,1 0,-1 21,0-21,1 0</inkml:trace>
  <inkml:trace contextRef="#ctx0" brushRef="#br0" timeOffset="127465.47">5746 6863,'0'0,"42"0,-22 0,1 0,0 0,-1 0,1 0,0 0,-1 0,1 0</inkml:trace>
  <inkml:trace contextRef="#ctx0" brushRef="#br0" timeOffset="127617.39">5808 6945,'-20'0,"40"0,-20 0,21 0,0 0,-1 0,1 0,0 0,-1 0</inkml:trace>
  <inkml:trace contextRef="#ctx0" brushRef="#br0" timeOffset="128415.9">6739 6842,'0'21,"-21"-1,21 1,0 0,0-1,0 1,0 0,0-1,21 1,-1-21,-20 21,21-21,0 0,-1 20,1-20,0 0,-1 0,1 0,-21-20,21-1,-21 0,0 1,0-1,20 0,-20 1,0-1,0 0,0 1,-20 20,20-21,-21 21,0 0,1 0,-1-21,0 21,1 0,-1 0</inkml:trace>
  <inkml:trace contextRef="#ctx0" brushRef="#br0" timeOffset="128648.55">7090 7007,'0'-20,"0"-1</inkml:trace>
  <inkml:trace contextRef="#ctx0" brushRef="#br0" timeOffset="129148.93">7317 6883,'-20'0,"-1"0,21 21,21-21,-1 21,22-21,-22 20,1 1,0-21,-21 21,20-21,-20 20,21 1,-21 0,21-21,-21 20,0 1,0 0,-21-21,0 20,1-20,-22 0,22 0,20-20,-21 20,21-21,0 0,0 1,0-1,41 0,-41 1,21-1,0 0,-1 21,1-20,0-1,-1 21,1-21,0 21,-21-20,0-1,0 0,-21 21,-20 0,20 0,0 0,1 0,-1 0,0 0,1 0,-1 0,0 0,1 0</inkml:trace>
  <inkml:trace contextRef="#ctx0" brushRef="#br0" timeOffset="129581.97">7731 7028,'20'-21,"1"21,0 0,-1 0,1 0,0 0,-1 0,1 0,0 0,-1 0,1 0,0 0,-1 0,1 0</inkml:trace>
  <inkml:trace contextRef="#ctx0" brushRef="#br0" timeOffset="129793.99">7917 6883,'-21'0,"21"21,0 0,0-1,0 1,-21-21,21 21,0-1,0 1,0 0,0-1,0 1,0 0,0-1</inkml:trace>
  <inkml:trace contextRef="#ctx0" brushRef="#br0" timeOffset="130276">8227 6925,'-21'0,"21"20,0 1,0 0,0-1,0 1,0 0,0-1,0 1,0 0,0-1,41-20,-41 21,21-21,0 0,-1 0,1 0,-21-21,21 21,-21-20,20 20,-20-21,21-20,-21 20,0 0,0 1,-21-1,-20 0,20 21,1 0,-1-20,0 20,1 0</inkml:trace>
  <inkml:trace contextRef="#ctx0" brushRef="#br0" timeOffset="130732.6">8578 7090,'0'-21</inkml:trace>
  <inkml:trace contextRef="#ctx0" brushRef="#br0" timeOffset="131064.29">8868 6925,'20'0,"1"0,0 0,-1 0,1 0</inkml:trace>
  <inkml:trace contextRef="#ctx0" brushRef="#br0" timeOffset="131597.65">8764 6966,'0'21,"0"-1,0 1,0 0,0-1,0 1,21-21,0 0,-1 0,1 0,0 0,-21-21,20 21,1 21,-21 0,0-1,0 1,0 0,0-1,0 1,-21-21,21 21,0-1,-20-20,-1 0,0 0,1 0,-1 0,0-20,21-1</inkml:trace>
  <inkml:trace contextRef="#ctx0" brushRef="#br0" timeOffset="132105.28">9426 6821,'0'0,"-21"0,0 0,1 0,-1 0,0 0,1 0,-1 0,0 0,1 0,-1 0,21 21,0 0,0-1,0 1,0 0,0-1,21 1,-21 0,0-1,0 1,0 0,0-1,0 1,0 0,0-1,0 1,0 0,0-1,-21 1,21 0,-21-1,21 1,0 0,-20-21,20 20,0 1,0 0,0-1,20-20,-20 21,21-21,0 0,-1 0,1 0,0 0,-1 0,1-21,0 1</inkml:trace>
  <inkml:trace contextRef="#ctx0" brushRef="#br0" timeOffset="132375.97">9529 7049,'0'0,"0"-21,0 0,0 42,0 0,0-1,0 1,0 0,0-1,-21 1,21 0,0-1,0 1,0 0,-20-21,20 20,0 1,-21 0</inkml:trace>
  <inkml:trace contextRef="#ctx0" brushRef="#br0" timeOffset="132796.65">9715 7173,'-21'0,"42"0,0 0,20 0,-20 0,-1 0,1 0,0 0</inkml:trace>
  <inkml:trace contextRef="#ctx0" brushRef="#br0" timeOffset="133536.34">10376 7090,'0'21,"0"-1,0 1,-20 0,20-1,0 1,0 0,0-1,0 1,20 0,1-21,0 0,-1 0,1 0,0-21,-21 0,20 1,-20-1,0 0,0 1,0-1,0 0,-20 1,-1-1,0 21,1 0,-1 0,0 0,1 0</inkml:trace>
  <inkml:trace contextRef="#ctx0" brushRef="#br0" timeOffset="133756.66">10707 7214,'0'-21,"-20"21,20-20</inkml:trace>
  <inkml:trace contextRef="#ctx0" brushRef="#br0" timeOffset="134248.94">10935 7049,'0'20,"20"1,1 0,0-1,-21 1,20-21,-20 21,21-21,-21 20,0 1,21-21,-21 21,0-1,0 1,-21 0,0-21,1 0,-1 0,0 0,1 0,-1 0,21-21,-21 21,21-21,0 1,0-1,21 21,-21-21,21 21,-21-20,20 20,1-21,0 21,-21-21,20 21,-20-20,21 20,-21-21,21 21,-21-21,0 1,-21-1,0 21,1 0,-1 0,0 0,1 0,-1 0</inkml:trace>
  <inkml:trace contextRef="#ctx0" brushRef="#br0" timeOffset="134780.22">11203 6904,'0'-21,"21"21,0 0,-1 0,-20-20,21 20,0 0,-1 0,1 0,0 0,-1 0,1 0,0 0,-1 0,-20 20,21-20,-21 21,0 0,0-1,0 1,0 0,0-1,0 1,0 0,0-1,0 1,0 0,0-1,0 1,0 0,0-1,0 1,0 0,0-1,0 1,0 0,0-1,0 1,0 0,0-1,0 1,0 0,0-1,-21-20,1 0,-1 0,0 0,1 0,-1 0,0-20,1 20,-1 0,21-21</inkml:trace>
  <inkml:trace contextRef="#ctx0" brushRef="#br0" timeOffset="135137.94">11741 7111,'-21'0,"42"0,-1 0,1 0,0 0,-1 0,1 0,0 0,-1 0</inkml:trace>
  <inkml:trace contextRef="#ctx0" brushRef="#br0" timeOffset="135303.96">11741 7255,'-21'0,"42"0,20 0,-20 0,-1 0</inkml:trace>
  <inkml:trace contextRef="#ctx0" brushRef="#br0" timeOffset="137332.97">12650 7007,'0'-20,"0"40,0 1,-20-21,20 21,0-1,0 1,0 0,0-1,0 1,0 0,20-21,1 20,0-20,-1 0,1 0,0 0,-1-20,1-1,0 0,-21 1,20-1,-20 0,0 1,0-1,0 0,0 1,-20 20,20-21,-21 21,0 0,1-21,-1 21,0 0,1 0,-1 21,21 0</inkml:trace>
  <inkml:trace contextRef="#ctx0" brushRef="#br0" timeOffset="137572.09">13126 7152,'-21'0,"0"0,1 0,20-21,0 1</inkml:trace>
  <inkml:trace contextRef="#ctx0" brushRef="#br0" timeOffset="138258.28">13498 6945,'0'0,"0"-20,0-1,-21 0,0 21,1 0,-1 0,0 0,1 21,-1-21,0 21,1-21,20 20,0 1,0 0,0-1,20 1,1-21,0 0,-1 21,1-21,0 0,-1 0,1 0,-21-21,21 0,-21 42,0 0,0-1,0 1,-21 0,21-1,0 1,0 0,0-1,0 1,0 0,0-1,0 1,0-42,0 1,21 20,-21-21,20 0,-20 1</inkml:trace>
  <inkml:trace contextRef="#ctx0" brushRef="#br0" timeOffset="139888.07">2150 7917,'-21'0,"42"0,20 0,-20-21,-1 21,1 0,21 0,-22 0,22 0,-22 0,22 0,-22 0,22 0,-22 0,1 0,0 0,-1 0,1 0,0 0,-1 0</inkml:trace>
  <inkml:trace contextRef="#ctx0" brushRef="#br0" timeOffset="140104.94">2398 7938,'0'20,"-21"1,21 0,0-1,0 1,0 0,0-1,-20 1,20 0,0-1,0 1,0 0,-21-1,21 1,0 0,0-1,0 1,0 0,-21-21,21 20,0 1,0 0</inkml:trace>
  <inkml:trace contextRef="#ctx0" brushRef="#br0" timeOffset="140673.93">2522 8020,'0'0,"21"0,-21-20,0 40,0 22,0-22,0 1,0 0,0-1,0 1,0 0,0-1,0 1,0 0,0-1,20-20,1 0,-21-20,21 20,-21-21,20 0,-20 1,21-1,-21 0,21 21,-21-20,0 40,0 1,-21-21,21 21,0-1,0 1,0 0,41-21,-20 20,0-20,-1 0,1 0,0 0,-1-20,1-1,0 0,-21 1,20-1,-20 0,0 1,0-1,0 0,-20 21,-1 0,21 21,-21 0,21-1,0 1,0 0,0-1,0 1,21-21,-21 21,41-21,-20 20,0-20,-1 0</inkml:trace>
  <inkml:trace contextRef="#ctx0" brushRef="#br0" timeOffset="141824.94">3555 8144,'0'0,"0"21,0 0,0-1,0 1,0 0,0-1,0 1,0 0,21-21,-21 20,21-20,-1 0,1 0,0 0,-1-20,1 20,-21-21,21 21,-21-21,20 1,-20-1,0 0,0 1,0 40,0 1,0 0,0-1,21-20,0 21,-1-21,1 0,0 0,-1 0,1 0,-21-21,21 21,-21-20,0 40,0 1,0 0,0-1,0 1,-21 0,21-1,0 1,0 0,0-1,0 1,0 0,-21-1,21 1,0 0,0-1,0 1,0 0,0-1,0-40,0-1,0 0,0 1,0-1,0 0,0 1,21-1,-21 0,0 1,0-1,0-20,0 20,21 0,-21 1,0-1,0 0,20 1,-20-1,0 0,0 1,21 20,-21-21,21 21,-1 21,-20 20,0-20,0-1,0 1,-20 0,-1-1,0-20,21 21,-20-21,-1 0</inkml:trace>
  <inkml:trace contextRef="#ctx0" brushRef="#br0" timeOffset="142384.94">4279 8227,'0'0,"0"-21,0 1,-21 20,0 0,21 20,-20-20,-1 0,21 42,-21-42,21 20,-20 1,20 0,0-1,20 1,1-21,0 0,-1 0,1 0,0-21,-21 1,20 20,-20-21,0 0,21 21,-21-20,0-1,0 0,21 21,-21-20,0-1,0 0,0 1,0-1,0 0,0 1,0-1,0 0,0 1,0-1,0 0,-21 21,21 21,0 0,0-1,0 1,0 0,0-1,-21 1,21 0,0-1,0 1,0 0,-20-1,20 1,0 0,0-1,0 1,0 0,0-1,20 1,1 0,0-21,0 0,-1 0,1 20</inkml:trace>
  <inkml:trace contextRef="#ctx0" brushRef="#br0" timeOffset="143048.26">4630 8248,'-20'-42,"40"84,-61-84,20 42,21 21,-20-21,20 21,0-1,-21-20,21 21,0 0,0-1,21 1,-1-21,1 0,0 0,-1 0,1 0,-21-21,21 21,-21-20,20 20,-20-21,0 0,21 21,-21 21,0 0,0-1,0 1,21-21,-1 0,1 0,0 0,-1-21,1 1,-21-1,21 0,-21 1,20-1,-20 0,0 1,0-22,21 22,-21-1,0 0,0 1,0-1,21 0,-21 1,0-1,0 0,0 1,0-1,0 42,0-1,-21-20,21 21,0 0,0-1,0 1,0 0,0-1,-21 1,21 20,0-20,0 0,0-1,-20 1,20 0,0-1,0 1,0 0,0-1,0 1,0 0,0-1,20-20,1 0</inkml:trace>
  <inkml:trace contextRef="#ctx0" brushRef="#br0" timeOffset="143445.49">4920 8268,'-21'0,"42"0,-21 0,20 0,1 0,0 0,-1 0,1 0,0 0,-1 0,1 0,0-20,-1 20,1 0,0 0,-21-21,20 21,-20-21,0 1,-20 20,20-21,-21 21,0 0,21 21,-20-21,20 20,0 1,-21-21,21 21,0-1,0 1,0 0,0-1,21-20,-21 21,20-21,1 0,20 21,-20-21,0 0,-1 0,1 0,0 0,-1 0,1 0</inkml:trace>
  <inkml:trace contextRef="#ctx0" brushRef="#br0" timeOffset="143821.21">5436 8289,'-82'0,"164"0,-185 0,103 21,0-1,0 1,41-21,-41 21,21-21,0 0,-1 0,1 0,-21-21,21 0,-21-20,20 20,-20 1,21-1,-21 0,0 1,21-1,-21 0,0 1,20-1,-20-20,0 20,0 0,0 1,0-1,0 42,0-1,0 1,-20 0,20-1,-21 1,21 0,0-1,0 1,0 0,0-1,0 1,0 0,0-1,0 1,21 0,-21-1</inkml:trace>
  <inkml:trace contextRef="#ctx0" brushRef="#br0" timeOffset="145717.97">6325 8248,'0'-21,"0"0,0 1,0 40,0 1,0 0,0-1,0 1,0 0,0-1,0 1,0 0,0-1,0 1,21-21,-1 0,1 0,0-21,0 1,-1-1,1 0,-21 42,0 0,21-21,-1 0,-20 20,21-20,0 0,-1 0,1 0,-21-20,21 20,-21-21,0 0,0 1,0 40,20-20,1 21,0-21,-1 0,1 0,0 0,-1-21,1 1,-21-1,21 21,-21-21,0 1,0-1,-21 21,0 0,21 41,-20-41,20 21,0 0,0-1,0 1,0 0,0-1,20-20,-20 21,21-21,-21 21,21-21,-1 0,1 0,0 0,-1 0,1 0,0-21,-1 21,-20-21,21 21,-21-20,0-1,21 21,-21-21,0 1,20 20,-20 20,0 1,-20-21,20 21,0-1,0 1,0 0,20-21,-20 20,21-20,0 0,-1 0,1 0,0 0,-1 0,1-20,0 20,-1-21,1 21,0-21,-1 1,-20-1,21 21,0-21,-21 1,20 20,-20-21,0 0,0 1,-41 20,20 20,1-20,20 42,-21-22,21 1,0 0,0-1,0 1,0 0,21-1,-21 1,0 0,20-1,-20 1,0 0,21-1,-21 1,0 0,0-1,0 1,0 0,0-1,0 1,0 0,-21-21,21 20,-20-20,-1 0,0 0,1 0,20-20,-21 20,21-21,-21 0,21 1,0-1,0 0,0 1,0-1,21 0,-21 1,21 20,-1-21,1 0,0 1,-1-1,1 21</inkml:trace>
  <inkml:trace contextRef="#ctx0" brushRef="#br0" timeOffset="146673.71">7462 8206,'0'-103,"0"206,0-227,0 104,21 20,-21-21,0 42,0 20,0-20,0-1,0 1,0 0,0-1,0 1,0 0,0-1,0 1,0 0,0-1,20-20,-20 21,0 0,21-21,0 0,-1 0,1 0,0-21,-1 0,1 21,-21-20,21-1,-1 21,-20-21,0 42,0 0,0-1,0 1,21 0,0-21,-1 0,1 0,-21 20,21-20,-1 0,1 0,0-20,-21-1,20 21,-20-21,0 1,0-1,21 0,-21 1,0-1,0 0,0 1,0-1,0 0,0 1,0-1,0 0,0 1,0-1,-21 21,21 21,0-1,0 1,0 0,0-1,0 1,0 0,0-1,0 1,0 0,0-1,0 1,0 0,0-1,0 1,0 0,21-1,0 1,-1 0,1-21,0 0,-1 0,1 0,0 0,-1-21,1 21,0-21,-1 21,-20-20,21 20,0-21,-21 0,20 21,-20-20,21-1,-21 0,0 1,0 40,-21-20,21 21,0 0,0-1,0 1,0 0,0-1,0 1,0 0,0-1,0 1,0 0,0-1,0 1,-20-21,20 21,-21-21,0 0,1 0,-1 0,21-21,-21 21,21-21,-20 1,20-1,0 0,-21 21</inkml:trace>
  <inkml:trace contextRef="#ctx0" brushRef="#br0" timeOffset="146829.31">7979 8124,'20'-21,"-40"42,61-42,-41 0,21 21,-21-20,20 20,1 0,-21-21,21 21,-1-21,1 21,-21-20</inkml:trace>
  <inkml:trace contextRef="#ctx0" brushRef="#br0" timeOffset="147024.79">7111 7875,'0'0,"-21"0,0 0,1 0,-1 0,0 0</inkml:trace>
  <inkml:trace contextRef="#ctx0" brushRef="#br0" timeOffset="148274.87">9219 8268,'0'-20,"0"-1,0 0,-21 21,1 0,-1 0,0 21,1 0,-1-1,21 1,-21-21,21 21,-20-1,20 1,0 0,41-1,-20-20,-1 0,1 0,0 0,-1 0,1 0,-21-20,21 20,-21-21,0 0,0 42,0 0,0-1,20 1,1-21,0 0,-21 21,20-21,1 0,0 0,-21-21,20 0,-20 1,21 20,-21-21,0 0,21 21,-21-20,20 20,-20-21,0 42,0-1,0 1,0 0,0-1,0 1,21 0,0-21,-21 20,20-20,1 0,0 0,-1 0,1 0,0-20,-1-1,1 21,-21-21,21 21,-1-20,1-1,-21 0,21 21,-21-20,0-1,20 21,-20-21,-20 1,-1 20,0 0,1 41,-1-41,21 21,0-1,0 1,0 0,21-1,20-20,-20 21,-1-21,1 21,0-21,-1 0,1 0,0 0</inkml:trace>
  <inkml:trace contextRef="#ctx0" brushRef="#br0" timeOffset="150681.03">11451 8392,'0'0,"-20"0,20-20,-21-1,21 0,0 42,0 0,0-1,21 1,-21 0,0-1,0 1,0 20,0-20,0 0,0 20,0-20,0-1,0 1,0 0,0-1,0 1,0 0,0-1,0 1,0 0,0-1,0 1,0 0,-21-21,21 20,21-20,-21-20</inkml:trace>
  <inkml:trace contextRef="#ctx0" brushRef="#br0" timeOffset="150929.23">11761 8558,'0'0,"-20"0,20 20,-42-20,42 21,-20-21,20 21,-21-1,0 1,1 0,20-1,-21-20,21 21,0 0,0-1,-21-20,21 21,0 0,21-21</inkml:trace>
  <inkml:trace contextRef="#ctx0" brushRef="#br0" timeOffset="151181.97">11679 8578,'0'0,"0"-20,20 20,1 0,-21 20,41-20,-41 21,21-21,0 21,-1-1,1-20,-21 21,21 0,-1-21,1 20,0 1,-1-21,1 21,0-21,-1 0,1 0,0 0</inkml:trace>
  <inkml:trace contextRef="#ctx0" brushRef="#br0" timeOffset="151429.91">12092 8434,'0'-21,"0"42,-21-63,1 63,20 0,0-1,0 1,-21 0,21-1,0 1,0 0,0-1,0 1,0 0,-21 20,21-20,0-1,0 1,0 0,0-1,0 1,0 0,21-21,-21 20,21-20</inkml:trace>
  <inkml:trace contextRef="#ctx0" brushRef="#br0" timeOffset="151699.96">12381 8640,'-20'0,"-1"0,62 0,-20 21,0-21,-1 0,1 0,0 0,-1 0,1 0</inkml:trace>
  <inkml:trace contextRef="#ctx0" brushRef="#br0" timeOffset="151865.79">12381 8744,'-20'0,"40"0,-20 0,21 0,0 0,-1 0,1 0,0 0,-1-21,1 21,0 0,-1-21</inkml:trace>
  <inkml:trace contextRef="#ctx0" brushRef="#br0" timeOffset="153932.79">13663 7938,'-21'0,"1"0,-1 0,0 0,1 0,-1 0,0 0,1 0,-1 0,0 0,1 0,-1 0,21 20,0 1,-21-21,21 21,0-1,0 1,-20 0,20-1,0 1,0 0,0-1,0 1,0 0,0-1,0 1,0 0,20-1,-20 1,0 0,0-1,0 1,21 0,-21-1,0 1,0 0,0-1,21-20,-21 21,0 0,0-1,0 1,0 0,20-1,-20 1,0 0,0-1,0 1,0 0,0-1,0 1,0 0,0-1,0 1,0 0,0-1,0 1,0 0,0-1,0 1,0 0,0-1,0 1,0 0,0-1,0 1,0 0,0-1,-20 1,20 0,0-1,0 1,0 0,0-1,0 1,0 0,0-1,0 1,-21-21,21 21,0-1,0 1,0 0,0-1,0 1,0 0,0-1,0 1,0 0,0-1,0 1,0 0,0-1,0 1,0 0,0-1,21-20,-21 21,0 0,0-1,0 1,0 0,0 0,20-21,-20 20,0 1,0 0,0-1,0 1,0 0,0-1,0 1,0 0,0-1,0 1,0 0,0-1,0 1,0 0,0-1,0 1,0 0,0-1,0 1,21 0,-21-1,0 1,21-21,-21 21,20-21,1 0,0 0,-1 0,1 20,20-20,-20 0,20 0,-20 0,20 21,-20-21,20 0,-20 0,0 0,-1 0,1 0,20 0,-20 0,0 0,-1 0,1 0,-21-21,0 1,0-1</inkml:trace>
  <inkml:trace contextRef="#ctx0" brushRef="#br0" timeOffset="163299.87">13973 8103,'0'0,"0"-21,0 42,0 0,-21-21,21 20,0 1,0 0,0-1,0 1,0 0,0-1,-20 1,20 0,0-1,0 1,20-21,22 21,-22-21,1 0,0 0,-1 0,-20-21,21 21,-21-21,21 21,-21-20,20 20,-20-21,0 0,21 1,-21-1,0 0,0 1,0-1,-21 21,21-21,-20 21,20-20,-21 20,0 0,1 0,-1 0,0 0,1 0,-1 0</inkml:trace>
  <inkml:trace contextRef="#ctx0" brushRef="#br0" timeOffset="163684.47">14345 8248,'-21'0,"21"-21,0 0,21 1,0 20</inkml:trace>
  <inkml:trace contextRef="#ctx0" brushRef="#br0" timeOffset="163964.75">14614 8082,'0'0,"0"-20,0 40,0 22,0-22,0 1,0 0,0-1,0 1,0 0,0-1,0 1,0 0</inkml:trace>
  <inkml:trace contextRef="#ctx0" brushRef="#br0" timeOffset="165016.87">14014 8847,'0'21,"0"-1,-20 1,20 0,-21-1,21 1,0 0,0-1,0 1,0 0,21-21,-1 20,1-20,0 0,-1 0,1 0,0-20,-21-1,20 21,-20-21,21 1,-21-1,0 0,0 1,0-1,-21 21,21-21,-20 21,-1 0,0 0,1 0,-1 0</inkml:trace>
  <inkml:trace contextRef="#ctx0" brushRef="#br0" timeOffset="165232.66">14386 8992,'0'-21,"-20"21,20-21</inkml:trace>
  <inkml:trace contextRef="#ctx0" brushRef="#br0" timeOffset="165597.91">14552 8868,'0'-21,"20"21,1 0,0 0,-1 0,-20 21,21-21,-21 20,0 1,21 0,-21-1,0 1,-21-21,21 21,-21-21,21 20,-20-20,20 21,-21-21,0 21,1-21,61 0,-20 0,-1 0,1 0,0 0,0 0,-1 0,22 0,-22 0,1 0,20 0</inkml:trace>
  <inkml:trace contextRef="#ctx0" brushRef="#br0" timeOffset="166696.37">14035 9550,'0'20,"0"1,0 0,0-1,0 1,21-21,-21 21,20-21,1 0,0 0,-1 0,1 0,-21-21,21 21,-21-21,0 1,0-1,0 0,-21 21,21-20,-21 20,1 0,-1 0,0 0,1 0</inkml:trace>
  <inkml:trace contextRef="#ctx0" brushRef="#br0" timeOffset="166892.79">14407 9612,'-21'0,"21"-21</inkml:trace>
  <inkml:trace contextRef="#ctx0" brushRef="#br0" timeOffset="167368.91">14676 9488,'-21'0,"0"0,21 20,0 1,0 0,21-21,-21 20,21-20,0 21,-1-21,-20 21,21-21,-21 20,21 1,-21 0,20-21,-20 20,0 1,-20 0,-22-21,22 0,-1 0,0 0,0 0,1 0,-1 0,21-21,0 0,0 1,21 20,-21-21,20 21,-20-21,42 21,-21-20,-1-1,1 21,0-21,-1 1,1-1,-21 0,0 1,-21 20,1-21,-1 21,0 0,1 0,-1 0,0 0</inkml:trace>
  <inkml:trace contextRef="#ctx0" brushRef="#br0" timeOffset="168328.34">14076 10108,'-20'0,"-1"21,21-1,-21 1,21 0,0-1,-20 1,20 0,0-1,0 1,0 0,20-21,1 0,-21 20,21-20,-1 0,1 0,0 0,-21-20,20 20,-20-21,21 21,-21-21,0 1,0-1,0 0,0 1,0-1,-21 21,1-21,-1 21,0 0,21-20,-20 20</inkml:trace>
  <inkml:trace contextRef="#ctx0" brushRef="#br0" timeOffset="168556">14448 10273,'-20'0,"-1"0,0 0,21-20,-20 20,20-21</inkml:trace>
  <inkml:trace contextRef="#ctx0" brushRef="#br0" timeOffset="169012.21">14779 10191,'0'-21,"0"0,0 1,21 20,-21-21,-41 21,20 21,0-1,1-20,20 21,-21-21,21 21,0-1,0 1,21-21,-1 0,1 21,0-21,-1 0,1 0,0 0,-21-21,20 21,-20 21,0-1,0 1,0 0,-20-1,20 1,-21-21,21 21</inkml:trace>
  <inkml:trace contextRef="#ctx0" brushRef="#br0" timeOffset="171554.63">15957 8062,'-20'0,"20"-21,-21 21,0 0,1 0,20 21,-21-21,21 20,-21 1,21 0,-20-21,20 20,0 1,0 0,0-1,0 1,0 0,0-1,20-20,1 21,0-21,-1 0,1 0,0 0,-1 0,1 0,0 0,-1 0,1 0,-21-21,21 1,-21-1,0 0,0 1,0-1,0 0,0 1,0-1,0 0,0 1,-21 20,0 0,21-21,-20 21,-1 0,0 0,1 0,20 21</inkml:trace>
  <inkml:trace contextRef="#ctx0" brushRef="#br0" timeOffset="171768.34">16267 8227,'0'-21,"0"1</inkml:trace>
  <inkml:trace contextRef="#ctx0" brushRef="#br0" timeOffset="172313.26">16598 8062,'0'-21,"0"0,-21 21,1 0,-1 0,0 21,21 0,-20-21,20 20,0 1,0 0,0-1,20 1,1-21,0 0,-21 21,20-21,1 0,0 0,-1 0,-20-21,0 0,0 1,0 40,0 1,0 0,0-1,0 1,0 0,0-1,0 1,0 0,0-1,21-20,-21 21,0 0,21-21,-21 20</inkml:trace>
  <inkml:trace contextRef="#ctx0" brushRef="#br0" timeOffset="174008.86">15978 8930,'0'-21,"-21"21,21 21,-20-21,20 20,0 1,0 0,-21-21,21 20,0 1,0 0,0-1,0 1,0 0,21-21,-1 0,1 0,-21-21,21 21,-21-21,20 21,-20-20,21 20,-21-21,0 0,21 1,-21-1,0 0,0 1,0-1,0 0,0 1,-21 20,0 0,21-21,-20 21,-1 0</inkml:trace>
  <inkml:trace contextRef="#ctx0" brushRef="#br0" timeOffset="174233.23">16329 8992,'-20'0,"-1"0,21-21,21 21</inkml:trace>
  <inkml:trace contextRef="#ctx0" brushRef="#br0" timeOffset="174655.92">16515 8847,'0'-21,"21"21,0 0,-1 0,1 0,0 0,-1 0,1 0,0 0,-1 0,1 0,0 0,-21 21,-21-21,21 21,0-1,-21 1,21 0,0-1,-20-20,20 21,0 0,0-1,0 1,-21 0,21-1,0 1,0 0,0-1,0 1</inkml:trace>
  <inkml:trace contextRef="#ctx0" brushRef="#br0" timeOffset="175700.92">16019 9570,'-20'0,"20"-20,-21 20,0 0,21 20,0 1,-20 0,20-1,0 1,0 0,0-1,-21-20,21 21,0 0,0 0,21-21,-1 20,1-20,0 0,-1 0,1 0,0 0,-21-20,20 20,-20-21,21 21,0-21,-21 0,20 21,-20-20,0-1,21 21,-21-21,0 1,0-1,0 0,-21 21,1 0,-1-20,0 20</inkml:trace>
  <inkml:trace contextRef="#ctx0" brushRef="#br0" timeOffset="176932.95">16433 9736,'0'-21</inkml:trace>
  <inkml:trace contextRef="#ctx0" brushRef="#br0" timeOffset="177276.81">16784 9550,'21'0,"0"0,-1 0,-20-21,21 21,0 0,-1 0,1 0,0 0,-21-21</inkml:trace>
  <inkml:trace contextRef="#ctx0" brushRef="#br0" timeOffset="177725.55">16805 9529,'0'0,"-21"0,21 21,0-1,0 1,0 0,0-1,0 1,21-21,0 0,-1 0,1 0,-21 21,0-1,0 1,0 0,-21 0,1-21,-1 0,0 0,1 0</inkml:trace>
  <inkml:trace contextRef="#ctx0" brushRef="#br0" timeOffset="178492.57">16102 10191,'0'-21,"0"0,-21 21,21 21,0 0,-20 20,20-20,0-1,0 1,0 0,0-1,0 1,0 0,20-21,1 0,0 0,-21-21,20 0,1 1,-21-1,21 21,-21-21,0 1,0-1,0 0,0 1,-21 20,0-21,1 21,-1 0,0 0</inkml:trace>
  <inkml:trace contextRef="#ctx0" brushRef="#br0" timeOffset="178728.1">16433 10273,'-21'0,"21"-20</inkml:trace>
  <inkml:trace contextRef="#ctx0" brushRef="#br0" timeOffset="179222">16639 10149,'0'-20,"21"-1,0 21,-1 0,1 0,0 0,0 0,-21 21,0-1,0 1,0 0,-21-1,21 1,-21-21,21 21,-21-21,21 20,42-20,-21 0,-1 0,1 0,0 21,-21 0,0-1,0 1,-21-21,21 21,-21-21,1 20,-1-20,0 0,0 0,1 21,-1-21</inkml:trace>
  <inkml:trace contextRef="#ctx0" brushRef="#br0" timeOffset="180968.42">17053 7772,'-21'0,"1"0,40 0,1 0,0 0,-1 0,1 0,0 0,-1 0,1 0,0 21,-1-21,1 0,0 0,-1 0,-20 20,21-20,0 21,-1-21,-20 21,21-1,-21 1,0 0,21-21,-21 21,0-1,0 1,0 0,0-1,0 1,20 0,-20-1,0 1,0 20,0-20,21 0,-21-1,0 22,0-22,0 1,0 20,21-20,-21 0,0 20,0-20,20-1,-20 1,0 20,21-20,-21 0,0-1,0 22,21-22,-21 1,0 0,0-1,0 22,20-22,-20 1,0 0,0-1,0 1,0 0,0-1,0 1,0 20,0-20,0 0,0-1,0 1,0 20,0-20,0 0,0-1,21 1,-21 20,0-20,0 0,0-1,0 1,0 0,0-1,0 1,0 0,0-1,0 1,0 0,0-1,0 1,0 0,0-1,0 1,0 0,0-1,0 1,0 0,0-1,0 1,0 0,0-1,0 1,0 0,0 0,0-1,0 1,0 0,0-1,0 1,0 0,0-1,0 1,0 0,0-1,0 1,0 0,0-1,0 1,0 0,0-1,0 1,0 0,0-1,0 1,21-21,-21 21,0-1,0 1,0 0,0-1,0 1,0 0,20-21,-20 20,0 1,0 0,0-1,0 1,-20-21,20 21,-21-21,0 20,1-20,-1 0,21 21,-21-21,1 0,-1 0,0 21,1-21,-1 0,0 0,1 0,-1 0</inkml:trace>
  <inkml:trace contextRef="#ctx0" brushRef="#br0" timeOffset="183865.99">1509 11534,'0'-20,"21"20,-1-21,1 21,-21-21,21 0,-1 1,-20-1,21 0,-21 1,-41 20,20 0,0 0,1 20,-1-20,0 0,1 0,-1 21,0-21,1 21,20-1,-21-20,21 21,0 0,0 0,21-1,20 1,-20 0,-1-21,1 20,0-20,-1 21,1 0,0-1,-1 1,1 0,-21-1,0 1,0 0,0-1,-21 1,1-21,20 21,-21-21,0 20,1-20,-1 0,0 0,1 0,-1 0,0 0,1 0,-1 0,0-20,21-1,-20 0,20 1</inkml:trace>
  <inkml:trace contextRef="#ctx0" brushRef="#br0" timeOffset="184116.43">1819 11369,'0'-21,"0"62,-21-41,21 21,0 0,0-1,0 1,0 21,0-22,0 1,0 0,0-1,0 22,0-22,0 1,0 0,0-1,-20 1,20 0,0-1,0 1,0 0</inkml:trace>
  <inkml:trace contextRef="#ctx0" brushRef="#br0" timeOffset="184896.93">1778 11762,'0'0,"20"-21,1 21,0-21,-1 21,1-20,20 20,-20 0,0-21,-1 21,1-21,0 21,-1 0,-20-20,21 20,-21-21,21 21,-21-21,-21 21,21-20,-21 20,1 0,-22 0,42 20,-20-20,20 21,-21-21,21 21,0-1,-21 1,21 0,0-1,0 1,21 0,0-21,-21 20,41-20,-20 0,-1 0,1 0,0 0,-1 0,1 0,0 0,-1 0,1 0,0-20,-1 20,-20-21,21 21,-42 0,21 21,0-1,0 1,-20 0,20-1,-21 1,21 0,0-1,0 1,-21 20,21-20,0 0,0-1,-20 1,20 20,0-20,0 0,0-1,0 1,-21-42,21 1,0-1,0 0,0 1,0-1,0 0,0 1,0-22,0 22,0-1,0-20,0 20,0 0,0-20,21 20,-21 1,20-1,-20 0,21 21,-21-20,0-1,21 0,-1 21,1-20,0 20,0 0,-21 20,0 1,0 0,0 20,0-20,-21-1,0 1,0-21,21 21,-20-21,-1 0,21 20</inkml:trace>
  <inkml:trace contextRef="#ctx0" brushRef="#br0" timeOffset="185277.93">2543 11576,'0'0,"0"-21,0 0,20 21,1 0,0 0,-1 0,-20 21,21-21,-21 21,21-21,-21 20,0 1,0 0,0-1,0 1,0 0,-21-1,0 1,21 0,-20-21,20 20,-42-20,42 21,-20-21,-1 21,42-21,-1 0,22-21,-22 21,1 0,0-21,20 21,-20 0,20-20</inkml:trace>
  <inkml:trace contextRef="#ctx0" brushRef="#br0" timeOffset="185455.81">3142 11493,'0'-21,"-21"21</inkml:trace>
  <inkml:trace contextRef="#ctx0" brushRef="#br0" timeOffset="185605.73">3183 11741,'-62'-21</inkml:trace>
  <inkml:trace contextRef="#ctx0" brushRef="#br0" timeOffset="186605.93">4010 11410,'0'0,"-21"0,1 21,20 20,0-20,0 0,0-1,-21-20,21 21,0 0,0-1,0 1,0 0,0-1,0 1,0 0,21-21,-21 20,0-61,20 41,-20-41,21 20,-21 0,0 1,0-1,21 0,-21 1,0-1,20-21,-20 22,0-1,0 0,21 1,-21-1,0 0,21 1,-21-1,0 0,0 1,20 20,-20-21,0 0,21 21,0-20,-1 20,1 0,0 0,-1 0,1 0</inkml:trace>
  <inkml:trace contextRef="#ctx0" brushRef="#br0" timeOffset="186806.14">4072 11514,'-21'0,"21"20,42-20,-22-20,22 20,-22 0,1-21,20 21,-20 0,0 0,-1 0</inkml:trace>
  <inkml:trace contextRef="#ctx0" brushRef="#br0" timeOffset="187289.92">4403 11534,'0'145,"0"-290,21 290,-1-145,1 0,0 0,-1 0,-20-21,21 21,0-20,-21-1,20 21,-20-21,0 1,0-1,0 0,-20 1,-1 20,21-21,-41 21,20 0,0 0,1 0,-1 0,0 0,21 21,-20-21,20 20,41-20,-20 0,-1 0,1 0,0 0,-1 0,1 0,0 0,-1 0,1-20,0 20,-1 0,1 0,0 0,-1 0,1 0,-21 20,21-20,-21 21,0 0,0-1,0 1,0 0,0-1,0 1,0 0,20-21,1 0,0 0</inkml:trace>
  <inkml:trace contextRef="#ctx0" brushRef="#br0" timeOffset="187632.72">5250 11327,'0'0,"0"21,21-21,-21 41,21-20,-21 0,20-21,1 20,0 22,-1-42,-20 41,21-41,0 21,-1 0,1-1,-21 1,21-21,-1 21,-20-1,21-20,-21 21,21-21</inkml:trace>
  <inkml:trace contextRef="#ctx0" brushRef="#br0" timeOffset="187889.57">5519 11389,'-41'0,"20"0,83 0,-145 21,63 0,-1-1,0 1,1 0,-1 0,21-1,-21-20,1 21,-1 0,21-1,-21 1,21 0,-20-1,20 1,0 0,-21-21,21 20,0 1</inkml:trace>
  <inkml:trace contextRef="#ctx0" brushRef="#br0" timeOffset="188317.75">5664 11679,'0'-21,"20"1,1 20,0 0,-21 20,20 1,-20 0,0-1,0 1,0 0,-20-21,20 20,-21 1,0 0,1-21,20 20,-21-20,62 0,-20 0,0 0,-1 0,1 0,0 0,-1-20,1 20,0 0,-1-21</inkml:trace>
  <inkml:trace contextRef="#ctx0" brushRef="#br0" timeOffset="188628.9">6015 11472,'-21'0,"42"0,0 0,-1 0,1 0,0 0,-1 0,1 0,0 0,-1 0</inkml:trace>
  <inkml:trace contextRef="#ctx0" brushRef="#br0" timeOffset="188796.77">5974 11555,'0'0,"20"0,22 0,-22 0,1 0,0 0</inkml:trace>
  <inkml:trace contextRef="#ctx0" brushRef="#br0" timeOffset="195133.49">6904 11203,'21'0,"-1"0,-20-20,21 20,-42 0,1 0,-1 0,0 20,1-20,-1 21,0-21,1 0,20 21,-21-21,0 0,21 20,0 1,21-21,-21 21,21-21,-21 20,20 1,-20 0,0-1,21-20,-21 21,0 0,0-1,0 1,0 0,0 0,0-1,0 1,0 0,0-1,0 1,0 0,0-1,0 1,0 0,0-1,0 1,21-21,-1 0,1 0,0 0,-1 0,1 0,0 0,-1-21,1 21</inkml:trace>
  <inkml:trace contextRef="#ctx0" brushRef="#br0" timeOffset="195460.7">7214 11389,'-21'-20,"1"20,20 20,0 1,0 0,0-1,0 1,0 0,0 0,20-1,-20 1,0 0,0-1,0 1,0 0,21-1,-21 1</inkml:trace>
  <inkml:trace contextRef="#ctx0" brushRef="#br0" timeOffset="196404.79">7855 11451,'-21'0,"21"-20,-21 20,21 20,-20-20,20 21,0 0,0 0,0-1,-21-20,21 21,0 0,0-1,0 1,0 0,21-21,-1 0,1 0,0 0,-1 0,1-21,0 21,-1-21,-20 1,0-1,21 0,-21 1,0-1,0 0,-21 0,1 21,-1-20,0 20,1 0,-1 0,0 0</inkml:trace>
  <inkml:trace contextRef="#ctx0" brushRef="#br0" timeOffset="197123.92">8702 11451,'-20'0,"20"21,0 0,0 0,0-1,0 1,0 0,0-1,20-20,-20 21,21-21,0 0,-1 0,1 0,-21-21,21 1,-21-1,0 0,0 1,0-1,0 0,-21 21,21-21,-21 1,1 20,20-21,-21 21,0 0,1 0,-1 0</inkml:trace>
  <inkml:trace contextRef="#ctx0" brushRef="#br0" timeOffset="197576.65">9343 11410,'0'21,"0"-1,0 1,21-21,-21 21,0 0,0-1,0 1,20-21,-20 21,21-21,0 20,-1-20,1 0,0 0,-21-20,20 20,-20-21,21 21,-21-21,0 1,21-1,-21 0,0 0,-21 21,0-20,1 20,-1 0,0-21,1 21,-1 0,0 0,1 0,-1 0</inkml:trace>
  <inkml:trace contextRef="#ctx0" brushRef="#br0" timeOffset="198409.33">9818 11079,'0'-20,"-20"20,20-21,0 0,20 21,-20-20,21 20,0 0,-1-21,1 21,0 0,20 0,-20-21,-1 21,1 0,0 0,-1 0,1 0,0 0,-1 0,1 0,-21 21,0 0,-21-1,21 1,0 0,0-1,0 1,0 0,0-1,0 1,0 0,0-1,0 1,21 0,-21-1,0 1,21 0,-21-1,0 1,0 0,0-1,20 1,-20 0,21-1,-21 1,0 0,21 0,-21-1,20 1,-20 0,0-1,0 1,21 0,-21-1,0 1,0 0,0-1,-21-20,1 0,20 21,-21-21,0 0,1 0,-1 21,0-21,1 0,-1 0,0 0,1 0,-1 0,0 0,1 0,-1 0,0 0,1 0,-1 0,0 0,1 0,-1 0,0 0,21-21</inkml:trace>
  <inkml:trace contextRef="#ctx0" brushRef="#br0" timeOffset="201830.76">4031 12464,'-21'0,"21"21,-21 0,21-1,0 1,0 0,-20-1,20 1,-21 0,21-1,0 1,-21 0,21-1,0 1,0 0,0-42,0-20,21 20,-21 0,0 1,21-1,-21 0,0 1,0-1,0 0,20 1,-20-1,0 0,0 1,0-1,21 21,-21 21,21-21,-21 20,20-20,1 21,0 0,-1-1,1 1,0 0,-21-1,20-20,-20 21,21 0,-21-1,21-20,-21 21,0 0,0-1,0 1,-21-21,0 0,1 21,-1-21,0 0,1 0,-1 0,0 0,1 0,-1 0,0 0,1 0,-1 0,0 0,21-21</inkml:trace>
  <inkml:trace contextRef="#ctx0" brushRef="#br0" timeOffset="202092.42">4444 12485,'0'-21,"0"1,-20 20,20 20,0 1,-21 0,21-1,0 1,0 0,0-1,0 1,0 0,0-1,0 1,0 0,21-1</inkml:trace>
  <inkml:trace contextRef="#ctx0" brushRef="#br0" timeOffset="202813.56">4341 12299,'-21'0,"21"21,-21-1,21 1,0 0,-20 20,20-20,0-1,-21 22,21-22,0 22,0-1,-21-20,21 20,0-20,0-1,0 1,0 20,0-20,21-21,-21 21,21-1,-1-20,1 21,0-21,0 0</inkml:trace>
  <inkml:trace contextRef="#ctx0" brushRef="#br0" timeOffset="203145.87">4630 12320,'0'0,"21"0,-21 20,21-20,-21 21,41 0,-41-1,21 1,-1 0,1 20,-21-20,21 20,-21-20,20 20,-20-20,0-1,0 22,0-22,0 1,0 0,0-1,-20 1,20 0,-21-1,-20 1,41 0,-21-21,0 0,1 0</inkml:trace>
  <inkml:trace contextRef="#ctx0" brushRef="#br0" timeOffset="205149.62">3969 13891,'-21'0,"21"20,-21 1,21 0,0-1,0 1,-20 0,20-1,0 1,0 0,0-1,0 1,0 0,0-1,0 1,0-62,0 20,0 0,0 1,0-1,0 0,0 1,0-1,0 0,0 1,0-1,0 0,0 1,0-1,0 0,20 21,1 21,0 0,-1-21,1 20,-21 1,21-21,-21 21,20-21,-20 20,21-20,-21 21,21-21,-21 21,0-1,0 1,0 0,0-1,-21 1,0-21,21 21,-20-21,20 20,-21-20,0 0,21 21,-20-21,-1 0,21 21,-21-21,1 0,-1 0,21-21</inkml:trace>
  <inkml:trace contextRef="#ctx0" brushRef="#br0" timeOffset="205437.89">4341 13767,'0'0,"0"-21,-21 21,21 21,0-1,-21 1,21 0,-20-21,20 20,0 1,-21 0,21-1,0 1,0 20,-21-20,21 0,0-1,0 1,0 0,0-1,42 1,-42 0,20-1,1 1,0-21,0 0,-1 0,1 0,20 0,-20 0</inkml:trace>
  <inkml:trace contextRef="#ctx0" brushRef="#br0" timeOffset="205762.92">4568 13911,'-20'0,"20"-20,20 40,-20-40,21 20,0 0,-21 20,20-20,-20 21,21-21,-21 21,0-1,0 1,0 0,-21-1,21 1,-20-21,20 21,-21-21,0 20,42-40,0 20,-1-21,1 21,0-21,-1 21,1-20,20 20,-20-21</inkml:trace>
  <inkml:trace contextRef="#ctx0" brushRef="#br0" timeOffset="206025.05">4961 13705,'0'0,"-21"0,42 0,0 20,-1 1,1 0,0-21,-21 20,20 1,-20 0,0-1,0 22,0-22,0 1,0 0,0-1,-20 1,20 0,-21-1,-20 1,41 0,-21-21,0 20,1-20</inkml:trace>
  <inkml:trace contextRef="#ctx0" brushRef="#br0" timeOffset="-214115.13">5292 12630,'0'0,"0"-21,20 21,1 0,0 0,-1-21,1 21,0 0,-1 0,1 0,0-20,-1 20,1 0,0 0</inkml:trace>
  <inkml:trace contextRef="#ctx0" brushRef="#br0" timeOffset="-213921.83">5395 12692,'-21'0,"42"0,-21 0,41 0,-41-21,21 21,20 0,-20 0,0 0,20-21,-20 21</inkml:trace>
  <inkml:trace contextRef="#ctx0" brushRef="#br0" timeOffset="-211783.84">11555 11286,'0'0,"0"-21,0 1,0-1,-21 21,21 41,0-20,0 0,-21-1,21 1,0 0,0-1,-20 1,20 0,0-1,-21 1,21 0,0-42,0 0,0 1,21-1,-21 0,0 1,0-1,0 0,0 1,20-1,-20 0,0 1,0-1,21 0,-21 1,0-1,0 0,0 1,21 20,-21 20,0 1,20 0,-20-1,21 1,0 0,-1-1,-20 1,21 0,0-1,-21 1,20 0,1-1,0 1,-21 0,20-1,-20 1,0 0,0 0,0-1,-20-20,20 21,-21-21,0 21,1-21,-1 0,0 0,21 20,-20-20,-1 0,0 0,1 0,-1 0,0 0,1-20,20-1</inkml:trace>
  <inkml:trace contextRef="#ctx0" brushRef="#br0" timeOffset="-211495.22">12009 10997,'0'-21,"0"0,-20 21,20 21,0 20,-21-20,21 0,0-1,-21 1,21 0,0 20,0-20,0-1,0 1,0 0,0-1,0 1,0 0,0-1,0 1,0 0,0-1,42-20,-42 21,20-21,1 0,-21 21</inkml:trace>
  <inkml:trace contextRef="#ctx0" brushRef="#br0" timeOffset="-211098.94">12216 11307,'0'0,"-21"0,21 20,0 1,21 0,-21-1,21 1,-21 0,0-1,0 1,0 0,20 0,-20-1,0 1,0 0,0-1,0 1,0 0,0-1,0 1,0 0,-20-21,20 20,-21-20,0 0,1 0,-1 0,0 0,1 0,20-20,-21 20,0-21,1 0,20 1,0-1,-21 21,21-21,0 1</inkml:trace>
  <inkml:trace contextRef="#ctx0" brushRef="#br0" timeOffset="-210856.09">12257 11121,'-20'0,"-1"0</inkml:trace>
  <inkml:trace contextRef="#ctx0" brushRef="#br0" timeOffset="-210512.83">12423 10955,'20'0,"1"0,0 0,-1 21,1 0,0-21,-21 20,20 1,-20 0,21-1,-21 22,21-22,-21 1,0 0,21 20,-21-20,0-1,0 1,0 20,0-20,0 0,0-1,-21 1,21 0,-21-21,21 20,-21 1,1 0,-1-21,0 21,1-21,-1 0</inkml:trace>
  <inkml:trace contextRef="#ctx0" brushRef="#br0" timeOffset="-210254.8">12712 11307,'21'0,"0"0,-1 0,1 0,0 0,-1 0,1 0,0 0</inkml:trace>
  <inkml:trace contextRef="#ctx0" brushRef="#br0" timeOffset="-210099.53">12754 11410,'-21'21,"42"-42,-1 42,1-21,0-21,-1 21,1 0,20-21</inkml:trace>
  <inkml:trace contextRef="#ctx0" brushRef="#br0" timeOffset="-209596.76">13622 10955,'0'21,"0"0,0-1,0 1,20 20,-20-20,21 0,-21 20,21-20,-21 20,0-20,0 20,0-20,0-1,0 22,0-22,0 1,0 0,0-1,0 1,0 0,-21-21,21 21,0-1</inkml:trace>
  <inkml:trace contextRef="#ctx0" brushRef="#br0" timeOffset="-209299.79">13828 10976,'0'0,"0"21,0 20,21-20,-21-1,0 1,21 20,-21-20,0 0,0 20,0-20,0 20,0-20,0-1,0 1,0 0,0 20,0-20,0-1,0 1</inkml:trace>
  <inkml:trace contextRef="#ctx0" brushRef="#br0" timeOffset="-209008.85">14076 11038,'0'0,"21"0,-21 21,21-21,-21 20,20 1,1 0,-21-1,21 1,-1 0,-20-1,21 1,0 0,-21-1,20 1,1 0,-21-1,21 1,-21 0,20-1,1 1,0 0</inkml:trace>
  <inkml:trace contextRef="#ctx0" brushRef="#br0" timeOffset="-208770.83">14366 11121,'-21'0,"0"0,-20 0,41 20,-21-20,1 21,-1 0,0-1,1 1,-22 0,22-1,-1 1,21 0,-21-1,1 1,20 0,0-1,0 1,0 0</inkml:trace>
  <inkml:trace contextRef="#ctx0" brushRef="#br0" timeOffset="-208175.42">14469 11410,'0'0,"0"-21,0 1,21 20,-1 0,1 0,0 0,-1 0,-20 20,0 1,21-21,-21 21,0-1,0 1,-41 0,41 0,-21-21,21 20,-21-20,21 21,-20-21,-1 21,0-21,42 0,0 0,-1 0,1 0,0-21,-1 21,1 0,0 0,-1-21,1 21,0-20</inkml:trace>
  <inkml:trace contextRef="#ctx0" brushRef="#br0" timeOffset="-207907.44">14821 11307,'20'0,"1"0,0 0,-1 0,1 0,0 0,-1 0</inkml:trace>
  <inkml:trace contextRef="#ctx0" brushRef="#br0" timeOffset="-207319">15193 11162,'-21'0,"21"-21,0 1,0 40,21 22,-21-22,0 1,20 0,-20-1,0 1,0 0,0-1,0 1,0 0,0-1,21 1,-21 0,21-21,-1 0,-20-21,21 21,-21-21,21 21,-21-20,20-1,1 0,-21 1,21-1,-1 0,-20 1,21 20,-21-21,0 42,21-21,-21 20,0 1,0 0,0-1,20-20,-20 21,21-21,-21 21,21-21,-1 0,1 0,-21-21,21 21,-21-21,0 1,20-1,-20 0,0 1,0-1,0 0,0 1,0-1,0 0,0 1,-41-1,41 0,0 1,-21 20,21-21,-20 21</inkml:trace>
  <inkml:trace contextRef="#ctx0" brushRef="#br0" timeOffset="-206635.4">15813 11431,'0'0,"0"20,0 1,0 0,0 0,0-1,0 1,0 0,0-1,0 1,20 0,-20-1,-20-20,-1-20,21-1,-21 21,1 0,-1-21,21 1,-21 20,21-21,0 0</inkml:trace>
  <inkml:trace contextRef="#ctx0" brushRef="#br0" timeOffset="-206448.61">15895 11245,'-20'0,"20"-21,-21 21</inkml:trace>
  <inkml:trace contextRef="#ctx0" brushRef="#br0" timeOffset="-206124.22">16061 11059,'0'0,"20"0,-20 20,21-20,-21 21,0 0,0-1,21-20,-21 21,0 0,0-1,0 1,0 0,0-1,0 1,0 0,0-1,0 1,0 0,0-1,0 1,0 0</inkml:trace>
  <inkml:trace contextRef="#ctx0" brushRef="#br0" timeOffset="-205855.88">16267 11079,'0'-20,"0"-1,21 21,-21 21,0-1,0 1,0 0,0-1,21 1,-21 0,0 20,0-20,0-1,0 1,0 0,0-1,0 1,0 0,0-1,0 1,0 0</inkml:trace>
  <inkml:trace contextRef="#ctx0" brushRef="#br0" timeOffset="-205447.31">16495 10935,'0'-21,"20"21,-20-21,21 21,0 0,-21 21,20-21,-20 21,0-1,0 1,0 0,-20-21,20 20,-21-20,21 21,-21-21,63 0,-22 0,1 0,0 0,20 0,-20 0,20 0,-20 0</inkml:trace>
  <inkml:trace contextRef="#ctx0" brushRef="#br0" timeOffset="-202659.88">6346 12382,'0'0,"-21"0,21 20,-21-20,1 21,-1 0,0-1,21 1,-20-21,-1 21,21-1,-21 1,21 0,-20-1,20 1,0 0,0-1,0 1,0 0,0-1,20-20,-20 21,42 0,-22-1,1-20,0 0,-1 21,1-21,0 0,-1 0,1 0,0 0,0 0,-1 0,1 0,0 0</inkml:trace>
  <inkml:trace contextRef="#ctx0" brushRef="#br0" timeOffset="-200828.82">6594 12485,'0'21,"-21"-21,21 20,0 1,-20 0,20-1,0 1,-21 0,21-1,0 1,0 0,0-1,21 1</inkml:trace>
  <inkml:trace contextRef="#ctx0" brushRef="#br0" timeOffset="-200419.04">6821 12630,'-20'0,"-1"0,21 20,21-20,-1 0,1 0,0 0,-1 0,1 0,0-20</inkml:trace>
  <inkml:trace contextRef="#ctx0" brushRef="#br0" timeOffset="-199883.57">7214 12526,'-21'21,"21"0,0-1,0 1,0 0,0-1,21-20,0 0,-1 21,1-21,0 0,-1 0,1 0,0 0,-21-21,20 21,-20-20,21-1,-21 0,0 1,0-1,0 0,-21 1,21-1,-20 21,20-21,-21 21,0 0,1 0,-1 21</inkml:trace>
  <inkml:trace contextRef="#ctx0" brushRef="#br0" timeOffset="-198848.77">7627 12630,'0'-21,"-20"21,20-21,-21 21</inkml:trace>
  <inkml:trace contextRef="#ctx0" brushRef="#br0" timeOffset="-198539.93">7793 12506,'0'20,"0"1,0 0,-21-21,21 20,0 1,0 0,0-1,0 1</inkml:trace>
  <inkml:trace contextRef="#ctx0" brushRef="#br0" timeOffset="-198200.29">8082 12444,'0'0,"0"20,21-20,-21 21,20 0,-20-1,0 1,0 0,0-1,0 1,0 0,0-1,-20 1,-1 0,0-1,1-20,-1 21</inkml:trace>
  <inkml:trace contextRef="#ctx0" brushRef="#br0" timeOffset="-197706.96">8227 12154,'20'0,"1"0,0 0,-1 0,1 0,-21 21,21-21,-21 21,0-1,0 1,0 0,0-1,0 1,-21-21,21 21,-21-21,21 20,-20-20,40 0,-20-20,21 20,0 0,-1 0,1 0,0 0,-1 0,1-21,0 21</inkml:trace>
  <inkml:trace contextRef="#ctx0" brushRef="#br0" timeOffset="-196722.35">8475 12671,'21'0,"-1"0,22 0,-22 0,1-21,0 21,-1 0,1 0,0 0,-1 0,1 0,0 0,-1 0,-20-20,21 20</inkml:trace>
  <inkml:trace contextRef="#ctx0" brushRef="#br0" timeOffset="-196466.98">8640 12526,'-20'0,"20"21,0 0,0-1,20 1,-20 0,21-1,-21 1,21-21,-21 21,20-1,-20 1,21 0,-21-1,21 1</inkml:trace>
  <inkml:trace contextRef="#ctx0" brushRef="#br0" timeOffset="-194470.88">9178 12464,'0'0,"-21"0,21 21,-21 0,21-1,-20 1,20 0,0-1,-21 1,21 0,-21-1,21 1,0 0,0-1,0 1,0 0,0-1,21-20,-21 21,21-21,20 21,-20-21,-1 0,1 0</inkml:trace>
  <inkml:trace contextRef="#ctx0" brushRef="#br0" timeOffset="-191456.23">11369 12320,'82'41,"-164"-82,164 103,-61-42,-21 1,0 0,0-1,0 1,0 0,0-1,-21 1,21 0,-20-1,-1-20,21 21,-21-21,21 21,-20-21,-1 0</inkml:trace>
  <inkml:trace contextRef="#ctx0" brushRef="#br0" timeOffset="-190946.68">11555 12092,'0'-20,"0"-1,20 21,-20 21,0-1,21-20,-21 21,0 0,0-1,0 1,0 0,-21-21,42 0,0-21,-1 21,1 0,0 0,-1 0,1 0,0 0,-1 0</inkml:trace>
  <inkml:trace contextRef="#ctx0" brushRef="#br0" timeOffset="-190364.41">11844 12547,'0'21,"21"-21,-1 0,1 0,0 0,-21-21,20 21,1 0,0 0,-1 0,1 0,0 0,-1 0,1 0,0 0,-1 0</inkml:trace>
  <inkml:trace contextRef="#ctx0" brushRef="#br0" timeOffset="-190103.41">11968 12423,'0'0,"0"-21,-21 21,21 21,0 0,0 20,0-20,0-1,0 1,0 0,0-1,0 1,21 0,-21-1</inkml:trace>
  <inkml:trace contextRef="#ctx0" brushRef="#br0" timeOffset="-178636.35">9508 12588,'0'-20,"-20"20,20 20,-21-20,21 21,-21-21,21 21,-20-21,-1 20,0 1,1 0,20-1,-21-20,21 21,0 0,21-21,20 20,-20-20,-1 0,1 0,0 0,-1-20,1 20,0-21,-1 0,1 1,-21-1,21 21,-21-21,0 1,0-1,-21 21,21-21,-21 21,1-20,-1 20,0-21,1 21,-1 0,0 0,1 0,-1 0,0 0,1 0</inkml:trace>
  <inkml:trace contextRef="#ctx0" brushRef="#br0" timeOffset="-178075.43">9942 12671,'21'0,"0"0,-1 0,1 0,0 0,-1-21,1 21,0 0,-1 0</inkml:trace>
  <inkml:trace contextRef="#ctx0" brushRef="#br0" timeOffset="-177420.31">10418 12588,'-21'0,"21"21,0 0,0-1,0 1,21-21,-21 21,20-21,1 0,0 0,-21-21,20 21,-20-21,21 1,-21-1,0 0,0 1,0-1,0 0,-21 21,1-20,-1 20,0 0,1 0,-1 0,0 0,21 20,-20-20,20 21</inkml:trace>
  <inkml:trace contextRef="#ctx0" brushRef="#br0" timeOffset="-177142.97">10728 12630,'0'-21</inkml:trace>
  <inkml:trace contextRef="#ctx0" brushRef="#br0" timeOffset="-176754.92">10873 12526,'-21'-20,"42"40,-42-61,42 41,-1 0,1 0,0 0,-1 0,1 0,0 0,-1 21,1-21,-21 20,21-20,-21 21,0 0,0-1,-42-20,42 21,-20-21,-1 21,0-21,1 20,-1-20,0 0,1 0,20 21,20-21,1 0,0 0,-1 0,1-21,0 21,-1 0,22 0,-22 0,1-20,0 20,-1 0</inkml:trace>
  <inkml:trace contextRef="#ctx0" brushRef="#br0" timeOffset="-175343.07">12898 12340,'0'-20,"-20"20,-1 0,0 0,1 20,-1 22,0-42,21 20,-20 1,20 0,-21-21,21 20,0 1,-21 0,21-1,0 1,0 0,0-1,-20 1,20 0,0-1,0 1,0 0,20-1,-20 1,42-21,-22 0,-20 21,21-21,0 0,-1 0,1 0</inkml:trace>
  <inkml:trace contextRef="#ctx0" brushRef="#br0" timeOffset="-174702.61">13126 12464,'-21'0,"0"21,21 0,-20-21,20 20,0 1,-21 0,21-1,0 1,21-21,-21 21,20-21,1 0,-21 20,21-20,-1 0,1 0,0 0,-1 0,1 0,0-20,-1-1,-20 0,21 1,-21-1,0 0,0 1,0-1,-21 21,1-21,-1 21,21-20,-21 20,1 0,-1 0,0 0,1 0,-1 0</inkml:trace>
  <inkml:trace contextRef="#ctx0" brushRef="#br0" timeOffset="-174111.78">13642 12609,'-20'0,"40"0,1 0,-21-21,21 21,-1 0,1 0,0 0,-1 0,1 0,-21-20</inkml:trace>
  <inkml:trace contextRef="#ctx0" brushRef="#br0" timeOffset="-173628.3">14035 12444,'-21'0,"21"20,-20-20,20 21,0 0,0-1,0 1,0 0,0-1,0 1,20-21,1 0,0 0,-1 0,1 0,-21-21,21 1,-21-1,20 21,-20-21,0 1,21 20,-21-21,0 0,0 1,-21 20,21-21,-20 21,-1 0,0 0,1 0</inkml:trace>
  <inkml:trace contextRef="#ctx0" brushRef="#br0" timeOffset="-173350.54">14366 12547,'0'-21,"0"1,20 20</inkml:trace>
  <inkml:trace contextRef="#ctx0" brushRef="#br0" timeOffset="-172807.3">14614 12402,'0'-20,"-21"20,21 20,21-20,-21 21,20-21,1 0,-21 21,21-21,-21 20,21-20,-1 21,1 0,-21-1,0 1,-21-21,21 21,-20-21,-1 0,0 0,0 0,1 0,-1 0,0 0,21-21,0 0,21 21,0-20,-1 20,1-21,0 21,0-21,-1 21,-20-20,21 20,-21-21,0 0,0 1,-21 20,1 0,-1 0,21-21,-21 21,0 0,1 0,20 21</inkml:trace>
  <inkml:trace contextRef="#ctx0" brushRef="#br0" timeOffset="-172459.97">14945 12258,'0'0,"20"0,1 0,0 0,-1 20,1 1,0 0,-1-1,-20 1,0 0,21-21,-21 20,0 1,0 0,0-1,0 1,0 0,0-1,-21 1,21 0,-20-21,20 20,-21-20,0 0,1 0</inkml:trace>
  <inkml:trace contextRef="#ctx0" brushRef="#br0" timeOffset="-172043.03">15275 12072,'0'0,"21"-21,0 21,-1 0,1 0,-21 21,0-1,21-20,-21 21,0 0,0-1,0 1,-21-21,21 21,-21-21,1 0,20 20,20-20,1 0,0 0,-1 0,1-20,0 20,-1 0</inkml:trace>
  <inkml:trace contextRef="#ctx0" brushRef="#br0" timeOffset="-171634.77">15441 12506,'-21'0,"62"0,-20 0,0 0,-1 0,1 0,0 0,-1 0,1 0,0 0,-1-21,1 21,0 0,-1 0</inkml:trace>
  <inkml:trace contextRef="#ctx0" brushRef="#br0" timeOffset="-171374.99">15585 12382,'0'-21,"0"42,0-21,0 20,0 1,0 0,0-1,0 1,0 0,0-1,0 1,0 0,0-1</inkml:trace>
  <inkml:trace contextRef="#ctx0" brushRef="#br0" timeOffset="-171019.03">16164 12258,'0'-21,"0"42,-21-21,21 20,-20 1,20 0,-21-21,21 20,-21 1,21 0,-20-1,20 1,-21 0,21-1,-21 1,21 0,-20-1,20 1,0 0,0-1,41 1,-20-21,-1 21,1-21,0 0,-1 0,1 0</inkml:trace>
  <inkml:trace contextRef="#ctx0" brushRef="#br0" timeOffset="-169958.94">16453 12382,'-20'0,"20"20,0 1,-21-21,21 21,0-1,0 1,21 0,-1-21,1 0,0 0,-1 0,1 0,0 0,-1 0,-20-21,21 0,-21 1,0-1,0 0,0 1,-21 20,21-21,-20 21,-1 0,0 0,1 0,-1 0,21 21</inkml:trace>
  <inkml:trace contextRef="#ctx0" brushRef="#br0" timeOffset="-169330.85">16846 12485,'21'0,"0"0,-1 0,-20-21,21 21,0 0,-1 0,-20-20,21 20,0 0</inkml:trace>
  <inkml:trace contextRef="#ctx0" brushRef="#br0" timeOffset="-168878.79">17280 12340,'-20'21,"20"0,0-1,0 1,0 0,20-21,-20 20,21-20,-21 21,21-21,-1 0,1 0,0 0,-1 0,-20-21,21 1,-21-1,21 21,-21-21,20 1,-20-1,21 21,-21-21,0 1,0-1,-21 21,21-21,-20 21,-1 0,0 0,1 0,-1 0,0 0,1 0,20 21</inkml:trace>
  <inkml:trace contextRef="#ctx0" brushRef="#br0" timeOffset="-168544.13">17797 12423,'-21'0,"1"-21,20 1</inkml:trace>
  <inkml:trace contextRef="#ctx0" brushRef="#br0" timeOffset="-167934.89">18086 12258,'0'-21,"-20"21,20-21,-21 21,0 0,1 0,-1 21,0-21,21 21,-20-1,20 1,0 0,20-21,1 0,0 0,-1 0,-20-21,21 21,0 0,-21-21,20 21,-20 21,0 0,0-1,0 1,0 0,0-1,-20-20,20 21,0 0,0-1,0 1,20-21</inkml:trace>
  <inkml:trace contextRef="#ctx0" brushRef="#br0" timeOffset="-167576.56">18376 12072,'0'0,"0"-21,0 42,20-1,-20 1,21 0,-21-1,0 1,0 20,21-41,-21 42,0-22,0 1,0 0,0-1,-21 1,21 0,-21-1,1 1,-1 0,0-21,1 20,-1-20</inkml:trace>
  <inkml:trace contextRef="#ctx0" brushRef="#br0" timeOffset="-167147.37">18562 11886,'0'-21,"20"21,1 0,0 0,-21 21,20-21,1 20,-21 1,0 0,0-1,0 1,-21-21,21 21,-20-21,20 20,-21-20,62 0,-20 0,0-20,-1 20,1 0,0 0,-1 0,1 0</inkml:trace>
  <inkml:trace contextRef="#ctx0" brushRef="#br0" timeOffset="-166751.85">18810 12361,'0'0,"-21"0,42 0,0 0,-1 0,1 0,0 0,-1 0,1 0,0 0,-1 0,1 0</inkml:trace>
  <inkml:trace contextRef="#ctx0" brushRef="#br0" timeOffset="-166582.95">18789 12444,'62'0,"-124"0,145 0</inkml:trace>
  <inkml:trace contextRef="#ctx0" brushRef="#br0" timeOffset="-162090.81">19719 12258,'-20'-21,"20"0,0 1,0-1,20 0,1 21,-21-20,21 20,-1 0,1 0,0 0,-1 0,-20 20,21-20,-21 21,0 0,21-1,-21 1,0 0,0-1,0 1,0 0,-21-1,21 1,-21 0,1-1,20 1,-21-21,0 21,21-1,-20-20,-1 0,21 21,-21-21,42 0,0 0,-1 0,1 0,0 0,-1 0,1 0,0 0,-1-21,1 21,0 0,-1 0,1 0</inkml:trace>
  <inkml:trace contextRef="#ctx0" brushRef="#br0" timeOffset="-161800.68">20029 12320,'-20'0,"40"0</inkml:trace>
  <inkml:trace contextRef="#ctx0" brushRef="#br0" timeOffset="-161192.47">20277 12134,'0'0,"0"-21,21 21,0 0,-1 0,1 0,0 0,-21 21,20-1,-20 1,0 0,0-1,-20 1,-1 0,0-21,21 20,-20-20,20 21,-21-21,42 0,-1 0,1 0,0 0,-21 21,20-21,1 0,0 0,-21 20,20 1,-20 0,0-1,0 1,0 0,-20-21,20 20,-21-20,0 21,1-21,-1 0,0 0,21 21,-20-21,-1 0</inkml:trace>
  <inkml:trace contextRef="#ctx0" brushRef="#br0" timeOffset="-159747.85">5395 13911,'-21'0,"42"0,0 0,-1 0,1 0,0 0,-1 0,1 0,0 0,-1 0</inkml:trace>
  <inkml:trace contextRef="#ctx0" brushRef="#br0" timeOffset="-159559">5374 14056,'-20'-21,"40"42,-20-62,42 20,-22 21,1 0,0 0</inkml:trace>
  <inkml:trace contextRef="#ctx0" brushRef="#br0" timeOffset="-159227.04">6160 13725,'0'-20,"-21"40,21 22,-21-22,21 1,-20 20,20-20,-21 0,0 20,21 0,0-20,-20 20,20-20,0 20,0 1,0-22,0 1,0 20,0-20,0 0,20-1,-20 1,21 0,0-21,20 20,-20-20,-1 0</inkml:trace>
  <inkml:trace contextRef="#ctx0" brushRef="#br0" timeOffset="-158515.02">6470 13849,'0'-20,"0"40,21 22,-21-22,0 1,0 0,0-1,0 1,20 0,-20-1,0 1,0 0,0-1</inkml:trace>
  <inkml:trace contextRef="#ctx0" brushRef="#br0" timeOffset="-158207.05">6780 13911,'21'0,"-1"21,1-21,0 0,-1 0,1 0,0 0</inkml:trace>
  <inkml:trace contextRef="#ctx0" brushRef="#br0" timeOffset="-157795.33">7193 13829,'0'20,"0"-40,0 61,-20-20,20-1,0 1,0 0,0-1,0 1,20-21,-20 21,21-21,-21 20,21-20,-1 0,1 0,0 0,-1 0,-20-20,21 20,-21-21,21 0,-1 1,-20-1,0 0,0 1,0-1,0 0,-20 21,20-20,-21 20,0-21,1 21,-1 0,0 0,1 0,-1 0,0 0</inkml:trace>
  <inkml:trace contextRef="#ctx0" brushRef="#br0" timeOffset="-157471.78">7731 13911,'0'0,"-21"0,21-20</inkml:trace>
  <inkml:trace contextRef="#ctx0" brushRef="#br0" timeOffset="-156856.84">8061 13787,'0'-20,"-20"20,-1 0,0 0,1 0,-1 0,0 0,21 20,-20-20,20 21,-21-21,21 21,0-1,0 1,21-21,-1 0,1 0,0 0,-1 0,1 0,-21-21,21 21,-21-20,20 20,-20-21,0 42,0-1,0 1,0 0,0-1,0 1,-20 0,20-1,0 1,0 0,0-1,0 1,0 0</inkml:trace>
  <inkml:trace contextRef="#ctx0" brushRef="#br0" timeOffset="-156526.85">8206 13663,'0'-20,"0"40,21-40,-1 40,1 1,0-21,-21 21,20-1,1 1,0 0,-21-1,20 1,-20 0,0-1,21 1,-21 0,0-1,0 1,0 0,-21-1,21 1,-20 0,20-1,-21-20,21 21,-21-21,21 21,-20-21,-1 0,21 20,-21-20,1 0,20-41</inkml:trace>
  <inkml:trace contextRef="#ctx0" brushRef="#br0" timeOffset="-156139.07">8433 13477,'0'0,"21"0,0 0,0 0,-1 21,-20 0,21-21,-21 20,0 1,0 0,0-1,-21 1,21 0,-20-21,40 0,1 0,0 0,-1-21,22 21,-22 0,1 0,20-21,-20 21</inkml:trace>
  <inkml:trace contextRef="#ctx0" brushRef="#br0" timeOffset="-155807.84">8744 13932,'0'-21,"0"1,20 20,1 0,0 0,-1 0,1 0,0 0,-1 0,1 0,0 0,-1 0,1-21,0 21</inkml:trace>
  <inkml:trace contextRef="#ctx0" brushRef="#br0" timeOffset="-155559.99">8847 13746,'0'0,"0"21,0-1,-21 1,21 0,0-1,0 1,0 0,0-1,0 1,0 0,0-1,0 1</inkml:trace>
  <inkml:trace contextRef="#ctx0" brushRef="#br0" timeOffset="-155218.87">9364 13663,'0'0,"-21"0,0 0,1 21,-1 0,21-1,-21 1,1 0,-1-1,21 1,-21 0,21-1,0 1,0 0,-20-1,20 1,0 0,0-1,0 1,0 0,41-21,-41 20,21 1,-21 0,20-21,1 20,0 1,-1-21,1 0,0 21,-1-21</inkml:trace>
  <inkml:trace contextRef="#ctx0" brushRef="#br0" timeOffset="-154335.84">9570 13787,'0'21,"0"0,-20-1,20 1,0 0,0-1,-21-20,21 21,0 0,0-1,21-20,-21 21,20-21,1 0,0 0,-1 0,1 0,0 0,-21-21,20 21,1-20,0-1,-21 0,0 1,0-1,0 0,0 1,-21 20,21-21,-21 21,-20-21,20 21,1-20,-1 20,0 0,1 0,20-21</inkml:trace>
  <inkml:trace contextRef="#ctx0" brushRef="#br0" timeOffset="-153924.88">10108 13849,'20'0,"1"0,0 0,-1 0,1 0,0 0,-1 0,1 0,0 0,-1 0,-40 0</inkml:trace>
  <inkml:trace contextRef="#ctx0" brushRef="#br0" timeOffset="-152407.75">10687 13705,'0'-21,"-21"21,0 0,21 21,-20-21,20 20,-21 1,21 0,0-1,-21-20,21 21,0 0,0-1,0 1,21 0,0-21,-1 0,1 0,0 0,-1-21,1 21,-21-21,21 21,-21-20,20 20,-20-21,21 21,-21-21,0 1,0-1,0 0,-21 21,21-20,-20 20,-1 0,21-21,-21 21,1 0,-1 0,0 0</inkml:trace>
  <inkml:trace contextRef="#ctx0" brushRef="#br0" timeOffset="-151952.08">10955 13767,'-20'0</inkml:trace>
  <inkml:trace contextRef="#ctx0" brushRef="#br0" timeOffset="-149778.86">11038 13663,'21'0,"20"0,-20 0,-1 0,1 0,0 21,-1-21,1 0,0 0,-1 0,1 0,0 0,-1 0,-20 21,0-1,-20 1,20 0,-21-1,21 1,-21 0,21-1,0 1,0 0,0-1</inkml:trace>
  <inkml:trace contextRef="#ctx0" brushRef="#br0" timeOffset="-149431.86">11513 13560,'-20'-21,"40"21,-20 21,21-21,20 21,-41-1,21 1,0-21,-21 21,20-1,-20 1,21 0,-21-1,0 1,0 0,0-1,0 1,0 0,0-1,-21 1,21 0,-20-21,20 20,-21-20,21 21,-21-21,1 0,-1 0,0 0,21-21</inkml:trace>
  <inkml:trace contextRef="#ctx0" brushRef="#br0" timeOffset="-149047.5">11741 13353,'0'-20,"20"20,1 0,-21 20,21-20,-21 21,0 0,20-21,-20 20,0 1,0 0,0-1,21-20,0 0,-1 0,1 0,20 0,-20 0,20-20,-20 20</inkml:trace>
  <inkml:trace contextRef="#ctx0" brushRef="#br0" timeOffset="-148676.8">12195 13767,'21'0,"20"0,-20 0,0 0,-1 0,1 0,0 0,-1 0,1 0</inkml:trace>
  <inkml:trace contextRef="#ctx0" brushRef="#br0" timeOffset="-148452">12319 13663,'-20'0,"20"21,20-42,-40 63,-1-22,21 1,0 0,0-1,0 1,0 0,-21-1,21 1,0 0</inkml:trace>
  <inkml:trace contextRef="#ctx0" brushRef="#br0" timeOffset="-148111.88">12960 13560,'0'-21,"-20"21,-22 0,42 21,-20 0,-1-1,21 1,-21 0,1-1,20 1,-21 0,0-1,21 1,0 0,-20-1,20 1,0 0,0-1,0 1,0 0,0-1,0 1,20 0,-20-1,21-20,0 21,-1-21,1 21,0-21,-1 20,22-20</inkml:trace>
  <inkml:trace contextRef="#ctx0" brushRef="#br0" timeOffset="-146960.36">13250 13705,'0'20,"0"1,0 0,0-1,0 1,0 0,0-1,0 1,20-21,1 0,0 0,-1 0,1 0,0 0,-1 0,1-21,0 1,-1-1,-20 0,0 1,0-1,0 0,-20 21,20-20,-21 20,0-21,1 21,-1 0,0 0,1 0,-1 0</inkml:trace>
  <inkml:trace contextRef="#ctx0" brushRef="#br0" timeOffset="-146639.36">13746 13746,'20'0,"1"0,0 0,-1 0,1 0,0 0,-1 0,1 0</inkml:trace>
  <inkml:trace contextRef="#ctx0" brushRef="#br0" timeOffset="-146176.29">14200 13622,'0'21,"0"-1,0 1,-20 0,20-1,0 1,0 0,0-1,0 1,0 0,20-21,1 0,0 0,-1 0,1 0,-21-21,21 21,-1 0,-20-21,21 21,-21-20,21-1,-21 0,0 1,0-1,0 0,-21 21,0-20,-20 20,20-21,1 21,-1 0,0 0,1 0</inkml:trace>
  <inkml:trace contextRef="#ctx0" brushRef="#br0" timeOffset="-145840.76">14572 13746,'0'0,"0"-21</inkml:trace>
  <inkml:trace contextRef="#ctx0" brushRef="#br0" timeOffset="-145428.15">14821 13622,'-21'0,"21"-21,41 21,-20 0,0 0,-1 0,1 0,0 0</inkml:trace>
  <inkml:trace contextRef="#ctx0" brushRef="#br0" timeOffset="-144956.98">14821 13663,'-21'0,"42"0,-42 21,21 0,0-1,21-20,-1 0,1 0,0 0,-1 0,1 0,0 0,-21 21,0 0,0-1,0 1,0 0,-21-21,21 20,-21-20,1 0,-1 0,21 21,-21-21,1 0,-1 0,0 0,1 0</inkml:trace>
  <inkml:trace contextRef="#ctx0" brushRef="#br0" timeOffset="-144587.5">15089 13519,'0'-21,"0"42,21-42,0 21,-21 21,41-21,-41 20,21-20,-1 21,1 0,-21-1,21 1,-21 0,0-1,0 1,20 0,-20-1,0 1,0 0,0-1,0 1,-41 0,41-1,-21-20,21 21,-20-21,20 21,-21-21,0 0,1 0,-1-21</inkml:trace>
  <inkml:trace contextRef="#ctx0" brushRef="#br0" timeOffset="-144143.34">15358 13333,'0'-21,"21"21,-1 0,1 0,0 21,-1-21,-20 20,21-20,-21 21,0 0,0-1,0 1,-21-21,21 21,21-21,0 0,-1 0,1 0,0-21,-1 21,1 0,0 0,-1 0</inkml:trace>
  <inkml:trace contextRef="#ctx0" brushRef="#br0" timeOffset="-143753.31">15627 13725,'20'0,"1"0,0 0,-1 0,1 0,0 0,-1 0,1 0,0 0,-1 0,1 0,0 0</inkml:trace>
  <inkml:trace contextRef="#ctx0" brushRef="#br0" timeOffset="-143508.75">15751 13622,'0'0,"-21"0,21 21,0-1,0 1,0 0,0-1,0 1,0 0,0-1,0 1,0 0,0-1</inkml:trace>
  <inkml:trace contextRef="#ctx0" brushRef="#br0" timeOffset="-142810.86">16433 13436,'0'21,"-21"-1,0 1,21 0,-20-21,20 20,-21 1,0 0,21-1,-20 1,20 0,0-1,0 1,0 0,0-1,20 1,1 0,0-21,-1 0,1 20,0-20,-1 0,1 0</inkml:trace>
  <inkml:trace contextRef="#ctx0" brushRef="#br0" timeOffset="-142424.86">16722 13581,'-21'41,"42"-82,-62 103,41-42,0 1,20-21,-20 21,42-21,-42 20,21-20,-1 0,1 0,0 0,-1 0,1 0,-21-20,21 20,-21-21,20 21,1-21,-21 1,0-1,0 0,0 1,-21-1,1 21,-22-21,22 21,-1 0,0 0,1 0</inkml:trace>
  <inkml:trace contextRef="#ctx0" brushRef="#br0" timeOffset="-142000.88">17218 13643,'-20'0,"40"0,1 0,0 0,-1 0,1 0,0 0,-1 0,1 0,0 0,-21-21,20 21,1 0</inkml:trace>
  <inkml:trace contextRef="#ctx0" brushRef="#br0" timeOffset="-140880.85">17590 13539,'0'21,"0"0,0-1,0 1,0 0,21-1,-21 1,21-21,-21 21,20-21,1 0,0 0,-1 0,1 0,0-21,-1 21,-20-21,21 1,0-1,-21 0,0 1,0-1,-21 0,0 21,1 0,20-20,-21 20,0 0,1 0,-1 0,0 0,21 20,-20 1</inkml:trace>
  <inkml:trace contextRef="#ctx0" brushRef="#br0" timeOffset="-140612.19">18004 13643,'-21'0,"21"-21,0 0</inkml:trace>
  <inkml:trace contextRef="#ctx0" brushRef="#br0" timeOffset="-140091.84">18169 13498,'0'-21,"21"21,-21-20,20 20,1 0,0 0,-1 0,1 20,0-20,-21 21,0 0,0-1,0 1,-21 0,-20-21,41 20,-21-20,0 21,1-21,40 0,1 0,20 0,-20 0,0 0,-1 0,-20 21,21-21,-21 20,0 1,-21-21,21 21,-20-21,-1 0,21 20,-21-20,1 0,-1 0,0 0</inkml:trace>
  <inkml:trace contextRef="#ctx0" brushRef="#br0" timeOffset="-139755.65">18479 13291,'0'0,"21"-20,-1 20,1 0,0 20,-1-20,1 21,-21 0,21-1,-1 1,-20 0,21-1,-21 1,0 0,0-1,0 1,0 0,0-1,-21 1,21 0,0-1,-20-20,20 21,-21-21,0 21,1-21,-1 0,0 0</inkml:trace>
  <inkml:trace contextRef="#ctx0" brushRef="#br0" timeOffset="-139346.92">18665 13084,'0'-20,"21"20,-1 0,1 0,-21 20,21 1,-21 0,0-1,20-20,-20 21,0 0,0-1,0 1,0 0,-20-21,20 21,-21-1,42-20,20 0,-20 0,0-20,-1 20,1 0,20 0,-20 0</inkml:trace>
  <inkml:trace contextRef="#ctx0" brushRef="#br0" timeOffset="-138970.19">19182 13519,'-21'0,"42"0,0 0,-1 0,1 0,0 0,-1 0</inkml:trace>
  <inkml:trace contextRef="#ctx0" brushRef="#br0" timeOffset="-138784.29">19182 13622,'41'0,"-20"0,-83 0,145 0</inkml:trace>
  <inkml:trace contextRef="#ctx0" brushRef="#br0" timeOffset="-135808.82">19967 13436,'0'-21,"0"63,-20-42,20 20,-21 1,21 0,-21-1,21 1,0 0,0-1,0 1,0 0,21-21,-21 20,41-20,-20 0,0 0,-1 0,1-20,0 20,-21-21,20 21,-20-21,21 21,-21-20,0-1,21 21,-21-21,0 1,0-1,0 0,0 1,-21-1,0 0,1 21,20-20,-21 20,0 0,1-21</inkml:trace>
  <inkml:trace contextRef="#ctx0" brushRef="#br0" timeOffset="-135550.98">20401 13539,'-20'0,"20"-20,-21 20,21-21,21 21</inkml:trace>
  <inkml:trace contextRef="#ctx0" brushRef="#br0" timeOffset="-135003.12">20629 13374,'-62'-21,"124"42,-145-21,83 21,0-1,41 1,-41 0,21-21,-21 20,21-20,-1 21,1 0,0-21,-21 20,20-20,-20 21,21-21,-21 21,0-1,21-20,-21 21,0 0,-21-21,0 0,21 20,-20-20,-1 0,0 0,1 0,-1 0,0 0,21-20,-20 20,20-21,-21 21,21-21,0 1,21-1,-1 0,1 1,20-1,-20 0,0 21,-21-20,20 20,1-21,0 21,-21-21,0 1,0-1,-21 21,0 0,21-21,-20 21,-1 0,0 0,1 0,-1 0,0 0,1 0</inkml:trace>
  <inkml:trace contextRef="#ctx0" brushRef="#br0" timeOffset="-134462.65">20960 13333,'0'0,"0"20,0 1,-21 0,21-1,0 1,-21-21,21 21,0-1,0 1,-20-21,20 21,0-1,20-20,1 0,0 0,-1 0,1 0,0-20,-1 20,1 0,0 0,-21-21,20 21,-20-21,0 1,21 20,-21-21,0 42,0-1,0 1,0 0,0-1,0 1,0 0,0-1,21-20,-21 21,20 0,-20-1</inkml:trace>
  <inkml:trace contextRef="#ctx0" brushRef="#br0" timeOffset="-132452.02">4382 14841,'21'0,"0"0</inkml:trace>
  <inkml:trace contextRef="#ctx0" brushRef="#br0" timeOffset="-132271.12">4940 14779,'-82'-41,"164"82</inkml:trace>
  <inkml:trace contextRef="#ctx0" brushRef="#br0" timeOffset="-132100.22">4816 15131,'-62'-41</inkml:trace>
  <inkml:trace contextRef="#ctx0" brushRef="#br0" timeOffset="-131431.26">5788 14779,'0'21,"0"0,0-1,0 1,-21-21,21 21,0-1,0 1,0 0,0-1,0 1,0-42,0 1,0-1,21 0,-21 1,0-1,0 0,20 1,-20-1,0 0,0 1,21-1,-21 0,0 1,21 20,-21-21,0 0,20 21,-20 21,21-21,-21 21,21-21,-21 20,20 1,-20 0,21-21,-21 20,21 1,-21 0,0-1,20-20,-20 21,0 0,21-1,-21 1,21 0,-21-1,0 1,0 0,0 0,-21-21,0 0,1 0,-1 0,0 0,1 0,-1 0,0 0,1 0,-1 0</inkml:trace>
  <inkml:trace contextRef="#ctx0" brushRef="#br0" timeOffset="-130954.5">6346 14635,'-21'0,"21"20,-21-20,21 21,-20-21,20 21,-21-1,21 1,0 0,0-1,-21 1,21 20,0-20,0 0,0-1,0 1,0 0,0-1,21-20,-21 21,21 0,-21 0,20-21,1 20,0 1,-1-21,1 0,0 0</inkml:trace>
  <inkml:trace contextRef="#ctx0" brushRef="#br0" timeOffset="-130599.7">6511 14841,'104'-62,"-208"124,228-103,-103 41,0 21,-1-1,-20 1,0 0,0-1,0 1,0 0,-20-1,-1 1,0-21,1 21,-1-21,42 0,-1-21,1 21,0 0,-1 0,22 0,-22 0,1 0,20-21</inkml:trace>
  <inkml:trace contextRef="#ctx0" brushRef="#br0" timeOffset="-130287.89">6945 14676,'0'-21,"0"42,21-42,0 42,-1-21,1 21,0-1,-1 1,-20 0,0-1,21 1,-21 0,0-1,0 1,0 0,0-1,0 1,0 0,0-1,0 1,-21-21,21 21,-20-21,-1 21,0-21,21 20</inkml:trace>
  <inkml:trace contextRef="#ctx0" brushRef="#br0" timeOffset="-129690.82">7793 14717,'0'-20,"0"40,0 1,-21-21,21 21,-21-1,1 1,-1 0,0-21,21 20,-20 1,-1-21,0 21,21-1,-20-20,-1 21,0-21,21 21,-20-21,40 0,1 0,0 0,-1 0,1 0,0 0,-1 20,1-20,20 0,-20 0,0 0,20 0,-20 21,-1-21,1 0,0 0,-1 0,1 0</inkml:trace>
  <inkml:trace contextRef="#ctx0" brushRef="#br0" timeOffset="-128972.09">8516 14779,'0'0,"0"21,0 0,0-1,0 1,0 0,0-1,0 1,21-21,-21-21,21 21,-21-41,0 20,0 1,0-1,20 21,-20-21,0 1,0-1,0 0,0 1,0-1,0 42,21-21,-21 20,0 1,21 0,-1-1,1 1,0 0,-21-1,20 1,-20 0,0-1,21-20,-21 21,0 0,0-1,0 1,-21-21,1 0,-22 0,22 0,-1 0,0 0,1 0,-1 0,0 0,1 0,-1-21</inkml:trace>
  <inkml:trace contextRef="#ctx0" brushRef="#br0" timeOffset="-128683.64">9012 14676,'-103'186,"206"-372,-206 393,103-187,0 1,0 0,0-1,21 1,-1 0,1-21,0 0,-21 21,20-21,1 0,0 0,-1 0</inkml:trace>
  <inkml:trace contextRef="#ctx0" brushRef="#br0" timeOffset="-128454.76">9260 14759,'-41'103,"41"-82,41-145,-82 268,41-123,0 0,0-1,21-20,-21 21</inkml:trace>
  <inkml:trace contextRef="#ctx0" brushRef="#br0" timeOffset="-128172.03">9364 14717,'124'62,"-248"-124,268 145,-123-42,0-20,-21 0,20-1,-20 1,0 0,21-1,-21 1,0 0,0 0,-41-1,41 1,-21-21,0 21,1-21,-1 20,0-20,1 0,-1 21,0-21,1 0,-1 0</inkml:trace>
  <inkml:trace contextRef="#ctx0" brushRef="#br0" timeOffset="-127376.05">10376 14986,'0'21,"-20"-21,20 21,-21-21,21 20,0 1,-21 0,21-1</inkml:trace>
  <inkml:trace contextRef="#ctx0" brushRef="#br0" timeOffset="-123860.09">11017 14676,'0'0,"0"-21,0 1,-20 20,20 20,0 22,-21-22,21 1,0 0,0-1,0 1,0 0,0-1,0 1,21 0,-1-21,1 0,0-21,-1 0,1 21,0-20,-1-1,1 0,0 1,-21 40,20-20,-20 21,21-21,-21 21,21-21,-1 0,1 0,0 0,-1 0,-20-21,21 21,-21-21,0 1,0-1,0 0,0 1,0-1,-21 21,21-21,0 1,-20 20,-1 0</inkml:trace>
  <inkml:trace contextRef="#ctx0" brushRef="#br0" timeOffset="-122335.05">11472 14717,'-21'83,"42"-166,-42 187,42-84,0-20,-21 21,20-21,1 0,0 0,-1 0,1 0,-21-21,21 21,-21-20,20 20,-20-21,0 0,21 21,-21-20,0-1,-21 21,1 21,20-1,0 1,-21-21,21 21,0-1,0 1,0-42,21 1,-21-1,20 21,-20-21,21 21,-21-20,21-1,-1 21,-20-21,21 21,-21 21,0 0,21-21,-21 20,0 1,20 0,1-21,-21 20,21-20,-1 0,1 0,0 0,-1 0,-20-20,0-1,0 0,21 21,-21-20,-21 20,21 20,0 1,0 0,0-1,-20-20,20 21,0-42,0 1,20 20,-20-21,21 0,0 21,-21-20,20 20,-20-21,21 21,0 0,-21 21,0-1,20-20,-20 21,0 0,21-21,-21 20,0 1,21-21,-21 21,20-21,1 0,0 0,-1-21,1 21,-21-21,21 21,-21-20,20 20,-20-21,21 0,-21 1,0-1,0 0,0 1,-21 20,1 0,20 20,0 1,0 0,-21-21,21 20,0 1,41 0,-20-1,0-20,-1 0,1 0,0 0,-1 0,1 0,0-20,-1 20,1-21,0 0,-21 1,20-1,-20 0,21 21,-21-20,0-1,0 0,0 42,0 0,21-1,-21 1,20-21,-20 21,0-1,0 1,21-21,-21 21,0-1,0 1,0 0,0-1,0 1,21-21,-1 0,1 0,0 0,0 0,-1-21,1 21</inkml:trace>
  <inkml:trace contextRef="#ctx0" brushRef="#br0" timeOffset="-122096.89">11596 14511,'-21'0,"1"0,-1 0,0 0,1 0</inkml:trace>
  <inkml:trace contextRef="#ctx0" brushRef="#br0" timeOffset="-121323.57">13291 14738,'0'0,"0"-21,0 42,0 0,0-1,0 1,0 0,0-1,21-20,-21 21,0 0,20-21,1 0,0 0,-1-21,1 21,0 0,-1-21,1 1,0-1,-1 0,-20 1,21 20,-21-21,-21 21,21-21,-20 21,-1 0,21 21,0 0,0-1,21 1,-21 0,20-21,-20 20,21-20,-21 21,21 0,-1-21,-20 20,21-20,-21 21,-21-21,1 0,20-21,-21 21,0 0,1-20,20-1</inkml:trace>
  <inkml:trace contextRef="#ctx0" brushRef="#br0" timeOffset="-121142.68">13188 14593,'-42'-20,"84"40,-84-61</inkml:trace>
  <inkml:trace contextRef="#ctx0" brushRef="#br0" timeOffset="-120039.96">14655 14697,'0'0,"-21"0,21-21,-20 21,20 21,0-1,0 1,0 0,0-1,0 1,0 0,0-1,0 1,0 0,0-1,20-20,-20-20,0-1,21 21,-21-21,21 1,0-1,-21 0,20 21,1-20,0-1,-1 21,-20-21,0 42,21 0,-21-1,0 1,0 0,21-1,-21 1,20-21,1 0,0 0,-1 0,1 0,0-21,-21 1,0-1,20 21,-20-21,0 42,0 0,21-21,-21 20,21-20,-1 0,-20 21,21-21,0 0,-21-21,20 21,-20-20,0-1,0 0,-20 21,-1-20,0 20,1 0,-1 0,0 0,1 0</inkml:trace>
  <inkml:trace contextRef="#ctx0" brushRef="#br0" timeOffset="-119523.82">15420 14717,'-103'42,"206"-84,-227 104,124-41,0 0,0-1,21-20,-21 21,20-21,1 0,-21 21,21-21,-1 0,1 0,0 0,-21-21,20 0,-20 1,0-1,0 0,0 1,0-1,0 0,21 1,-21-1,0 0,0 1,0-1,0 0,0 1,0-1,0 0,0 42,0 20,0-20,0 0,0-1,0 1,0 0,0-1,0 1,0 0,0-1,0 1,0 0,0-1,21 1,-21 0,0-1,41-20</inkml:trace>
  <inkml:trace contextRef="#ctx0" brushRef="#br0" timeOffset="-119186.61">15771 14841,'42'-165,"-84"330,63-330,-42 186,1-21,-1 20,0-20,21 21,-20-21,20 21,-21-21,21 20,-21-20,21 21,0 0,42-1,-22-20,1 21,0-21,20 0,-20 0,20 0,0 21,1-21</inkml:trace>
  <inkml:trace contextRef="#ctx0" brushRef="#br0" timeOffset="-118544.76">16495 14593,'-21'-20,"0"-1,21 0,0 1,21 20,0 0,-1 0,1 0,0 0,-1 0,1 0,0 20,-1-20,1 21,0 0,-21-1,20 1,-20 0,0-1,0 1,-41 0,20-1,21 1,-20 0,-1-21,0 20,1 1,-1-21,0 21,1-1,-1-20,21 21,21-21,-1 0,1 0,20 0,-20 0,0 0,20 0,-20 0,20-21,-20 21,0 0,20 0,-20 0,-1 0,1-20,0 20,-21-21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35:20.170"/>
    </inkml:context>
    <inkml:brush xml:id="br0">
      <inkml:brushProperty name="width" value="0.05292" units="cm"/>
      <inkml:brushProperty name="height" value="0.05292" units="cm"/>
      <inkml:brushProperty name="color" value="#FF0000"/>
    </inkml:brush>
  </inkml:definitions>
  <inkml:trace contextRef="#ctx0" brushRef="#br0">3349 661,'0'-20,"-21"20,21 20,0 1,0 0,21-1,-21 1,0 0,0-1,0 1,0 0,0-1,0 1,0 0,0 0,0-1,0 1,0 0,0-1,20 1,-20 0,0-1,0 1,0 0</inkml:trace>
  <inkml:trace contextRef="#ctx0" brushRef="#br0" timeOffset="218.99">3514 785,'0'21,"0"0,-21-21,21 20,-20 1,-1 0,21 0,-21-21,21 20,0 1,-20 0,-1-1,21 1,0 0</inkml:trace>
  <inkml:trace contextRef="#ctx0" brushRef="#br0" timeOffset="439.87">3473 827,'20'0,"-20"20,21-20,-21 21,21-21,-1 21,1-21,0 21,-1-21,1 0,-21 20,21-20,-1 0,1 0,0 0,-1 0</inkml:trace>
  <inkml:trace contextRef="#ctx0" brushRef="#br0" timeOffset="687.83">3741 682,'0'-21,"0"1,0 40,0 1,0 0,0-1,0 1,0 0,0-1,0 1,0 0,0-1,0 1,0 0,0 0,0-1,0 1,0 0,0-1,0 1</inkml:trace>
  <inkml:trace contextRef="#ctx0" brushRef="#br0" timeOffset="988.06">3989 806,'-20'0,"20"21,20-21,1 0,0 0,-1 0,1 20,0-20,-1 0,1 0,0 0,-1 0</inkml:trace>
  <inkml:trace contextRef="#ctx0" brushRef="#br0" timeOffset="1168.41">4051 910,'0'0,"0"20,-20-20,40 0,1 0,0 0,-1 0,1-20,0 20,-1 0,1 0,0 0</inkml:trace>
  <inkml:trace contextRef="#ctx0" brushRef="#br0" timeOffset="2899.88">5519 434,'0'0,"0"-21,-21 21,1 0,-1 0,-20 0,20 0,0 0,1 0,-1 0,0 0,1 0,20 21,-21-21,21 21,-21-21,21 20,0 1,-20-21,20 21,0-1,-21 1,21 0,0-1,0 1,0 0,-21-21,21 20,0 1,0 0,0-1,0 1,0 0,0-1,0 1,0 0,0-1,0 1,0 0,0 0,0-1,0 1,0 0,0-1,0 1,0 0,0-1,21 1,-21 0,0-1,0 1,0 0,0-1,0 1,0 0,21-1,-21 1,0 0,0-1,0 1,0 0,20-1,-20 1,0 0,0-1,0 1,0 0,0-1,21 1,-21 0,0-1,0 1,0 0,0-1,0 1,21-21,-21 21,0-1,0 1,0 0,0-1,0 1,0 0,0-1,0 1,0 0,0-1,0 1,0 0,0-1,0 1,0 0,0-1,0 1,0 0,0-1,0 1,-21 0,21-1,0 1,0 0,0-1,0 1,0 0,0-1,0 1,0 0,0-1,0 1,0 0,0-1,0 1,0 0,0-1,0 1,0 0,21-21,-21 20,0 1,20 0,-20-1,0 1,21-21,-21 21,21-21,-21 20,20-20,1 0,0 0,-1 0,1 0,0 21,-1-21,1 0,0 0,-1 0,1 0,-21-21,0 1</inkml:trace>
  <inkml:trace contextRef="#ctx0" brushRef="#br0" timeOffset="4139.67">5664 620,'0'21,"-21"-21,21 20,0 1,-21 0,21-1,0 1,0 0,0-1,0 1,0 0,21-21,-21 20,21-20,-21 21,20-21,1 0,0 0,-1 0,1 0,0-21,-1 21,1 0,-21-20,21 20,-21-21,20 0,-20 1,21 20,-21-21,0 0,0 1,0-1,-21 21,21-21,-20 21,-1 0,0-20,1 20,-1 0,0 0,1 0,-1 0,0-21</inkml:trace>
  <inkml:trace contextRef="#ctx0" brushRef="#br0" timeOffset="4895.89">6015 744,'0'0,"21"0,-21-21</inkml:trace>
  <inkml:trace contextRef="#ctx0" brushRef="#br0" timeOffset="5179.85">6263 620,'0'-21,"0"42,0 0,0-1,0 1,0 0,0-1,0 1,0 0,21-21,-21 20</inkml:trace>
  <inkml:trace contextRef="#ctx0" brushRef="#br0" timeOffset="5942.99">5767 1282,'0'20,"-21"-20,21 21,-20 0,20-1,0 1,0 0,0-1,0 1,20 0,1-21,0 0,-1 0,1-21,0 0,-21 1,20-1,-20 0,0 1,0-1,0 0,-20 21,20-20,-21 20,0 0,1 0,-1-21,0 21,1 0</inkml:trace>
  <inkml:trace contextRef="#ctx0" brushRef="#br0" timeOffset="6184.71">6015 1406,'0'20,"-21"-20,1 0,20-20,0-1</inkml:trace>
  <inkml:trace contextRef="#ctx0" brushRef="#br0" timeOffset="6536.6">6139 1302,'0'-20,"21"20,-1 0,1 0,0 0,-1 0,1 20,0-20,-1 0,1 21,-21 0,0-1,0 1,0 0,-21-1,1-20,20 21,-21-21,21 21,-21-21,21 20,-20-20,40 0,22 0,-22 0,1 0,20-20,-20 20,21 0</inkml:trace>
  <inkml:trace contextRef="#ctx0" brushRef="#br0" timeOffset="7195">5788 1860,'0'21,"-21"-21,21 21,-21-21,21 20,0 1,0 0,0-1,0 1,0 0,21-21,-21 20,21-20,-1 0,1 0,0 0,-21-20,20 20,-20-21,0 0,21 1,-21-1,0 0,0 1,0-1,-21 21,1 0,-1 0,21-21,-21 21,1 0,-1 0</inkml:trace>
  <inkml:trace contextRef="#ctx0" brushRef="#br0" timeOffset="7408.04">6056 2026,'-20'0,"20"-21,0 0</inkml:trace>
  <inkml:trace contextRef="#ctx0" brushRef="#br0" timeOffset="12683.79">6387 1860,'21'-20,"-21"-1,-21 21,0 0,1 0,-1 0,21 21,-21-21,21 20,0 1,21-21,-21 21,41-21,-41 20,21-20,0 21,0 0,-1-21,1 20,-21 1,21-21,-21 21,0-1,-21 1,0-21,1 21,-1-21,0 0,0 0,1 0,20-21,-21 21,21-21,0 1,0-1,41 0,-20 1,-21-1,21 0,0 21,-21-20,20-1,1 21,-21-21,21 21</inkml:trace>
  <inkml:trace contextRef="#ctx0" brushRef="#br0" timeOffset="13415.47">5808 2522,'0'20,"-20"1,20 0,0-1,0 1,0 0,0 0,0-1,20-20,1 0,0 0,-1 0,1 0,0 0,-1 0,-20-20,21 20,-21-21,0 0,0 0,0 1,0-1,-21 21,21-21,-20 21,-1-20,0 20,1 0,-1 0,0 0,1 0,-1 0</inkml:trace>
  <inkml:trace contextRef="#ctx0" brushRef="#br0" timeOffset="13627.29">6077 2667,'-21'0,"1"0,20-21,0 0</inkml:trace>
  <inkml:trace contextRef="#ctx0" brushRef="#br0" timeOffset="14183.84">6470 2522,'0'-21,"0"0,-21 21,1 0,-1 0,0 21,0-21,21 21,-20-21,20 20,0 1,0 0,20-21,-20 20,21-20,21 0,-22 0,1 0,0 0,-1 0,1 0,0 0,-21 21,-21-21,21 21,0 0,0-1,0 1,0 0,0-1,0 1,0 0,0-1,0-40</inkml:trace>
  <inkml:trace contextRef="#ctx0" brushRef="#br0" timeOffset="18197">7338 579,'0'20,"-21"-20,21 21,-20-21,20 21,0-1,0 1,0 0,0-1,20 1,1-21,-21 21,21-21,-1 0,1 0,0 0,-1 0,-20-21,21 21,0 0,-21-21,20 1,1-1,-21 0,0 1,0-1,-21 21,21-21,-20 21,-1 0,0-20,1 20,-1 0,0 0</inkml:trace>
  <inkml:trace contextRef="#ctx0" brushRef="#br0" timeOffset="18499.59">7731 723,'0'0,"0"-20,0-1,0 0</inkml:trace>
  <inkml:trace contextRef="#ctx0" brushRef="#br0" timeOffset="19131.7">8123 599,'0'-20,"0"-1,0 0,-20 21,-1 0,0 0,1 0,-1 0,21 21,-21-21,1 0,20 21,-21-21,21 20,0 1,21-21,-21 21,41-21,-20 0,-1 0,1 0,0 0,-1 0,1-21,-21 0,0 42,0 0,0-1,0 1,0 0,0-1,0 1,21-21,-21 21,0-1,20-20</inkml:trace>
  <inkml:trace contextRef="#ctx0" brushRef="#br0" timeOffset="19428.7">8413 496,'20'0,"1"0,0 0,0 0,-1 0,1 0,0 0,-21-21</inkml:trace>
  <inkml:trace contextRef="#ctx0" brushRef="#br0" timeOffset="19924.43">8392 517,'0'20,"0"1,0 0,-21-21,21 20,0 1,0 0,21-21,0-21,-1 21,1 0,0-21,0 21,-1 0,1 0,0 21,-21 0,0-1,0 1,0 0,-21-21,21 20,-21-20,21 21,-20-21,-1 0,0 21,0-21,1 0,-1 0,21-21</inkml:trace>
  <inkml:trace contextRef="#ctx0" brushRef="#br0" timeOffset="21911.88">7400 1220,'-21'0,"21"20,0 1,0 0,-20-1,20 1,0 0,0-1,20-20,1 21,0-21,-1 0,1 0,0 0,-1 0,-20-21,21 1,0 20,-21-21,0 0,20 21,-20-20,0-1,0 0,-20 21,20-20,-21 20,0 0,21-21,-20 21,-1 0,21 21</inkml:trace>
  <inkml:trace contextRef="#ctx0" brushRef="#br0" timeOffset="22130.75">7772 1323,'-21'0,"21"-21,0 1</inkml:trace>
  <inkml:trace contextRef="#ctx0" brushRef="#br0" timeOffset="22616.54">7979 1220,'0'-21,"0"0,20 21,1 0,0 0,-1 21,-20 0,0-1,0 1,0 0,-20-21,-1 20,0-20,21 21,21-21,0 0,-21 21,20-21,1 0,-21 20,0 1,0 0,0-1,0 1,-21-21,1 0,-1 0,0 21,1-21,-1 0,0-21,21 0</inkml:trace>
  <inkml:trace contextRef="#ctx0" brushRef="#br0" timeOffset="22919.1">8268 1178,'21'0,"-1"0,1 0,0 0,-1 0,1 0,0 0</inkml:trace>
  <inkml:trace contextRef="#ctx0" brushRef="#br0" timeOffset="23348.48">8268 1261,'-21'0,"21"21,-20-21,20 20,0 1,20-21,1 0,0 0,-1 0,1 0,0 0,-1 0,-20 21,21-21,-21 20,0 1,0 0,0-1,0 1,-21-21,1 21,-1-21,0 0,1 0,-1 0,0 0,21-21</inkml:trace>
  <inkml:trace contextRef="#ctx0" brushRef="#br0" timeOffset="28695.91">7503 1860,'0'-20,"-20"20,20 20,0 1,0 0,-21-21,21 20,0 1,0 0,0-1,21-20,-1 0,1 0,0 0,-21-20,20 20,-20-21,21 0,-21 1,0-1,0 0,0 1,0-1,-21 21,1 0,-1 0</inkml:trace>
  <inkml:trace contextRef="#ctx0" brushRef="#br0" timeOffset="28920.91">7772 1943,'0'-21,"-21"21,21-20,21 20,-21-21</inkml:trace>
  <inkml:trace contextRef="#ctx0" brushRef="#br0" timeOffset="29324.35">7917 1860,'20'0,"-20"-20,21 20,0 0,-1 0,1 0,0 0,-1 20,1 1,-21 0,0-1,0 1,-21 0,1-1,20 1,-21-21,21 21,-21-21,1 20,-1-20,42 0,-1 0,1 0,0 0,-1-20,1 20,0 0,-1 0,1-21</inkml:trace>
  <inkml:trace contextRef="#ctx0" brushRef="#br0" timeOffset="29610.97">8247 1798,'21'0,"0"0,-1 0,1 0,0 0,-1 0,1 0,0 0</inkml:trace>
  <inkml:trace contextRef="#ctx0" brushRef="#br0" timeOffset="30083.39">8309 1819,'-20'0,"20"21,0-1,0 1,0 0,20-21,1 0,0 0,-1 0,1 0,0 0,-1 20,-20 1,21-21,-21 21,0-1,0 1,0 0,0-1,-21-20,21 21,-20-21,-1 0,21 21,-21-21,1 0,-1 0,0 0,1 0,-1 0,0-21</inkml:trace>
  <inkml:trace contextRef="#ctx0" brushRef="#br0" timeOffset="32275.98">7607 2563,'-21'21,"21"-1,0 1,-21-21,21 21,0 0,21-21,0 0,-21 20,20-20,1 0,0-20,-1 20,-20-21,21 0,-21 0,0 1,0-1,0 0,-21 1,1 20,-1 0</inkml:trace>
  <inkml:trace contextRef="#ctx0" brushRef="#br0" timeOffset="32509.49">7958 2584,'-21'0,"21"-21,0 0</inkml:trace>
  <inkml:trace contextRef="#ctx0" brushRef="#br0" timeOffset="32787.01">8123 2480,'0'21,"0"0,0-1,0 1,0 0,0-1,0 1</inkml:trace>
  <inkml:trace contextRef="#ctx0" brushRef="#br0" timeOffset="33055.94">8330 2439,'21'0,"-21"-21,20 21,1 0,0 0,-1 0,1 0,0 0,0 0</inkml:trace>
  <inkml:trace contextRef="#ctx0" brushRef="#br0" timeOffset="33488.48">8392 2439,'-21'0,"21"21,-20-21,20 20,-21 1,21 0,0-1,21-20,-1 0,1 0,0 0,-1 0,1 0,0 0,-21 21,0 0,21-21,-21 20,0 1,0 0,-42-21,42 21,-21-1,1-20,-1 0,0 0,1 0,-1 0,0 0,1 0,20-20</inkml:trace>
  <inkml:trace contextRef="#ctx0" brushRef="#br0" timeOffset="34852.05">8806 455,'-21'0,"21"-21,41 21,-20 0,0-21,-1 21,1 0,0 0,-1 0,22 0,-22 0,1 0,0 0,-1 0,1 21,0-21,-21 21,0-1,20-20,-20 21,0 0,0-1,0 1,0 0,0-1,0 1,0 0,0-1,0 1,0 0,0-1,0 1,0 20,0-20,21 0,-21-1,0 1,0 21,0-22,21 22,-21-22,0 22,20-22,-20 22,0-22,0 22,0-1,21-20,-21 20,0-20,0-1,0 22,21-22,-21 1,0 0,0 20,0-20,0-1,0 1,0 0,0-1,0 22,0-22,0 1,0 0,0-1,0 1,0 0,0-1,0 1,0 20,0-20,0 0,0-1,0 1,-21 0,21 20,0-20,0-1,0 1,0 0,0-1,0 22,0-22,0 1,0 0,-21-1,21 1,0 0,0-1,0 1,0 0,0-1,0 1,0 0,-20-1,20 1,0 0,0-1,0 1,0 0,0-1,0 1,0 0,0-1,0 1,0 0,0-1,0 1,0 0,0 0,0-1,-21-20,0 0,1 0,-1 0,0 0,1 0,-22 0,22 0,-1 0,0-20,1 20,-1 0,21-21,-21 21,1-21</inkml:trace>
  <inkml:trace contextRef="#ctx0" brushRef="#br0" timeOffset="37516.93">1840 3824,'0'0,"0"-21,20 21,-20-20,0-1,21 0,-21 1,0-1,-21 21,1 0,-1 0,0 0,1 0,-1 21,0-21,1 20,-1-20,0 0,1 21,20 0,0-1,0 1,0 0,0-1,20-20,-20 21,42-21,-22 21,1-1,0-20,-1 21,1-21,0 21,-21-1,20-20,1 21,-21 0,0-1,21-20,-21 21,0 0,0-1,0 1,-21 0,21-1,-41-20,20 0,0 0,1 0,-1 0,0 0,1 0,-1 0,21-20,-21 20,21-42,0 22,0-1</inkml:trace>
  <inkml:trace contextRef="#ctx0" brushRef="#br0" timeOffset="37759.78">2026 3721,'0'-21,"0"42,0-1,0 1,0 0,0-1,0 1,0 0,0-1,0 1,0 0,0-1,0 1,0 0,0-1,0 1,-21 0,21-1,0 1</inkml:trace>
  <inkml:trace contextRef="#ctx0" brushRef="#br0" timeOffset="38523.71">1984 3989,'42'0,"-42"-20,20 20,1 0,0 0,20-21,-20 21,-1-21,1 21,0-20,-1 20,1 0,0 0,-21-21,21 21,-1 0,-40 0,-1 0,0 21,0-1,1 1,20 0,0-1,0 1,0 0,20-21,1 0,0 20,0-20,-1 0,1 0,0 0,-1 0,1-41,0 41,-1 0,-20-21,0 42,0 20,0-20,-20 0,20-1,0 1,-21 0,21-1,0 22,0-22,0 1,0 20,-21-20,21 0,0-1,0 1,-20-21,20 21,0 0,0-1,0 1,0-42,0 1,0-22,0 21,0 1,20-1,-20 0,0 1,0-1,0-20,0 20,21-20,-21-1,21 22,-21-22,0 22,20-1,-20-20,21 20,-21 0,21 1,-21-1,20 21,1-21,0 21,-1 21,-20 0,0-1,0 1,0 0,0-1,-20-20,20 21,-21-21,0 21,1-21,-1 0</inkml:trace>
  <inkml:trace contextRef="#ctx0" brushRef="#br0" timeOffset="39000.89">2832 3741,'0'-20,"21"20,-1-21,1 21,0 0,-1 0,-20 41,21-41,-21 42,21-42,-21 20,0 1,0 0,-21-21,21 20,-21 1,1-21,20 21,20-21,1 0,0 0,-21 20,20-20,1 0,-21 21,0 0,21-21,-21 20,0 1,0 0,0-1,-21 1,21 0,-21-21,1 20,-1-20,0 0,21 21,-20-21,-1 0,0 0,1 0,20-21,0 1,0-1</inkml:trace>
  <inkml:trace contextRef="#ctx0" brushRef="#br0" timeOffset="39160.5">3245 3783,'-20'-21</inkml:trace>
  <inkml:trace contextRef="#ctx0" brushRef="#br0" timeOffset="39284.84">3307 4031,'0'0,"0"20,0-40</inkml:trace>
  <inkml:trace contextRef="#ctx0" brushRef="#br0" timeOffset="39943.78">4258 3886,'0'0,"0"21,0-1,0 1,0 0,0-1,-21-20,21 21,0 0,0-1,0 1,0 0,0-1,0-40,21 20,-21-21,0 0,0 1,21-1,-21 0,0 1,0-1,0 0,0 1,0-1,20 0,-20 1,0-1,0 0,0 1,0-1,0 0,21 21,-21-20,21 20,0 0,-1 0,1 0,0 0,-21 20,20-20,1 0</inkml:trace>
  <inkml:trace contextRef="#ctx0" brushRef="#br0" timeOffset="40519.84">4299 3948,'0'0,"0"-21,21 21,0 0,0 0,-1 0,1 0,0 0,-1 0,22 0,-22 0,1 21,0-21,-21 21,20-21,-20 20,0 1,0 0,0-1,0 1,0 0,0-1,0 1,0 0,21-21,0 0,-21-21,20 21,-20-21,21 1,-21-1,21 21,-21-21,0 1,0-1,0 0,-21 1,21-1,-21 21,1 0,20-21,41 21,-41 21,21-21,-1 0,1 21,0-21,-1 0,1 0,0 20,-21 1,20-21,1 0,-21 21,21-1,-21 1,0 0,0-1,20-20,1 21</inkml:trace>
  <inkml:trace contextRef="#ctx0" brushRef="#br0" timeOffset="40815.05">5312 3762,'0'0,"21"-21,0 42,-1 0,-20-1,21 1,0 0,-21-1,20 1,-20 0,0-1,21 1,-21 0,0-1,0 1,21 0,-21-1,20 1,-20 0,0-1,0 1</inkml:trace>
  <inkml:trace contextRef="#ctx0" brushRef="#br0" timeOffset="41031.96">5498 3845,'0'0,"0"-21,-20 21,-1 21,0-1,1 1,-1 0,0-1,21 1,-20 0,-1-1,21 1,0 0,-21-1,21 1,0 0,-20-1,20 1</inkml:trace>
  <inkml:trace contextRef="#ctx0" brushRef="#br0" timeOffset="41458.96">5684 4093,'0'-21,"0"0,0 1,21 20,0 0,-1 0,1 0,0 0,-1 0,-20 20,21-20,-21 21,21-21,-21 21,0-1,0 1,-21 0,0-21,1 20,-1-20,0 0,42 0,0 21,-1-21,-20 21,21-21,0 20,-21 1,0 0,0-1,-21-20,21 21,-21-21,1 0,-1 0,0 0,1 0,-1 0,21-21,0 1</inkml:trace>
  <inkml:trace contextRef="#ctx0" brushRef="#br0" timeOffset="41716.04">6056 3845,'0'0,"21"0,0 0,-1 0,1 0,20 0,-20 0,0 0,-1 0</inkml:trace>
  <inkml:trace contextRef="#ctx0" brushRef="#br0" timeOffset="41872.01">6077 3969,'0'0,"-21"0,1 20,40-20,22 0,-22 0,1 0,0 0,-1 0,1-20,20 20,-20 0,0 0</inkml:trace>
  <inkml:trace contextRef="#ctx0" brushRef="#br0" timeOffset="43672.65">7214 3555,'-21'0,"1"-20,-1 20,0 0,1 0,-1 0,0 0,1 0,-1 0,0 0,1 0,-1 0,21 20,0 1,0 0,0-1,0 1,0 0,0-1,0 1,0 0,0-1,0 1,0 0,0-1,0 1,-21 0,21-1,0 1,-20 0,20-1,0 1,0 0,-21-1,21 1,-21 20,21-20,0 0,0-1,-20 1,20 0,0-1,0 1,20-21,1 0,0 0,-1 0,1 0,0-21,20 21,-20-20,-1 20,1-21,20 0</inkml:trace>
  <inkml:trace contextRef="#ctx0" brushRef="#br0" timeOffset="44025.74">7379 3865,'-20'0,"20"21,-21-21,21 21,0-1,0 1,0 0,0-1,21-20,-1 21,1-21,0 0,-1 0,1 0,0-21,-1 1,-20-1,21 21,-21-21,21 21,-21-20,0-1,20 0,-20 1,0-1,-20 0,-1 21,21-20,-41 20,20 0,0 0,1 0,-1 0,0 0,1 0</inkml:trace>
  <inkml:trace contextRef="#ctx0" brushRef="#br0" timeOffset="44495.42">8082 3741,'0'0,"-21"0,21 21,0 0,0-1,0 1,0 0,0-1,0 1,0 0,0-1,0 1,0 0</inkml:trace>
  <inkml:trace contextRef="#ctx0" brushRef="#br0" timeOffset="44856.03">8496 3762,'-21'0,"21"21,0-1,0 1,0 0,0-1,0 1,0 0,0-1,0 1</inkml:trace>
  <inkml:trace contextRef="#ctx0" brushRef="#br0" timeOffset="45375.82">9157 3845,'0'20,"-21"1,21 0,0-1,0 1,21-21,0 0,-1 0,1 0,0 0,-1-21,1 21,-21-20,21 20,-21-21,0 0,0 1,-21 20,0-21,1 21,-1 0,0 0,1 0,-1-21,0 21</inkml:trace>
  <inkml:trace contextRef="#ctx0" brushRef="#br0" timeOffset="45983.03">9488 3514,'0'0,"0"-21,0 1,20 20,1 0,0 0,-1 0,1 0,0 0,20 0,-20 0,-1 0,1 0,0 0,-1 20,1-20,0 0,-21 21,20-21,-20 21,0-1,0 1,0 0,0-1,0 1,0 0,0-1,21 1,-21 0,0-1,0 1,0 0,0-1,0 1,0 0,0-1,0 1,0 0,0-1,0 1,-21 0,21-1,-20 1,20 0,0-1,0 1,-21 0,21-1,-21-20,21 21,0 0,-20-21,20 20,-21-20,0 0,1 0,-1 0,0 0,1 0,-1 0,0 0,1 0,-1 0,0 0,21-20,-20 20</inkml:trace>
  <inkml:trace contextRef="#ctx0" brushRef="#br0" timeOffset="47307.52">10976 3679,'0'21,"0"0,0-1,-21-20,21 21,0 0,-20-21,20 20,0-40,20-1,-20 0,21 1,-21-1,0 0,21 1,-21-1,0 0,0 1,0-1,0 0,20 21,-20 21,0 0,21-21,-21 20,0 1,21-21,-21 21,20-1,1 1,-21 0,21-1,-21 1,20 0,-20-1,0 1,21 0,-21-1,-21 1,1-21,-22 0,22 0,-1 0,0 0,1 0,-1 0,0 0,21-21,-20 21,20-20</inkml:trace>
  <inkml:trace contextRef="#ctx0" brushRef="#br0" timeOffset="47588.43">11513 3452,'-20'0,"-1"0,0 21,1-1,20 1,-21 0,21-1,-21 1,21 0,-20-1,20 1,0 0,0-1,0 1,0 0,0-1,0 1,0 0,20-1,1 1,0-21,-1 21,1-21,0 0,-1 0</inkml:trace>
  <inkml:trace contextRef="#ctx0" brushRef="#br0" timeOffset="48320.91">11699 3659,'-20'0,"20"20,0 1,0 0,0-1,20 1,-20 0,0-1,0 1,0 0,21-1,-21 1,0 0,0-1,0 1,0 0,0-1,0 1,0 0,0-1,-21-20,1 0,20-20,-21 20,21-21,-21 21,1-21,-1 1,21-1,-21 21,21-21,-20 1,20-1</inkml:trace>
  <inkml:trace contextRef="#ctx0" brushRef="#br0" timeOffset="48515.61">11699 3514,'-20'0,"20"-21,-21 21</inkml:trace>
  <inkml:trace contextRef="#ctx0" brushRef="#br0" timeOffset="48819.59">11885 3431,'21'21,"0"0,-1-21,1 20,0 1,-1-21,-20 21,21-1,-21 1,21 0,-21-1,0 1,20 0,-20-1,0 22,0-22,0 1,0 0,0-1,-41 1,41 0,0-1,-21-20,21 21,-20-21,20 21,-21-21,0 20,1-20,20-20</inkml:trace>
  <inkml:trace contextRef="#ctx0" brushRef="#br0" timeOffset="49057.6">12257 3638,'21'0,"20"0,-20 0,0 0,-1 0,1 0,0 0,-1 0,1 0,0 0</inkml:trace>
  <inkml:trace contextRef="#ctx0" brushRef="#br0" timeOffset="49200.52">12319 3783,'0'0,"-20"0,20 20,20-20,22 0,-22-20,1 20,0 0,20-21,-20 21,20 0</inkml:trace>
  <inkml:trace contextRef="#ctx0" brushRef="#br0" timeOffset="49747.73">13167 3349,'21'0,"-21"20,0 22,20-22,-20 1,0 20,0-20,21 20,-21-20,0 20,0 1,0-22,0 22,0-22,0 22,0-22,0 1,0 0,0-1,0 1,0 0,0-1,0 1</inkml:trace>
  <inkml:trace contextRef="#ctx0" brushRef="#br0" timeOffset="50035.87">13415 3452,'0'-21,"0"1,-21 20,21 41,0-20,0-1,0 1,0 0,0-1,0 22,-20-22,20 1,0 20,0-20,0 0,0 20,0-20,0-1,0 1,0 0,0-1,20 1,1 0,0-21</inkml:trace>
  <inkml:trace contextRef="#ctx0" brushRef="#br0" timeOffset="50295.12">13684 3493,'0'-20,"20"40,1 1,0 20,-1-20,1 0,-21-1,21 1,-21 0,20-1,-20 1,21-21,-21 21,21-1,-21 1,20-21,-20 21</inkml:trace>
  <inkml:trace contextRef="#ctx0" brushRef="#br0" timeOffset="50527.01">13828 3576,'0'-21,"-20"42,20 0,-21-1,0 1,21 0,-20-1,-1 1,21 0,-21-21,21 20,-20 1,20 0,-21-1,21 1,-21 0,21-1,0 1</inkml:trace>
  <inkml:trace contextRef="#ctx0" brushRef="#br0" timeOffset="51032.25">14035 3783,'0'-21,"21"21,-1 0,1 0,0 21,-21-1,0 1,0 0,-42-21,42 20,-20-20,20 21,-21-21,42 0,-1 0,1 0,0 21,-21-1,0 1,0 0,-21-1,21 1,-21-21,21 21,-20-21,-1 20,0-20,1 0,-1-20,21-1</inkml:trace>
  <inkml:trace contextRef="#ctx0" brushRef="#br0" timeOffset="51288.96">14262 3659,'-20'0,"61"0,-20 0,-1 0,1 0,20 0,-20 0,0 0,-1 0,22 0</inkml:trace>
  <inkml:trace contextRef="#ctx0" brushRef="#br0" timeOffset="53084.03">14883 3535,'0'-21,"0"42,0-1,0 1,0 0,0-1,0 1,0 0,0-1,20-20,-20 21,0 0,21-21,-21 20,21-20,-1 0,-20-20,21 20,-21-21,21 21,-21-21,20 21,-20-20,21-1,-21 0,0 42,21 0,-21-1,20-20,1 0,0 21,-1-21,1 0,0 0,-1 0,1 0,-21-21,21 21,-21-20,0-1,20 21,-20-21,0 1,0-1,0 0,0 1,0-1,0 0,-20 21,20-20,-21-1,0 0,21 1,-20 20,-1 0,21-21,-21 21,1 0</inkml:trace>
  <inkml:trace contextRef="#ctx0" brushRef="#br0" timeOffset="53680.87">15441 3762,'-21'0,"21"21,0-1,0 1,0 0,0-1,0 1,0 0,21-1,-21 1,0 0,0-1,0 1,20-21,-20 21,0-1,-20-20,-1 0,0 0,1 0,20-20,-21 20,21-21,-21 21,1-21,-1 1,0-1,21 0,-20 1,20-1,0 0</inkml:trace>
  <inkml:trace contextRef="#ctx0" brushRef="#br0" timeOffset="53843.82">15441 3576,'-21'0,"21"-21</inkml:trace>
  <inkml:trace contextRef="#ctx0" brushRef="#br0" timeOffset="54267.04">15647 3369,'-20'0,"20"21,0 0,0-1,0 1,0 0,-21-1,21 1,0 0,0-1,0 1,0 20,0-20,0 0,0-1,0 1,0 0,0-1,0 1,0 0,21-1,-1-20</inkml:trace>
  <inkml:trace contextRef="#ctx0" brushRef="#br0" timeOffset="54494.75">15771 3493,'0'-20,"21"-1,-21 0,0 1,0 40,0 1,0 0,0-1,0 1,0 0,0-1,-21 1,21 0,0-1,0 1,0 0,-20-1,20 1,0 0,0-1</inkml:trace>
  <inkml:trace contextRef="#ctx0" brushRef="#br0" timeOffset="54888.37">15999 3080,'0'-21,"20"1,1 20,0 0,-1 0,-20 20,21-20,-21 42,21-42,-21 20,20 1,-20 0,0-1,0 1,0 0,0-1,0 1,-20 0,20-1,-21-20,42 0,20 0,-20 0,-1-20,22 20,-22 0,22 0,-1 0,0 0,-20-21</inkml:trace>
  <inkml:trace contextRef="#ctx0" brushRef="#br0" timeOffset="59959.96">4506 5002,'0'42,"-20"-22,20 1,-21 0,21 20,0-20,0-1,-21 1,21 0,0-1,0 1,0 0,-20-21,20 20,0 1,0-42,0 1,0-1,20 0,-20 1,0-1,21 0,-21 1,0-22,0 22,21-1,-21 0,0 1,20-1,-20 0,0 1,0-1,0 0,0 1,21 20,-21 20,21 1,-1 0,-20-1,21 1,0 0,-21-1,20 1,-20 0,21-1,-21 1,21 0,-21-1,20 1,-20 0,0-1,0 1,0 0,0-1,0 1,0 0,-20-21,20 20,-21-20,0 21,1-21,-1 0,0 0,1 0,-1 0,0 0,1 0,-1-21,0 1,1 20,20-21,0 0</inkml:trace>
  <inkml:trace contextRef="#ctx0" brushRef="#br0" timeOffset="60264.96">5064 4837,'0'-21,"-20"21,20 21,-21-21,21 21,-21-21,21 20,-20 1,20 0,-21 20,21-20,-21-1,21 1,-20 20,20-20,0 0,-21 20,21-20,0-1,0 1,0 0,0-1,0 1,0 0,0-1,21-20,-21 21,20-21,-20 21,21-21,0 0,-1 0,1 0,0 0</inkml:trace>
  <inkml:trace contextRef="#ctx0" brushRef="#br0" timeOffset="60481.48">5209 5044,'0'-21,"-21"21,21 21,0-1,0 1,0 0,0-1,0 1,0 0,0-1,0 1,0 0,21-21</inkml:trace>
  <inkml:trace contextRef="#ctx0" brushRef="#br0" timeOffset="60756.81">5374 4899,'0'-21,"21"42,0 0,-21-1,41 1,-41 0,21-1,-1 1,-20 20,21-20,-21 0,0 20,21-20,-21-1,0 1,0 20,0-20,-42 0,42-1,-20 1,-1 0,0-21,1 0,-1 20,0-20,1 0</inkml:trace>
  <inkml:trace contextRef="#ctx0" brushRef="#br0" timeOffset="61208.87">5953 5126,'-21'0,"42"0,0 0,-1 0,1 0,0 0,-1 0,1 0,0 0,-1 0,1 0,0 0,-1 0,1 0,0 0</inkml:trace>
  <inkml:trace contextRef="#ctx0" brushRef="#br0" timeOffset="61412.82">6015 5250,'0'0,"-21"0,1 0,40 0,1 0,0 0,-1 0,1 0,0 0,-1 0,1 0,0 0,-1-20,1 20</inkml:trace>
  <inkml:trace contextRef="#ctx0" brushRef="#br0" timeOffset="62055.96">7028 4961,'0'0,"-21"0,21 21,-20-1,20 1,0 0,-21-1,21 1,0 0,0-1,0 1,0 0,0-1,0 1,21-21,-21 21,20-21,-20 20,21-20,0 0,-21 21,20-21,1 0,0 0,-1 0,-20-21,21 21,-21-20,0-1,21 0,-21 1,0-1,0 0,0 1,0-1,0 0,-21 1,0-1,1 0,-1 21,21-20,-21 20,1 0,-1 0,0 0,1 0</inkml:trace>
  <inkml:trace contextRef="#ctx0" brushRef="#br0" timeOffset="62343.64">7359 5147,'0'-21,"0"1,0-1</inkml:trace>
  <inkml:trace contextRef="#ctx0" brushRef="#br0" timeOffset="65134.97">7379 5147,'0'-21,"21"21,0 0,-1 21,1-21,0 0,-1 0,22 0,-22 0,1 0,0 0,-1 0,1 0,0 0,-1 0,1 0,0 0,-21-21</inkml:trace>
  <inkml:trace contextRef="#ctx0" brushRef="#br0" timeOffset="65784.97">6842 4796,'0'20,"-21"1,21 0,-20-1,20 22,-21-1,0-20,1 20,20 0,-21 21,0-20,21-1,-20 0,20 1,0-1,0 0,0-20,0 20,0-20,20 0,-20-1,42 1,-22 0,1-1,20-20,-20 21,20-21,1 0</inkml:trace>
  <inkml:trace contextRef="#ctx0" brushRef="#br0" timeOffset="67055.67">7979 5064,'0'21,"0"0,0-1,-21 1,21 0,0-1,0 1,0 0,21-1,-1-20,1 0,0 0,-1 0,1 0,0 0,-21-20,20 20,-20-21,0 0,0 1,0-1,0 0,0 1,0-1,-41 21,41-21,-21 21,1 0,20-20,-21 20,0 0,1 0</inkml:trace>
  <inkml:trace contextRef="#ctx0" brushRef="#br0" timeOffset="67243.81">8330 5230,'-21'0,"21"-21,0 0,0 1</inkml:trace>
  <inkml:trace contextRef="#ctx0" brushRef="#br0" timeOffset="67455.36">8496 5064,'-21'0,"21"21,0 0,0-1,0 1,-21-21,21 21,0-1,0 1,0 0,0-1</inkml:trace>
  <inkml:trace contextRef="#ctx0" brushRef="#br0" timeOffset="67744.95">8640 4858,'0'-21,"21"21,-21 41,41-41,-41 21,21 0,0-1,-1 1,-20 20,21-20,-21 20,21 1,-21-22,0 22,0-22,0 22,0-22,0 1,0 0,0-1,-21 1,0 0,1-21,20 20,-21-20,0 0,1 0,20-20,-21 20</inkml:trace>
  <inkml:trace contextRef="#ctx0" brushRef="#br0" timeOffset="68140.5">8930 4692,'0'-20,"20"20,1 0,-21 20,0 1,21-21,-21 21,0-1,0 1,0 0,0-1,-21-20,21 21,21-21,20 0,-20-21,-1 21,22 0,-22-20,22 20,-22 0</inkml:trace>
  <inkml:trace contextRef="#ctx0" brushRef="#br0" timeOffset="68823.35">9198 5147,'-20'0,"20"21,20-21,1 0,0 0,-1 0,1 0,0 0,-1 0,1 0,0 0,-1 0,1 0,0 0,-1 0,1 0</inkml:trace>
  <inkml:trace contextRef="#ctx0" brushRef="#br0" timeOffset="69063.95">9343 5044,'-21'0,"21"20,0 1,0 0,0-1,0 1,0 0,0-1,0 1,-20 0,20-1,0 1,0 0,0-1,0 1,0 0</inkml:trace>
  <inkml:trace contextRef="#ctx0" brushRef="#br0" timeOffset="69392.38">9922 4899,'-21'21,"0"-1,21 1,-41 0,41 20,-21-20,1 20,-1-20,21 20,-21-20,21-1,-20 22,20-22,0 1,0 0,0-1,0 1,0 0,20-1,1 1,0-21,-1 21,1-21,0 0,20 0,-20 20</inkml:trace>
  <inkml:trace contextRef="#ctx0" brushRef="#br0" timeOffset="71219.35">10149 5064,'0'0,"0"-20,0 40,0 1,0 0,0-1,0 1,0 0,0-1,0 1,0 0,0-1,0 1,0 0</inkml:trace>
  <inkml:trace contextRef="#ctx0" brushRef="#br0" timeOffset="71504.92">10418 5188,'20'0,"1"0,0 0,-1-20,1 20,0-21,0 21</inkml:trace>
  <inkml:trace contextRef="#ctx0" brushRef="#br0" timeOffset="71875.5">10790 5064,'0'21,"0"0,0-1,0 1,0 0,0-1,0 1,0 0,21-21,-21 20,20-20,1 0,0 0,-1 0,1 0,0-20,-1-1,-20 0,0 1,0-1,0 0,0 1,0-1,0 0,-20 21,20-20,-21 20,0 0,21-21,-20 21,-1 0,0 0,1 0,-1 0</inkml:trace>
  <inkml:trace contextRef="#ctx0" brushRef="#br0" timeOffset="72167.45">11141 5168,'-20'0</inkml:trace>
  <inkml:trace contextRef="#ctx0" brushRef="#br0" timeOffset="72533.78">11245 5064,'0'-20,"0"-1,20 0,1 21,0-20,-1 20,1 0,0 0,-1 0,1 20,0 1,-1 0,-20-1,0 1,0 0,0-1,-20 1,-22 0,22-1,-1-20,0 21,42-21,0-21,-1 21,22-20,-22 20,1 0,0-21</inkml:trace>
  <inkml:trace contextRef="#ctx0" brushRef="#br0" timeOffset="72827.78">11720 4878,'21'0,"-21"21,20-21,-20 21,21-21,-21 20,21 1,-21 0,20-1,-20 1,0 0,21-1,-21 1,0 0,0-1,0 1,0 0,0-1,0 1,-21-21,21 21,-20-1,-1 1,0-21,1 21,-1-21,0 0,1 0,20-21</inkml:trace>
  <inkml:trace contextRef="#ctx0" brushRef="#br0" timeOffset="73176.34">11968 4672,'0'-21,"21"21,-1 0,1 0,-21 21,21-21,-21 20,20 1,-20 0,21-21,-21 20,0 1,0 0,0-1,-21 1,42-21,0 0,-1-21,1 21,20 0,-20-20,20 20</inkml:trace>
  <inkml:trace contextRef="#ctx0" brushRef="#br0" timeOffset="73501.25">12195 5064,'21'0,"0"0,-1 0,1 0,0 0,-1 0,1 0,0 0,-1 0,1 0,0 0,-1 0,1 0</inkml:trace>
  <inkml:trace contextRef="#ctx0" brushRef="#br0" timeOffset="73742.95">12361 4899,'0'0,"-21"0,21 21,0-1,0 22,-21-42,21 20,0 1,0 0,0-1,0 1,0 0,-20-1,20 1,0 0,0-1</inkml:trace>
  <inkml:trace contextRef="#ctx0" brushRef="#br0" timeOffset="74119.8">12795 4796,'0'-21,"0"42,0 20,-21-41,21 21,-20-1,-1 1,21 0,0-1,-21 1,21 0,-20 20,20-20,0-1,-21 22,21-22,0 1,0 20,0-20,0 0,0-1,0 1,0 0,21-1,-21 1,20-21,1 21,0-21,-1 0,1 0,0 0,-1 0,1 0,-21-21</inkml:trace>
  <inkml:trace contextRef="#ctx0" brushRef="#br0" timeOffset="75755.31">13188 5002,'0'-20,"0"40,0 1,0 0,0-1,0 1,0 0,0-1,0 1,0 0,0-1,0 1,0 0,0-1</inkml:trace>
  <inkml:trace contextRef="#ctx0" brushRef="#br0" timeOffset="76057.03">13456 5106,'21'0,"0"0,20 0,-20-21,-1 21,1 0,0-21,-1 21,1 0,0 0,-1 0</inkml:trace>
  <inkml:trace contextRef="#ctx0" brushRef="#br0" timeOffset="76451.86">13932 4982,'0'20,"-21"1,21 0,0-1,0 1,0 0,21-21,-21 20,20 1,1-21,-21 21,21-21,-1 0,1 0,0 0,-1 0,-20-21,21 21,-21-21,21 1,-21-1,0 0,0 1,0-1,0 0,0 1,-21 20,21-21,-21 0,1 21,-1-20,0 20,1 0,-1 0,0 0,1 0,-1 0</inkml:trace>
  <inkml:trace contextRef="#ctx0" brushRef="#br0" timeOffset="76751.75">14283 5064,'0'0,"0"-20,-21 20</inkml:trace>
  <inkml:trace contextRef="#ctx0" brushRef="#br0" timeOffset="77255.7">14593 4940,'0'0,"0"-20,-21 20,21 20,0 1,0 0,0-1,21-20,-21 21,21 0,-1-1,-20 1,0 0,21-1,-21 1,0 0,0-1,-21-20,1 0,20 21,-42-21,22 0,-1 0,0 0,1-21,20 1,0-1,0 0,0 1,20 20,-20-21,21 21,-21-21,41 21,-41-20,21 20,0-21,-1 0,1 21,-21-20,21 20,-21-21,21 21,-21-21,20 21,-20-20,0-1,-20 21,-1 0,0-21,-20 21,20 0</inkml:trace>
  <inkml:trace contextRef="#ctx0" brushRef="#br0" timeOffset="77557.8">14903 4816,'0'-20,"21"20,0 0,-21 20,20-20,-20 21,21-21,-21 21,21-1,-21 1,20-21,-20 21,0-1,0 1,0 0,0-1,0 22,0-22,0 1,0 0,0-1,-20 1,20 0,-21-1,21 1,-21-21,1 0,-1 0,0-21,21 1</inkml:trace>
  <inkml:trace contextRef="#ctx0" brushRef="#br0" timeOffset="77892.48">15213 4630,'0'-20,"21"20,0 0,-1 0,1 20,0 1,-21 0,20-1,-20 1,0 0,0-1,21-20,0 0,-1-20,1 20,0 0,20-21</inkml:trace>
  <inkml:trace contextRef="#ctx0" brushRef="#br0" timeOffset="78287.27">15275 4982,'0'0,"21"0,0 20,-1-20,1 0,0 0,-1 0,22 0,-22 0,1 0,0 0,-1 0,1 0,0 0,-1 0,1 0</inkml:trace>
  <inkml:trace contextRef="#ctx0" brushRef="#br0" timeOffset="78495.28">15503 4899,'0'-21,"-21"42,21 0,0-1,0 1,-21 0,21-1,0 1,0 0,0-1,0 1,0 0,0-1</inkml:trace>
  <inkml:trace contextRef="#ctx0" brushRef="#br0" timeOffset="78893.12">15957 4734,'0'0,"0"20,0 1,0 0,0-1,0 1,0 0,-20-1,20 1,0 20,-21-20,21 0,0-1,0 22,0-22,0 1,0 0,0-1,0 1,0 0,21-21,-21 20,20 1,22 0,-22-21,1 0,0 0,-1 0,1 0</inkml:trace>
  <inkml:trace contextRef="#ctx0" brushRef="#br0" timeOffset="79911.14">16205 4961,'0'21,"0"-1,0 1,-20 0,20-1,0 1,0 0,0-1,0 1,20-21,-20 21,21-21,0 0,-1 0,1 0,0 0,-21-21,20 21,-20-21,21 21,-21-20,0-1,21 21,-21-21,0 1,0-1,0 0,0 1,-21 20,21-21,-21 21,1 0,-1 0,21-21,-21 21,1 0,-1 0,0 0,1 0</inkml:trace>
  <inkml:trace contextRef="#ctx0" brushRef="#br0" timeOffset="80208.06">16598 5085,'0'-21,"21"21,-1-20,22 20,-22 0,1-21,0 21,0 0,-1 0,1-21,0 21</inkml:trace>
  <inkml:trace contextRef="#ctx0" brushRef="#br0" timeOffset="80579.42">17032 4878,'-20'21,"20"0,0-1,0 1,0 0,0-1,20 1,1 0,0-21,-21 20,20-20,1 0,0 0,-1 0,1 0,-21-20,0-1,0 0,0 1,0-1,0 0,0 1,-21 20,1-21,-1 21,0 0,1 0,20-21,-21 21,0 0</inkml:trace>
  <inkml:trace contextRef="#ctx0" brushRef="#br0" timeOffset="80816.98">17384 4982,'-21'0,"21"-21,0 0,0 1</inkml:trace>
  <inkml:trace contextRef="#ctx0" brushRef="#br0" timeOffset="81236.53">17694 4878,'0'0,"0"-20,0-1,-21 21,0 0,1 0,-1 0,0 0,1 0,20 21,0-1,0 1,20-21,1 0,0 0,-1 0,1 0,-21 21,0-1,0 1,0 0,0-1,0 1,0 0,0-1,0 1,21 0</inkml:trace>
  <inkml:trace contextRef="#ctx0" brushRef="#br0" timeOffset="81517.97">17942 4754,'0'0,"0"-20,20 40,1 1,0 20,-21-20,20 0,-20-1,0 1,0 0,0-1,0 1,0 0,0-1,0 1,0 0,0-1,-20-20,-1 0,21-20,-21 20,21-21</inkml:trace>
  <inkml:trace contextRef="#ctx0" brushRef="#br0" timeOffset="81865.53">18128 4506,'20'0,"-20"-20,21 20,0 0,-1 0,1 0,0 0,-1 20,1 1,-21 0,0-1,0 1,0 0,0-1,0 1,-21-21,1 0,20 21,-21-21,42 0,-1-21,1 21,0 0,-1 0,22-21,-22 21,22 0</inkml:trace>
  <inkml:trace contextRef="#ctx0" brushRef="#br0" timeOffset="82221.31">18748 4899,'-21'0,"42"0,-21-21,20 21,1 0,0 0,0 0,20 0,-20 0,-1 0,1 0,0 0</inkml:trace>
  <inkml:trace contextRef="#ctx0" brushRef="#br0" timeOffset="82388.22">18706 5002,'-20'0,"20"21,20-21,22 0,-22 0,1-21,21 21,-22 0,1-20,20 20,-20 0</inkml:trace>
  <inkml:trace contextRef="#ctx0" brushRef="#br0" timeOffset="86823.88">19678 4734,'0'-21,"0"42,0-1,0 1,0 0,0-1,0 1,0 0,0-1,0 1,0 0,0-1,0 1,21-21,-21 21,0-1,0 1,0 0,0-1,20-20,-20-20</inkml:trace>
  <inkml:trace contextRef="#ctx0" brushRef="#br0" timeOffset="87017.03">19905 4858,'-20'0,"20"-21,20 21</inkml:trace>
  <inkml:trace contextRef="#ctx0" brushRef="#br0" timeOffset="87351.93">20071 4754,'-21'0,"21"21,0 0,0-1,21-20,-21 21,20-21,-20 21,21-1,0-20,-21 21,20-21,1 0,-21 21,21-21,-21 20,20-20,-20 21,21-21,-21 21,0-1,0 1,-21-21,1 0,-1 0,0 0,1 0,-1 0,0 0,1-21,-1 21,21-20,-21-1</inkml:trace>
  <inkml:trace contextRef="#ctx0" brushRef="#br0" timeOffset="87575.01">20195 4713,'0'-21,"20"21,1 0,0-20,-1 20,1 0,0 0,-1 0,1 0,0 0,-1 0,1 0,0 0,-1 0</inkml:trace>
  <inkml:trace contextRef="#ctx0" brushRef="#br0" timeOffset="89184.88">4465 6263,'0'21,"0"0,0-1,0 1,0 0,0-1,0 1,0 0,0-1,0 1,0 0,0-42,0-20,0 20,0 0,21 21,-21-20,0-1,0 0,0 1,0-1,0 0,0 1,20 20,-20 20,21-20,-21 21,21-21,-21 21,20-1,1 1,-21 0,21-1,-1 1,-20 0,0-1,21 1,-21 0,0-1,0 1,0 0,0-1,-21-20,1 0,-1 0,0 0,1 0,-1 0,0 0,1 0,-1 0,0 0,1 0,-1-20,0 20,21-42,-20 22</inkml:trace>
  <inkml:trace contextRef="#ctx0" brushRef="#br0" timeOffset="89471.99">4878 6056,'0'0,"-20"0,20 21,0 0,-21-21,21 20,0 1,-21 0,21 0,-20-1,20 1,-21 20,21-20,-21 0,21-1,0 1,0 0,0-1,0 1,0 0,0-1,0 1,21 0,0-21,-21 20,20-20,1 0,0 0,-1 0,1 0</inkml:trace>
  <inkml:trace contextRef="#ctx0" brushRef="#br0" timeOffset="89808.03">5023 6305,'-21'0,"21"-21,42 21,-1 0,-20 0,-21 21,0-1,20-20,-20 21,0 0,0-1,0 1,-20-21,20 21,-21-21,21 20,-21-20,1 0,20 21,20-42,1 1,0 20,-1-21,1 21,20 0,-20-21</inkml:trace>
  <inkml:trace contextRef="#ctx0" brushRef="#br0" timeOffset="90083.9">5416 6077,'0'21,"0"-1,20-20,-20 21,21 0,-21 0,21-1,-1 1,-20 0,0-1,21 1,-21 0,0-1,0 1,0 0,0-1,0 1,-21 0,1-1,20 1,-42 0,22-21,-1 20,0-20,1 21,-1-21,0 21,1-21</inkml:trace>
  <inkml:trace contextRef="#ctx0" brushRef="#br0" timeOffset="90387.73">5891 6305,'-21'0,"42"0,0 0,20 0,-20 0,-1 0,1 0,0 0</inkml:trace>
  <inkml:trace contextRef="#ctx0" brushRef="#br0" timeOffset="90540.84">5912 6429,'0'0,"-21"0,42 0,-1 0,22-21,-22 21</inkml:trace>
  <inkml:trace contextRef="#ctx0" brushRef="#br0" timeOffset="92111.95">18913 6181,'21'0,"0"0,-1 0,1 0,0 0,-1-21,1 21,0 0,-1 0,1 0</inkml:trace>
  <inkml:trace contextRef="#ctx0" brushRef="#br0" timeOffset="92293">18913 6305,'21'0,"0"0,-1 0,1-21,0 21,-1 0,1 0,0 0,-1 0</inkml:trace>
  <inkml:trace contextRef="#ctx0" brushRef="#br0" timeOffset="94171.63">19719 5932,'-20'0,"20"42,0-22,0 1,0 0,20 20,-20-20,0-1,0 1,0 0,0 0,0-1,21 1,-21 0,0-1,0 1,0 0,0-1,21-20</inkml:trace>
  <inkml:trace contextRef="#ctx0" brushRef="#br0" timeOffset="94369.03">19885 6160,'0'-21,"20"21</inkml:trace>
  <inkml:trace contextRef="#ctx0" brushRef="#br0" timeOffset="94827.78">20277 5994,'0'-20,"0"-1,-20 21,20-21,-21 21,-20 0,20 0,0 21,1-21,-1 21,0-1,21 1,-20-21,20 21,0-1,0 1,20-21,1 21,0-21,-1 0,1 0,0 0,-1-21,-20 0,21 21,-21-20,21 20,-21 20,0 1,0 0,0-1,0 1,0 0,0 0,0-1,0 1,0 0,0-1,0 1</inkml:trace>
  <inkml:trace contextRef="#ctx0" brushRef="#br0" timeOffset="95083.98">20546 6015,'0'-21,"0"1,0 40,0 22,0-22,0 1,0 0,0-1,0 1,0 0,0 0,0-1,0 1,0 0,0-1,0 1,0 0,0-1</inkml:trace>
  <inkml:trace contextRef="#ctx0" brushRef="#br0" timeOffset="110616">3741 7483,'21'-21,"0"0</inkml:trace>
  <inkml:trace contextRef="#ctx0" brushRef="#br0" timeOffset="110771.29">4175 7338,'0'21</inkml:trace>
  <inkml:trace contextRef="#ctx0" brushRef="#br0" timeOffset="110930.99">3948 7731,'0'0,"-21"0</inkml:trace>
  <inkml:trace contextRef="#ctx0" brushRef="#br0" timeOffset="111529.54">4982 7462,'0'21,"0"-1,-21-20,21 21,0 0,0-1,0 1,0 0,0-1,0 1,0 0,0-1,0-40,21-1,-1 0,-20 1,21-1,-21 0,21 1,-21-1,0 0,0 1,20-1,-20 0,0 1,0-1,0 0,0 1,21 20,-21 20,0 1,21 0,-21-1,20 1,-20 0,0-1,21 1,-21 0,0-1,21 1,-21 0,0-1,0 1,0 0,0-1,0 1,-21 0,0-1,1-20,-1 21,0-21,1 0,-1 0,0 0,1-21,-1 1,21-1,0 0</inkml:trace>
  <inkml:trace contextRef="#ctx0" brushRef="#br0" timeOffset="111787">5498 7297,'21'-21,"-42"21,21 41,-20-20,-1 0,21-1,0 1,0 0,-21-1,21 1,0 0,0-1,-20 1,20 0,0-1,0 1,0 0,0-1,0 1,0 0,20-1,1 1,0-21,-1 0</inkml:trace>
  <inkml:trace contextRef="#ctx0" brushRef="#br0" timeOffset="112000.29">5684 7462,'0'-21,"-20"21,20 21,0 0,0-1,0 1,0 0,-21-1,21 1,0 0,0-1,0 1,0 0,21-21</inkml:trace>
  <inkml:trace contextRef="#ctx0" brushRef="#br0" timeOffset="112247.8">5912 7317,'0'21,"20"-21,-20 21,21-1,-21 1,21-21,-1 41,1-20,-21 0,21-1,-21 1,20 0,-20 20,21-20,-21-1,0 1,0 0,0-1,-21 1,21 0,-41-1,20 1,1-21,-1 21</inkml:trace>
  <inkml:trace contextRef="#ctx0" brushRef="#br0" timeOffset="112755.49">6718 7421,'21'0,"-21"20,-21 1,0 0,-20-1,20 1,1 0,-1-1,0-20,1 21,-1-21,0 21,1-21,20 20,-21-20,0 21,1-21,20 21,20-21,22 0,-42 20,20-20,1 0,0 0,-1 0,1 21,0-21,-1 0,1 0,0 21,-1-21,1 0,-21 20,21-20,-1 0</inkml:trace>
  <inkml:trace contextRef="#ctx0" brushRef="#br0" timeOffset="113550.92">7152 7503,'0'21,"0"0,0-1,0 1,0 0,0-1,0 1,0 0,21-1,-21 1,0-42,0 1,20-1,-20 0,0 1,0-1,0 0,0 1,0-1,21 0,-21 1,0-1,0 0,0 42,21-21,-21 21,20-21,1 20,-21 1,21-21,-1 21,-20-1,21 1,-21 0,21-21,-21 20,20 1,-20 0,0-1,0 1,0 0,0-1,-20-20,20 21,-21-21,0 0,1 0,-1 0,0 0,1 0,-1-21,0 1,21-1</inkml:trace>
  <inkml:trace contextRef="#ctx0" brushRef="#br0" timeOffset="113812.37">7648 7297,'-41'0,"41"20,-21 1,0 0,21-1,-20 1,-1 0,21-1,0 1,-21 0,21-1,0 1,0 0,0-1,0 1,0 0,0-1,0 1,21-21,-21 21,21-1,-1-20,-20 21,21-21,0 0,-1 0,1 0</inkml:trace>
  <inkml:trace contextRef="#ctx0" brushRef="#br0" timeOffset="114132.19">7751 7483,'0'-21,"0"0,21 21,0 0,-1 21,1 0,-21-1,0 1,21 0,-21-1,0 1,0 0,-21-21,21 20,-21-20,21 21,-20-21,-1 0,21 21,21-21,-1-21,1 21,0 0,-1-21,1 21,0 0,20-20,-20 20,-1-21</inkml:trace>
  <inkml:trace contextRef="#ctx0" brushRef="#br0" timeOffset="114409.03">8185 7255,'0'0,"-20"0,61 21,-20 0,-1-1,1-20,0 21,-1 0,-20-1,21 1,0 0,-21-1,20 22,-20-22,21 1,-21 0,0-1,0 1,0 0,-41-1,41 1,-21-21,0 21,1-21,-1 0,21 20,-21-20,1 0,-1 0</inkml:trace>
  <inkml:trace contextRef="#ctx0" brushRef="#br0" timeOffset="115184.36">9467 7379,'-21'0,"21"-20,-20 20,20 20</inkml:trace>
  <inkml:trace contextRef="#ctx0" brushRef="#br0" timeOffset="115434.93">9715 7627,'21'0</inkml:trace>
  <inkml:trace contextRef="#ctx0" brushRef="#br0" timeOffset="116107.98">9343 7751,'-21'0,"1"0</inkml:trace>
  <inkml:trace contextRef="#ctx0" brushRef="#br0" timeOffset="116873">10625 7421,'0'0,"-21"0,0 0,21 20,0 22,-20-42,20 20,-21 1,21 0,0-1,0 1,0 0,-21-1,21 1,0 0,0-1,0 1,21 0,-21-1,21-20</inkml:trace>
  <inkml:trace contextRef="#ctx0" brushRef="#br0" timeOffset="117239.51">10935 7193,'0'0,"0"-20,-21-1,0 21,1 0,-1 21,0-21,1 20,20 1,0 0,0-1,0 1,20-21,1 21,0-1,-21 1,0 0,20-21,-20 20,0 1,0 0,-20-1,-1-20,0 0,21-20</inkml:trace>
  <inkml:trace contextRef="#ctx0" brushRef="#br0" timeOffset="117447.93">11059 7090,'0'21,"0"-1,0 1,0 0,0-1,0 1,0 0,0-1,0 1,0 0,0-1,0 1,0 0,0-1</inkml:trace>
  <inkml:trace contextRef="#ctx0" brushRef="#br0" timeOffset="117592.37">10976 7317,'0'0,"0"-20,0-1,21 21,20 0,-20-21,-1 21,1 0,20 0</inkml:trace>
  <inkml:trace contextRef="#ctx0" brushRef="#br0" timeOffset="118349.02">11493 7565,'-21'0,"0"0,21 21,0 0,-20-21,20 20,0 1,0 0,0-1,0 1,0 0,0-1,0 1,0-42,0 1,20-1,-20 0,21 1,0-1,-21 0,20 1,-20-1,21 21,-21-21,0 1,21 20,-21-21,0 42,0-1,0 1,0 0,20-1,-20 1,0 0,21-21,-21 20,21-20,-1 0,1 21,0-21,-1 0,1 0,0 0,-1-21,1 21,0-20,-1 20,-20-21,21 21,-21-21,21 1,-21-1,20 0,-20 1,0-1,0 0,-20 21,-22 0,22 0,-1 21,21 0,-21-21,21 20,-20 1,20 0,0-1,41 1,-20-21,-1 21,1-21,0 0,-1 0</inkml:trace>
  <inkml:trace contextRef="#ctx0" brushRef="#br0" timeOffset="119568.81">12051 7586,'-21'-21,"42"42,-42-21,0 21,21-1,0 1,0 0,0-1,21-20,0 21,-1-21,1 0,0 0,-1 0,1 0,0 0,-1-21,1 21,-21-20,0-1,21 21,-21-21,0 1,20 20,-20-21,-20 62,-1-20,21 0,0-1,0 1,21-21,20 0,-20 0,-1 0,-20-21,21 21,0 0,-1-20,1 20,-21-21,21 0,-1 1,1 20,-21-21,21 21,-21-21,0 42,0 0,0-1,0 1,0 0,0-1,0 1,20-21,-20 21,21-21,0 0,-1 0,1 0,0 0,0 0,-1 0,1-21,0 21,-1-21,1 1,0 20,-21-21,20 0,-20 42,0 0,0-1,0 1,21-21,0 0,-1 0,1 0,-21-21,21 21,-21-20,20 20,-20-21,0 0,0 1,-20-1,-1 21,21-21,-41 21,20 0,0 0,1 0,-1 0,21 21,21-21,-1 0,22 0,-22 0,1 0,0 0,-1 0,1 0,0 0,-1 0,1 21,0-21,-1 0,-20 20,21-20,0 21,-21 0,20-21,-20 20,0 1,21-21,0-21,-1 21,1-20,0 20,-21-21,20 21,1-21,0 21,-21-20,20 20,1 0,0 0,-21 20,0 1,0 0,0-1,0 1</inkml:trace>
  <inkml:trace contextRef="#ctx0" brushRef="#br0" timeOffset="120096.1">13890 7483,'0'0,"-20"0,-1 20,21 1,0 0,-21-1,21 1,0 0,0-1,0 1,21-21,-21 21,21-21,20 0,-20 0,-1 0,1 0,0 0,-1 0,1 0,0-21,-1 21,1 0,0-21,-1 21,-20-20,0-1,21 21,-21-21,0 1,-21 20,1 0,20 41,-21-20,21-1,0 1,0 0,0-1,0 1,0 0,0-1,-21-20,1 0,-1 0,21-20,-21 20,1-21</inkml:trace>
  <inkml:trace contextRef="#ctx0" brushRef="#br0" timeOffset="120239.39">13766 7317,'-20'0,"20"-20,-21-1</inkml:trace>
  <inkml:trace contextRef="#ctx0" brushRef="#br0" timeOffset="121003.5">15089 7627,'0'0,"0"-20,-20 20,20 41,-21-41,21 41,0-20,0 0,0-1,21-20,-1 0,1 0,0 0,-1 0,-20-20,21 20,0 0,-21-21,20 21,1-21,0 21,-1 21,1-21,0 0,-1 0,1 0,0 0,-1 0,1 0,0 0,-1-21,-20 1,0-1,-20 21,20-21,-21 21,0 0,1 0,-1 0,21-20,-21 20,1 0,-1 0</inkml:trace>
  <inkml:trace contextRef="#ctx0" brushRef="#br0" timeOffset="122501.6">15585 7586,'0'0,"0"-21,0 42,-20 0,20-1,0 1,20 0,1-21,-21 20,21-20,-1 0,1 0,0 0,-1 0,1 0,0 0,-1-20,1-1,-21 0,21 21,-21-20,0-1,-21 42,21-1,-21 1,21 0,0-1,0-40,21 20,0-21,-21 0,0 1,20 20,1 0,-21-21,21 21,-21-21,0 42,0 0,0-1,20 1,1 0,0-21,-1 0,1 0,0 0,-1 0,1 0,0-21,-1 0,-20 1,21 20,-21-21,0 0,0 42,0 0,0-1,-21-20,21 21,0-42,21 21,-21-20,21 20,-21-21,20 21,1 0,-21-21,21 21,-21-20,20 20,-20-21,21 21,0 0,-21-21,0 42,20 0,-20-1,0 1,0 0,0-1,21-20,-21 21,21-21,-21 21,20-21,1 0,0 0,-1 0,1 0,0-21,-1 0,1 21,-21-20,21 20,-21-21,20 21,-20-21,0 1,0-1,0 0,-20 21,-1 0,21 21,-21-21,21 21,0-1,0 1,0 0,0-1,21-20,20 0,-41 21,21-21,0 0,-1 0,1 0,0 0,-1-41,1 41,0-21,-1 21,1 0,-21-21,21 21,-21-20,21 20,-21-21,20 21,-20-21,0 1,-20-1,-1 21,0 0,21 21,0-1,0 1,21 0,0-1,-1 1,1 0,0-1,-21 1,0 0,0-1,0 1,0 0,-21-21,21 20,21-20,-1 0,1 0,0 0,-1 0,1-20,0 20,-21-21,0 0</inkml:trace>
  <inkml:trace contextRef="#ctx0" brushRef="#br0" timeOffset="122699.6">15503 7111,'0'0,"-21"0,0 0,1 0,-1 0</inkml:trace>
  <inkml:trace contextRef="#ctx0" brushRef="#br0" timeOffset="124535.19">4506 9095,'0'-21,"0"1,0-1,0 0,0 42,0 0,0-1,0 1,0 0,0-1,0 1,0 0,0 20,0-20,0-1,0 1,0 0,0-1,0 1,0 0,21-42,0-20,-1 41,1-21,0 0,-1 1,1-1,0 0,-1 1,-20 40,0 1,21 20,-21-20,0 0,21-21,-21 20,20-20,-20 21,21-21,0 0,-1 0,1-21,-21 1,21 20,-21-42,20 22,-20-1,0 0,0 1,0-1,0 0,0 1,0-1,0 0,-20 21,20-20,-21-1,21 0,0 1</inkml:trace>
  <inkml:trace contextRef="#ctx0" brushRef="#br0" timeOffset="124781.96">5085 9157,'-21'0,"1"0,40 0,-20-21,42 21,-22 0,1-20,20 20,-20 0,0 0,-1-21</inkml:trace>
  <inkml:trace contextRef="#ctx0" brushRef="#br0" timeOffset="124912.81">5126 9240,'-41'20,"82"-40,-61 40,20-40,41 20,-20-21,-1 21,22-21,-22 21,22-20</inkml:trace>
  <inkml:trace contextRef="#ctx0" brushRef="#br0" timeOffset="126289.48">6160 8578,'0'0,"0"-20,-42 20,22 0,-1 0,0 0,1 0,-22 0,22 0,-1 0,-20 0,20 20,0-20,1 0,-1 0,0 0,21 21,-20-21,20 21,-21-21,21 20,0 1,0 0,0-1,0 1,21 0,-21-1,0 1,20-21,-20 21,0-1,0 1,21 0,-21-1,0 1,0 0,21-1,-21 1,0 0,0-1,0 1,0 0,20-1,-20 1,0 0,0-1,0 1,0 0,0-1,0 1,0 0,0-1,0 1,0 0,0-1,0 1,0 0,0-1,0 1,0 0,0-1,0 1,0 0,0-1,0 1,0 0,0-1,0 1,-20 0,20-1,0 1,0 0,0-1,0 1,0 0,0 0,0-1,0 1,0 0,0-1,0 1,0 0,20-1,-20 1,0 0,0-1,0 1,0 0,21-21,-21 20,0 1,0 0,0-1,0 1,0 0,0-1,21-20,-21 21,0 0,0-1,0 1,0 0,0-1,0 1,0 0,0-1,0 1,0 0,0-1,0 1,0 0,0-1,0 1,0 0,0-1,0 1,0 0,0-1,0 1,0 0,0-1,0 1,0 0,0-1,20-20,-20 21,21-21,0 0,-1 0,1 0,0 0,-1 0,22 0,-22 0,1 0,20 0,-20 0,0 0,-1 0,1 0,0 0,-1 0,-20-21,21 21,-21-20,21-1,-1 21</inkml:trace>
  <inkml:trace contextRef="#ctx0" brushRef="#br0" timeOffset="128607.77">6180 8826,'0'21,"0"0,0-1,-20-20,20 21,0 0,-21-21,21 20,0 1,0 0,0-1,0 1,21 0,-1-21,1 0,0 0,-21-21,20 21,1-21,0 1,-21-1,20 0,-20 1,0-1,0 0,0 1,0-1,-20 21,-22-21,22 21,-1 0,0 0,1 0,-1 0</inkml:trace>
  <inkml:trace contextRef="#ctx0" brushRef="#br0" timeOffset="128823.53">6470 8950,'-21'0,"21"-20</inkml:trace>
  <inkml:trace contextRef="#ctx0" brushRef="#br0" timeOffset="129183.77">6635 8868,'0'0,"-20"20,-1 1,21 0,-21-1,21 1,0 0,21-21,0 0,-1 0,1 0,0-21,-1 0,1 21,-21-20,0-1,21 21,-21-21,0 1,0-1,-21 21,0 0,1 0,-1 0,0 0,1 0,20 21</inkml:trace>
  <inkml:trace contextRef="#ctx0" brushRef="#br0" timeOffset="129526.95">6925 8826,'-21'0,"0"0,21 21,-20-21,20 21,0-1,0 1,20 0,1-21,-21 20,21-20,-1 21,1-21,-21 21,21-21,-21 20,0 1,-21-21,0 21,1-21,-1 0,0 0,1 0,-1-21,21 0</inkml:trace>
  <inkml:trace contextRef="#ctx0" brushRef="#br0" timeOffset="129714.95">6945 8764,'21'0,"0"0,-21-20,20 20,1 0,0 0,-1 0,1 0,0 0</inkml:trace>
  <inkml:trace contextRef="#ctx0" brushRef="#br0" timeOffset="132875.26">6304 9488,'-20'0,"-1"0,21 20,-21 1,21 0,-20-1,20 1,0 0,0-1,0 1,20-21,1 0,0 0,-1 0,1 0,0 0,-1 0,1 0,-21-21,21 21,-21-20,21 20,-1-21,-20 0,0 1,0-1,0 0,-20 1,-1 20,21-21,-21 21,0 0,1 0,-1 0,0 0,1 0</inkml:trace>
  <inkml:trace contextRef="#ctx0" brushRef="#br0" timeOffset="133087.14">6532 9550,'-21'0,"21"-21,21 21</inkml:trace>
  <inkml:trace contextRef="#ctx0" brushRef="#br0" timeOffset="133448.91">6904 9384,'-21'0,"1"0,20 21,-21-21,21 21,-21-21,21 20,0 1,-20 0,20-1,-21 1,21 0,0-1,0 1,0 0,0-1,21-20,-1 0,1 0,0 0,-1 0,1 0,-21-20,21 20,-21-21,0 0,-21 1,0 20,1-21,-1 21,0 0</inkml:trace>
  <inkml:trace contextRef="#ctx0" brushRef="#br0" timeOffset="134147.41">6470 9922,'-21'0,"21"21,0-1,-20-20,20 21,-21 0,21-1,-21 1,21 0,0-1,-21 1,21 0,0-1,0 1,21-21,0 0,0 0,-1 0,-20-21,21 21,0-20,-21-22,0 22,0-1,0 0,0 1,0-1,-21 21,21-21,-21 1,1 20,-1 0</inkml:trace>
  <inkml:trace contextRef="#ctx0" brushRef="#br0" timeOffset="134352.15">6697 10067,'-20'0,"-1"0,21-21</inkml:trace>
  <inkml:trace contextRef="#ctx0" brushRef="#br0" timeOffset="134809">7007 9963,'0'0,"0"-20,0-1,-20 21,-1 0,0 0,1 0,20 21,-21-21,0 0,21 20,0 1,0 0,0-1,21-20,0 0,-1 0,1 0,0 0,-1 0,1-20,0 20,-21 20,0 1,0 0,0-1,-21 1,21 0,0-1,0 1,0 0,0-1</inkml:trace>
  <inkml:trace contextRef="#ctx0" brushRef="#br0" timeOffset="136574.93">6408 10542,'-21'0,"0"0,21 21,-20-21,20 20,-21 1,21 0,0-1,-21-20,21 21,0 0,21-21,0 0,-21 20,20-20,22 0,-21 0,-1-20,1 20,-21-21,21 0,-21 1,0-1,0 0,0 1,0-1,-21 21,0-21,1 21,-1-20,0 20,0 0</inkml:trace>
  <inkml:trace contextRef="#ctx0" brushRef="#br0" timeOffset="136844.94">6656 10625,'-21'0,"42"0</inkml:trace>
  <inkml:trace contextRef="#ctx0" brushRef="#br0" timeOffset="137347.77">6925 10521,'0'21,"-21"-21,21 21,0-1,-21-20,21 21,0 0,-20-21,20 20,0 1,0 0,20-21,1 0,0 0,-1-21,1 21,0 0,-21-21,20 21,1-20,-21-1,21 21,-21 21,-21-21,0 20,21 1,0 0,0-1,-20-20,20 21,0 0,0-1,20-20</inkml:trace>
  <inkml:trace contextRef="#ctx0" brushRef="#br0" timeOffset="137684.57">7214 10604,'0'0,"-21"0,21 21,0-1,21 1,-21 0,21-21,-21 20,20 1,1-21,-21 21,0-1,0 1,-21-21,1 0,-1 0,0 0,1-21</inkml:trace>
  <inkml:trace contextRef="#ctx0" brushRef="#br0" timeOffset="137857.47">7276 10583,'0'0,"0"-20,41 20,-20 0,0 0,-1-21</inkml:trace>
  <inkml:trace contextRef="#ctx0" brushRef="#br0" timeOffset="140447.37">8144 8806,'-21'0,"1"-21,-1 21,0 41,21-20,0 0,0-1,0 1,21-21,-21 21,21-21,-1 0,1 0,0 0,-1 0,1 0,0 0,-21-21,20 21,-20-21,21 1,-21-1,0 0,0 1,-21 20,1-21,-1 21,0 0,1 0</inkml:trace>
  <inkml:trace contextRef="#ctx0" brushRef="#br0" timeOffset="140688.44">8537 8868,'-21'0,"21"-21,21 21</inkml:trace>
  <inkml:trace contextRef="#ctx0" brushRef="#br0" timeOffset="141178.96">8764 8764,'0'0,"0"-20,0-1,-20 21,-1 0,0 21,21-1,-20-20,20 21,0 0,41-21,-20 0,-1 0,1 0,0 0,-21-21,20 21,-20-21,0 42,-20 0,20-1,0 1,-21-21,21 21,0-1,0 1,0 0,21-21</inkml:trace>
  <inkml:trace contextRef="#ctx0" brushRef="#br0" timeOffset="141523.76">9074 8764,'0'0,"-20"0,20 21,-21-21,21 21,0-1,0 1,0 0,0-1,21-20,-21 21,20-21,-20 21,21-21,-42 0,1 0,-1 0,0 0,1 0,-1 0,21-21</inkml:trace>
  <inkml:trace contextRef="#ctx0" brushRef="#br0" timeOffset="141692.66">9095 8723,'41'-41,"-82"82,103-82,-41 41,-1 0,-20-21,21 21,0 0</inkml:trace>
  <inkml:trace contextRef="#ctx0" brushRef="#br0" timeOffset="142995.65">8165 9426,'-21'0,"21"20,-21 1,21 0,0-1,-20-20,20 21,0 0,0-1,0 1,20-21,1 0,0 0,-1-21,1 1,0-22,-21 22,0-1,0 0,0 1,0-1,-21 21,0 0,1 0,-1 0,0 0</inkml:trace>
  <inkml:trace contextRef="#ctx0" brushRef="#br0" timeOffset="143195.65">8454 9529,'-21'0,"1"0,20-21,0 1</inkml:trace>
  <inkml:trace contextRef="#ctx0" brushRef="#br0" timeOffset="143617.01">8661 9343,'0'-21,"21"21,-1 0,1 0,-21 21,21 0,-21-1,0 1,0 0,0-1,-21 1,0 0,1-21,20 20,0 1,20-21,1 0,0 0,-1 0,1 21,0-21,-21 20,0 1,0 0,-21-21,0 0,1 20,-1-20,0 0,1 0,-1 0</inkml:trace>
  <inkml:trace contextRef="#ctx0" brushRef="#br0" timeOffset="143933.21">8930 9405,'0'21,"-21"-1,21 1,0 0,21-1,-1 1,1 0,0-1,-1-20,-20 21,0 0,-20-21,-1 0,21-21,-21 21,21-21,-20 21</inkml:trace>
  <inkml:trace contextRef="#ctx0" brushRef="#br0" timeOffset="144099.11">9033 9322,'41'-41,"-82"82,103-103,-41 62,-1 0,1 0</inkml:trace>
  <inkml:trace contextRef="#ctx0" brushRef="#br0" timeOffset="145334.87">8206 9943,'0'0,"0"20,-21 1,21 0,-20-21,20 20,0 1,0 0,0-1,0 1,0 0,20-21,-20 20,21-20,0 0,-1 0,1 0,0 0,-1 0,-20-20,21-1,-21 0,21 21,-21-20,0-1,0 0,0 1,-42-1,42 0,-41 21,41-20,-21 20,1 0,-1 0,0 0</inkml:trace>
  <inkml:trace contextRef="#ctx0" brushRef="#br0" timeOffset="145536.73">8558 10067,'-21'0,"0"0,21-21,0 0</inkml:trace>
  <inkml:trace contextRef="#ctx0" brushRef="#br0" timeOffset="146084.68">8702 9922,'21'-21,"0"21,-1 0,1 21,-21 0,21-21,-21 20,0 1,0 0,0-1,0 1,0 0,0-1,-21-20,21 21,0 0,21-21,20 0,-41-21,21 21,-1 0,1 0,0-21,-1 21,1-20,0-1,-1 21,1-21,0 1,-1 20,-20-21,-20 21,-1 21,0-21,21 20,0 1,0 0,0-1,21 1,-21 0,21-21,-21 20,20-20,-20 21,21-21,-21 21,0-1,0 1,-21-21,1 0,-1 0,0 0,1 0,-1-21,21 1</inkml:trace>
  <inkml:trace contextRef="#ctx0" brushRef="#br0" timeOffset="146248.81">9136 9901,'0'-20,"0"40,21-40,-21-1,21 21,-1 0,1 0,0 0</inkml:trace>
  <inkml:trace contextRef="#ctx0" brushRef="#br0" timeOffset="147506.94">8351 10583,'-21'0,"0"0,21 21,-20-21,20 21,-21-1,21 1,-21-21,21 21,0-1,0 1,0 0,21-1,0-20,-1 0,1 21,0-21,-1 0,1 0,0 0,-1-21,1 1,0-1,-21 0,21 21,-21-20,0-1,0 0,0 1,0-1,-21 21,21-21,-21 21,21-20,-21 20,1 0,-1 0,0 0,1 0</inkml:trace>
  <inkml:trace contextRef="#ctx0" brushRef="#br0" timeOffset="150648.91">8744 10625,'-21'0,"21"-21</inkml:trace>
  <inkml:trace contextRef="#ctx0" brushRef="#br0" timeOffset="151019.34">8992 10521,'-21'0,"21"21,-21 0,21-1,0 1,0 0,0-1,0 1,0 0,0-1,21-20</inkml:trace>
  <inkml:trace contextRef="#ctx0" brushRef="#br0" timeOffset="151320.87">9198 10501,'21'0,"0"0,-1 0,1 0,0 0,-1 0,1 0</inkml:trace>
  <inkml:trace contextRef="#ctx0" brushRef="#br0" timeOffset="151676.79">9178 10521,'-21'0,"21"21,-21-21,21 21,0-1,21-20,0 0,-21 21,20-21,1 0,0 0,-1 21,1-21,-21 20,0 1,0 0,0-1,-21-20,21 21,-20-21,20 21,-21-21,0 0,1 0,-1 0,0 0</inkml:trace>
  <inkml:trace contextRef="#ctx0" brushRef="#br0" timeOffset="152852.91">9880 8496,'21'0,"0"0,-1 0,1 0,20 0,-20 20,0-20,-1 0,1 0,0 21,-1-21,1 21,0-21,-1 20,-20 1,21-21,-21 21,0-1,0 1,0 0,0-1,0 1,0 0,21-1,-21 1,0 0,0 20,0-20,0-1,0 1,0 0,0-1,20 22,-20-22,0 1,0 20,0-20,0 20,0-20,0 20,0-20,21 20,-21-20,0 20,0-20,0 20,0-20,0 0,0 20,0-20,0-1,0 1,0 20,0-20,0 0,0-1,0 1,21 0,-21-1,0 22,0-21,0-1,0 1,0 0,0-1,0 1,0 0,0-1,0 1,0 0,0 20,0-20,0-1,0 1,0 0,0-1,0 22,0-22,0 1,0 0,0-1,0 1,0 0,0-1,0 1,-21 0,21-1,0 1,0 0,0-1,-21-20,21 21,0 0,0-1,0 1,-20-21,20 21,0-1,0 1,0 0,-21-21,21 20,0 1,0 0,-21-1,21 1,0 0,0-1,-20-20,20 21,-21-21,0 0,1 0,-1 0,0 0,1 0,-1 0,-20 0,20 0,-20 0,20 0,-20 21,20-21</inkml:trace>
  <inkml:trace contextRef="#ctx0" brushRef="#br0" timeOffset="154065.43">2398 11927,'21'-21,"-21"1,20-1,-20 0,0 1,-20 20,-1 0,0 0,1 0,-1 0,21 20,0 1,0 0,21-21,-1 20,1 1,0-21,-1 21,-20-1,21-20,0 21,-21 0,20-1,-20 1,21 0,-21-1,0 1,0 0,0-1,0 1,-21 0,21-1,-20-20,-1 0,0 0,1 0,-1 0,0 0,1 0,20-20,-21-1,21 0,0 1,0-1,0 0,0 1</inkml:trace>
  <inkml:trace contextRef="#ctx0" brushRef="#br0" timeOffset="154291.29">2646 11762,'62'41,"-62"-20,-62-83,124 144,-62-61,0 0,0-1,0 1,0 0,0-1,0 1,0 0,0-1,0 1,0 0,0-1,0 1</inkml:trace>
  <inkml:trace contextRef="#ctx0" brushRef="#br0" timeOffset="155052.53">2708 12010,'-21'0,"21"-21,21 21,-21-21,21 21,-1 0,1 0,0 0,-1 0,1 0,0 0,-21-20,20 20,1 0,-42 0,1 0,-1 0,0 20,21 1,0 0,0-1,0 1,21-21,0 0,-1 0,1 0,0 21,-1-21,1 0,0 0,-1 0,1-21,0 21,-1-21,1 1,-21-1,21 21,-21-21,0 42,0 0,0-1,0 1,0 0,0-1,0 1,0 0,0-1,0 1,0 20,0-20,-21 0,21-1,0 1,0 0,0-1,-21-20,21 21,0 0,0-1,0-40,0-1,-20 0,20 1,0-1,0 0,0 1,0-1,0 0,0-20,0 20,0 1,0-1,0-20,0 20,20 0,-20 1,21-1,-21 0,21 21,-1 0,1 0,0 0,-1 0,1 21,0-21,-21 41,0-20,0 0,0-1,-42-20,42 21,-20-21,-1 21,0-1,1-20,-1 0,0 0</inkml:trace>
  <inkml:trace contextRef="#ctx0" brushRef="#br0" timeOffset="155576.49">3597 11741,'0'-21,"0"42,-21-21,21 21,0-1,0 1,0 0,-21-1,21 1,-20 0,20-1,-21 1,21 0,0-1,-21-20,21 21,0 0,-20-21,20 20,20-20,-20-20,21 20,0 0,-21-21,20 21,1 0,0 0,-1 0,1 0,0 0,-1-21,1 21,-21-20,0-1,0 42,0-1,0 1,0 0,-21-21,21 20,0 1,-20 0,20-1,0 1,0 0,0-1,0 1,0 0,0-1</inkml:trace>
  <inkml:trace contextRef="#ctx0" brushRef="#br0" timeOffset="155879.79">4134 11906,'-21'0</inkml:trace>
  <inkml:trace contextRef="#ctx0" brushRef="#br0" timeOffset="156018.81">4134 12113,'0'21,"0"-42,0 21</inkml:trace>
  <inkml:trace contextRef="#ctx0" brushRef="#br0" timeOffset="160348.28">4961 11824,'-21'0,"1"20,-1 1,21 0,0-1,-21-20,21 21,0 0,0-1,0 1,0 0,0-1,0 1,0 0,0-1,0 1,21-21,-21 21,0-42,0 0,0 1,0-1,0 0,0 1,0-1,0 0,0 1,0-1,0 0,0 1,0-1,0 0,0 1,0-1,0 0,21 1,-21-1,20 0,-20 1,21 20,0-21,-1 21,1 0,0 0,-1 0,1 0,0 0,-1 0,1 0</inkml:trace>
  <inkml:trace contextRef="#ctx0" brushRef="#br0" timeOffset="160849.04">5064 11886,'-20'0,"40"0,-20 0,21 0,0 20,-21 1,20 0,-20-1,0 1,21-21,-21 21,0-1,0 1,21-21,-21-21,20 21,-20-20,0-1,0 0,0 1,0-1,0 0,0 1,0-1,21 21,-21-21,21 21,-1 0,1 0,0 0,-1 0,1 0,-21 21,21-21,-1 21,-20-1,21-20,-21 21,0 0,0-1,0 1,0 0,21-1,-1 1</inkml:trace>
  <inkml:trace contextRef="#ctx0" brushRef="#br0" timeOffset="161135.31">5932 11782,'-20'0,"20"-20,41 40,-41 1,21-21,-21 41,0-20,20 0,-20-1,21 1,-21 0,21-1,-21 1,0 0,0-1,0 1</inkml:trace>
  <inkml:trace contextRef="#ctx0" brushRef="#br0" timeOffset="161347.76">6056 11844,'0'0,"0"-20,-20 20,20 20,-21-20,21 21,-21 0,1-1,-1 1,0 0,1-1,20 1,-21-21,21 21,0-1,0 1</inkml:trace>
  <inkml:trace contextRef="#ctx0" brushRef="#br0" timeOffset="161812.41">6242 11968,'0'21,"-20"-21,20 21,0-1,-21 1,0 0,21-1,-20 1,20 0,-21-1,21 1,0 0,21-21,-1 0,1-21,0 21,-1-21,1 21,0-20,-21-1,20 21,-20-21,21 21,-21-20,0-1,0 42,-21-21,21 41,0-20,0-1,0 1,0 0,0-1,0 1,21 0,0-21</inkml:trace>
  <inkml:trace contextRef="#ctx0" brushRef="#br0" timeOffset="162033.29">6615 11906,'-21'-20,"21"-1,21 21,-1 0,1 0,0 0,-1 0,1 0</inkml:trace>
  <inkml:trace contextRef="#ctx0" brushRef="#br0" timeOffset="162177.21">6594 12051,'-21'21,"42"-42,0 21,-1-21,1 21,0-20,20 20,-20-21</inkml:trace>
  <inkml:trace contextRef="#ctx0" brushRef="#br0" timeOffset="163465.34">7648 11596,'0'0,"21"0,-42 0,0 21,1-21,-1 0,0 0,1 0,-1 0,0 0,1 0,-1 0,21 21,-21-21,1 0,-1 0,0 20,1-20,-1 0,21 21,0 0,21-21,-21 20,20-20,-20 21,21-21,-21 21,0-1,21 1,-21 0,0-1,0 1,0 0,0-1,0 1,0 0,0-1,-21 1,21 0,0-1,-21 1,21 0,0-1,0 1,-20 0,20-1,0 1,-21 0,21-1,0 1,21-21,-1 0,1 0,0 0,20-21,-20 21,-1-20</inkml:trace>
  <inkml:trace contextRef="#ctx0" brushRef="#br0" timeOffset="163807.16">7834 11865,'-41'0,"82"0,-82 21,41-1,-21-20,21 21,0 0,0-1,0 1,0 0,0-1,0 1,21-21,-1 0,-20 21,21-21,0 0,-1 0,1-21,0 21,-21-21,20 21,-20-20,21 20,-21-21,21 0,-21 1,0-1,0 0,0 1,0-1,-21 0,21 1,-41 20,20-21,0 21,1-21,-1 21,0-20,1 20,-1-21</inkml:trace>
  <inkml:trace contextRef="#ctx0" brushRef="#br0" timeOffset="164260.74">8496 11782,'0'0,"0"21,-21 0,21-1,0 1,0 0,0-1,0 1,0 0,0-1,21-20,-1 0,1 0,0 0,-1 0,1 0,0 0,-1-20,1 20,0-21,-21 0,0 1,0-1,0 0,-21 1,0-1,1 21,-1 0,0-21,1 21,-1 0,0 0,1 0,-1-20,0 20</inkml:trace>
  <inkml:trace contextRef="#ctx0" brushRef="#br0" timeOffset="164796.87">9343 11782,'0'21,"-21"-21,21 21,-20-21,-1 20,21 1,0 0,0-1,21-20,-21 21,20-21,1 0,0 0,-1 0,1 0,-21-21,21 21,-21-20,0-1,20 21,-20-21,0 1,0-1,-20 21,-1-21,0 21,1 0,-1 0,0-20,1 20,-1 0,0 0</inkml:trace>
  <inkml:trace contextRef="#ctx0" brushRef="#br0" timeOffset="165059.34">9860 11824,'0'0,"0"-21,0 42,-21-1,21 1,0 0,0-1,0 1,-21-21,21 21,0-1,-20 1,20 0,0-1,0 1</inkml:trace>
  <inkml:trace contextRef="#ctx0" brushRef="#br0" timeOffset="165560.61">10232 11617,'0'-21,"-21"21,21-20,-21 20,21-21,0 0,21 21,0 0,-1 0,22 0,-22 0,1 0,20 0,-20 0,0 21,-1-21,1 0,0 0,-1 21,-20-1,0 1,0 0,0-1,-20 1,20 0,0-1,0 1,0 0,-21-1,21 1,0 0,0-1,0 1,0 0,0-1,0 1,0 0,0-1,0 1,0 0,0-1,0 1,0 0,0-1,0 1,21 0,-21-1,0 1,0 0,0-1,0 1,0 0,-21-21,-20 0,20 0,-20 0,20 0,0 0,1-21,-22 21,22 0,-1-21,0 21,21-20,-20 20,20-21</inkml:trace>
  <inkml:trace contextRef="#ctx0" brushRef="#br0" timeOffset="166504.79">11782 11596,'0'21,"0"0,-21-1,21 1,-20 0,20-1,0 1,0 0,0-1,0 1,0-42,0-20,20 20,-20 1,0-1,21 0,-21 1,0-1,0 0,0 1,0-1,21 21,-1 21,1-1,0 1,-1 0,1-1,0 1,-21 0,20-1,-20 1,21-21,-21 21,21-1,-21 1,0 0,0-1,0 1,0 0,0-1,-21-20,21 21,-21-21,21 21,-41-21,20 0,21 20,-20-20,-1 0,0 0,1 0,-1 0,0 0,1 0,-1 0,0 0,1 0,20-41,0 20,0 1</inkml:trace>
  <inkml:trace contextRef="#ctx0" brushRef="#br0" timeOffset="166764.87">12278 11514,'0'0,"-21"0,1 20,-1 1,0 0,1-1,-1 1,21 0,-21-1,21 1,-20 20,20-20,0 0,-21-1,21 1,0 0,0-1,0 1,0 0,0-1,0 1,21 0,-1-1,22 1,-22-21,1 0,0 21,-1-21,22 0</inkml:trace>
  <inkml:trace contextRef="#ctx0" brushRef="#br0" timeOffset="166982.9">12567 11720,'-20'-20,"40"40,-61-61,41 62,0-1,0 22,-21-42,21 20,0 1,0 0,0-1,0 1,0 0,0-1,0 1</inkml:trace>
  <inkml:trace contextRef="#ctx0" brushRef="#br0" timeOffset="167268.9">12712 11596,'0'-20,"0"-1,0 62,0-61,21 40,-21 1,41 0,-20-1,0 1,-1 0,1-1,-21 1,21 0,-1 20,-20-20,0-1,0 22,21-22,-21 1,0 0,0-1,0 1,-41 0,-1-1,22-20,-1 21,0-21,1 0,-1 21,0-21,1 0,-1 0,21-42</inkml:trace>
  <inkml:trace contextRef="#ctx0" brushRef="#br0" timeOffset="168100.91">13291 11782,'21'0,"-1"0,-20-20,21 20,0 0,-1 0,1 0,0 0,-1 0,1 0</inkml:trace>
  <inkml:trace contextRef="#ctx0" brushRef="#br0" timeOffset="168276.78">13270 11865,'0'21,"-20"-21,40-21,1 42,0-42,-1 21,1 0,0 0,-1-21,22 21,-22 0</inkml:trace>
  <inkml:trace contextRef="#ctx0" brushRef="#br0" timeOffset="169107.1">14138 11658,'0'-20,"0"-1,0 42,0-1,0 22,0-22,-20 1,20 0,0-1,0 1,-21 0,21-1,0 1,0 0,0-1</inkml:trace>
  <inkml:trace contextRef="#ctx0" brushRef="#br0" timeOffset="169264.01">14304 11803,'-21'-21,"42"42,-42-62</inkml:trace>
  <inkml:trace contextRef="#ctx0" brushRef="#br0" timeOffset="169667.53">14572 11596,'0'0,"0"21,0 0,-20-21,20 20,0 1,-21-21,21 21,0-1,0 1,-21 0,21-1,21 1,0-21,-1 0,1 0,0 0,-1 0,-20-21,21 21,-21-20,21 20,-21-21,0 0,0 42,0 0,0-1,0 1,0 0,0-1,0 1</inkml:trace>
  <inkml:trace contextRef="#ctx0" brushRef="#br0" timeOffset="169975.76">14924 11658,'0'-20,"21"20,-21-21,20 21,-20-21,21 21,0 0,-1 0,1 0,0 0,-1 21,-20 0,21-21,-21 20,0 1,0 0,0-1,-21 1,21 0,-20-1,-1 1,21 0,-21-1,21 1,21-21</inkml:trace>
  <inkml:trace contextRef="#ctx0" brushRef="#br0" timeOffset="170252.25">15399 11679,'-62'0,"124"0,-144 0,82 21,0-1,0 1,20 0,1-1,-21 1,21 0,-21-1,20-20,-20 21,0 0,0-1,0 1,-20-21,-1 0,-20 0,20 0,0 0,1-21,-1 21,21-20,-21 20,21-21,0 0</inkml:trace>
  <inkml:trace contextRef="#ctx0" brushRef="#br0" timeOffset="170400.75">15399 11576,'42'-83,"-84"166,104-166,-41 83,0-21,-1 21,1 0,0 0,-1 0</inkml:trace>
  <inkml:trace contextRef="#ctx0" brushRef="#br0" timeOffset="171316.93">16701 11658,'0'21,"0"0,0-1,0 1,0 0,0-1,0-40,0-1,0 0,0 1,0-1,0 0,0 1,0-1,21 0,-21 1,21 40,-21 1,21 0,-21-1,0 1,20-21,-20 21,21-1,-21 1,0 0,0-1,0 1,0 0,-21-21,1 20,-1-20,0 0,0 0,1 0,-1 0,0 0,1 0,20-20,-21 20,21-21,0 0</inkml:trace>
  <inkml:trace contextRef="#ctx0" brushRef="#br0" timeOffset="171565.34">17074 11451,'0'0,"-21"0,21 21,-21 0,21 0,-20-1,20 1,-21 0,21-1,0 1,-21 0,21-1,0 1,0 0,0-1,0 1,0 0,0-1,0 1,21 0,0-1,-1 1,1-21,0 0,-1 21,1-21</inkml:trace>
  <inkml:trace contextRef="#ctx0" brushRef="#br0" timeOffset="171844.92">17260 11679,'0'-41,"0"82,20-82,1 61,0-20,-1 21,-20 0,21-21,-21 20,0 1,0 0,0-1,-41-20,41 21,0 0,-21-21,42 0,-21-21,20 21,1-21,20 21,-20-20,0 20,20-21,-20 21</inkml:trace>
  <inkml:trace contextRef="#ctx0" brushRef="#br0" timeOffset="172108.67">17694 11451,'-42'0,"84"0,-63 21,42 21,-21-22,20-20,-20 21,21 0,-21-1,21 1,-21 0,0-1,0 1,0 0,0-1,0 1,0 0,-21-21,21 20,-21-20,21 21,-20-21,-1 0,0 21,1-21,-1 0,21-21,0 0</inkml:trace>
  <inkml:trace contextRef="#ctx0" brushRef="#br0" timeOffset="172345.9">18045 11576,'-21'0,"42"0,0 0,-1 0,1 0,0 20,-1-20,1 0,0 0,-1 0</inkml:trace>
  <inkml:trace contextRef="#ctx0" brushRef="#br0" timeOffset="172488.76">18066 11679,'-21'21,"42"-42,-21 42,20-21,1 0,0 0,-1 0,22 0,-22 0,1-21</inkml:trace>
  <inkml:trace contextRef="#ctx0" brushRef="#br0" timeOffset="174228.93">18934 11493,'0'-21,"0"42,-21 0,21-1,0 1,0 0,0-1,0 1,0 0,0-1,0 1,0 0,0-1,0 1,0 0,0-1,0 1,21-21</inkml:trace>
  <inkml:trace contextRef="#ctx0" brushRef="#br0" timeOffset="174391.84">19099 11679,'-20'-41,"40"82,-40-103</inkml:trace>
  <inkml:trace contextRef="#ctx0" brushRef="#br0" timeOffset="174848.58">19327 11493,'41'83,"-82"-166,82 186,-20-82,-1 0,-20-1,0 1,21 0,-21-1,0 1,-21-21,1 0,-22 0,22 0,20-21,-21 21,21-20,-21 20,21-21,0 0,0 1,0-1,21 0,0 1,-21-1,41 21,-20-21,-1 21,1-20,0-1,-1 21,-20-21,21 21,-21-21,-21 21,1 0,-1 0,0 0,1 0,-1 0,0 0,21 21,-20-21</inkml:trace>
  <inkml:trace contextRef="#ctx0" brushRef="#br0" timeOffset="175115.15">19719 11472,'21'-21,"-42"42,42 0,-21 0,0-1,0 1,-21-21,21 21,0-1,0 1,0 0,0-1,0 1,0 0,0-1,0 1,0 0,0-1,21-20</inkml:trace>
  <inkml:trace contextRef="#ctx0" brushRef="#br0" timeOffset="179002.93">5498 13022,'0'0,"0"-20,0-1,0 0,0 42,0 20,0-20,0 0,-20-1,20 22,0-22,0 22,0-22,0 1,0 0,0 0,0-1,0 1,0 0,20-21,1 0,-21-21,21 21,-21-41,20 41,1-21,0 0,-21 0,20 1,1-1,-21 0,0 1,21 20,-21-21,20 21,-20 21,0-1,21 22,-21-22,21 1,-1 0,1 0,0-21,-21 20,20-20,1 0,0 0,-21-41,20 41,-20-21,21 0,-21 1,0-1,21 0,-21 1,0-1,0 0,0 1,0-1,0 0,0 1,-21 20,21-21,-21 21,21-21,-20 21</inkml:trace>
  <inkml:trace contextRef="#ctx0" brushRef="#br0" timeOffset="179243.7">6118 13146,'0'0,"-20"0,20-20,20 20,-20-21,42 21,-22 0,1-21,0 21,-1 0,1 0,0-20</inkml:trace>
  <inkml:trace contextRef="#ctx0" brushRef="#br0" timeOffset="179389.61">6242 13208,'104'-20,"-84"20</inkml:trace>
  <inkml:trace contextRef="#ctx0" brushRef="#br0" timeOffset="181172.5">7400 12692,'21'0,"-21"-21,-21 21,0-21,1 21,-1 0,0 0,1 0,-1 0,0 0,1 0,-1 0,0 0,1 0,-1 0,21 21,-21-21,1 0,20 21,-21-21,21 20,0 1,0 0,0-1,0 1,0 0,0-1,0 1,0 0,0-1,21 1,-21 0,0-1,20 1,-20 0,0-1,0 1,21 0,-21-1,0 1,0 0,0 20,21-20,-21-1,0 1,0 0,0 0,0-1,0 1,0 0,0-1,20-20,-20 21,0 0,0-1,0 1,0 0,21-1,-21 1,0 0,0-1,0 1,21 0,-21-1,0 1,0 0,20-21,-20 20,0 1,0 0,0-1,21-20,-21 21,0 0,0-1,0 1,0 0,21-1,-21 1,0 0,0-1,0 1,0 0,0-1,0 1,0 0,0-1,0 1,0 0,0-1,0 1,0 0,0-1,0 1,0 0,0-1,0 1,0 0,0-1,0 1,0 0,0-1,0 1,0 0,0-1,0 1,0 0,0-1,0 1,0 0,0-1,0 1,0 0,0-1,0 1,0 0,0-1,0 1,0 0,0-1,0 1,0 0,0-1,0 1,0 0,0-1,0 1,0 0,0-1,0 1,-21 0,21-1,0 1,0 0,0 0,0-1,0 1,0 0,0-1,0 1,0 0,0-1,0 1,0 0,0-1,0 1,0 0,0-1,0 1,21-21,-21 21,0-1,20-20,1 0,0 0,-1 0,1 0,0 0,-1 0,1-20,0 20,-1 0,1 0,0-21,-1 21,1 0,0 0,-1 0,1 0,0-21</inkml:trace>
  <inkml:trace contextRef="#ctx0" brushRef="#br0" timeOffset="190615.97">9901 12898,'0'-20,"0"-1,-21 21,21 41,-20-20,20 0,-21-21,21 20,0 1,-21 0,21-1,0 1,0 0,21-1,0-20,-1 21,1-21,0 0,-1 0,1 0,0-21,-1 1,1-1,0 0,-21 1,0-1,0 0,0 1,0-1,-21 21,21-21,0 1,-21 20,1-21,-1 21,0 0,1 0,-1 0,21 21</inkml:trace>
  <inkml:trace contextRef="#ctx0" brushRef="#br0" timeOffset="190883.57">10211 13002,'0'0,"0"-21,-21 21,21-21,-20 21,40 0</inkml:trace>
  <inkml:trace contextRef="#ctx0" brushRef="#br0" timeOffset="191355.9">10459 12857,'0'0,"0"-21,-21 21,21-20,-20 20,-1 0,0 0,1 20,-1-20,21 21,0 0,-21-21,21 20,0 1,21-21,0 0,-1 0,1 0,0 0,-1-21,1 21,-21-20,0-1,0 0,0 63,0-1,0-20,0-1,0 1,0 0,0-1,0 1,0 0,0-1</inkml:trace>
  <inkml:trace contextRef="#ctx0" brushRef="#br0" timeOffset="191703.7">10707 12878,'-41'-21,"82"42,-103-21,62 20,0 1,0 0,0-1,0 1,21-21,-21 21,21-1,-21 1,0 0,0-1,0 1,-21-21,0 0,1 0,20-21,-21 21,0 0,1-20,20-1</inkml:trace>
  <inkml:trace contextRef="#ctx0" brushRef="#br0" timeOffset="191876.59">10728 12836,'41'-41,"-41"20,-41 83,103-124,-41 62,-1 0,1 0</inkml:trace>
  <inkml:trace contextRef="#ctx0" brushRef="#br0" timeOffset="193052.33">10066 13643,'0'-21,"-20"21,-1 21,21-1,-21-20,21 21,0 0,-20-21,20 20,0 1,0 0,20-1,1-20,0 0,-1 0,1-20,0 20,-21-21,20 21,-20-21,0 1,21 20,-21-21,0 0,-21 1,1 20,20-21,-21 21,0 0,1 0,-1 0,21 21</inkml:trace>
  <inkml:trace contextRef="#ctx0" brushRef="#br0" timeOffset="193275.08">10335 13705,'-21'0,"1"0,-1 0,21-21</inkml:trace>
  <inkml:trace contextRef="#ctx0" brushRef="#br0" timeOffset="193759.33">10459 13601,'0'-20,"0"-1,21 21,-1 0,1 0,0 0,-21 21,21-21,-21 20,0 1,0 0,-21-21,21 20,-21 1,0-21,21 21,21-21,0 0,0 0,-1 0,-20 20,21-20,0 0,-21 21,0 0,-21-21,0 20,1-20,-1 0,0 0,0 0,1 0,-1 0</inkml:trace>
  <inkml:trace contextRef="#ctx0" brushRef="#br0" timeOffset="194119.92">10790 13622,'0'0,"0"-21,-21 21,1 0,20 21,0 0,0-1,0 1,0 0,20-21,-20 20,21-20,-21 21,0 0,0-1,-21-20,1 0,-1 0,0 0,1 0,-1 0,21-20</inkml:trace>
  <inkml:trace contextRef="#ctx0" brushRef="#br0" timeOffset="194300.71">10749 13560,'0'-21,"0"42,0-62,41 41,-20 0,-1 0,1 0,0 0,-1 0</inkml:trace>
  <inkml:trace contextRef="#ctx0" brushRef="#br0" timeOffset="195295.3">10190 14325,'-20'0,"20"20,-21 1,0 0,21-1,0 1,0 0,0-1,0 1,21-21,-21 21,21-21,-1 0,1 0,0 0,-1 0,1-21,0 21,-21-21,20 1,-20-1,0 0,0 1,-20-1,20 0,-21 21,0 0,21-20,-20 20,-1 0,0 0,1 0,-1 0</inkml:trace>
  <inkml:trace contextRef="#ctx0" brushRef="#br0" timeOffset="195528.91">10542 14407,'-21'0,"0"0,21-20,-20 20,20-21,20 21</inkml:trace>
  <inkml:trace contextRef="#ctx0" brushRef="#br0" timeOffset="196105.61">10666 14283,'0'-20,"0"-1,21 21,-1 0,-20 21,21-1,0 1,-21 0,0-1,0 1,0 0,0-1,0 1,0 0,20-21,1 0,0 0,-1-21,1 21,0-21,-1 1,1 20,0-21,-21 0,20 21,1-20,-21-1,-21 21,21 21,0-1,0 1,0 0,21-21,-21 20,21-20,-21 21,20 0,-20-1,21-20,-21 21,-21-21,1 0,-1 0,0 0,1 0,-1 0,0-21,21 1</inkml:trace>
  <inkml:trace contextRef="#ctx0" brushRef="#br0" timeOffset="196268.61">11017 14201,'0'-42,"0"22,0 82,0-145,21 83,20 0,-20 0,0 0,-1 0</inkml:trace>
  <inkml:trace contextRef="#ctx0" brushRef="#br0" timeOffset="197083.98">10376 14862,'-20'0,"-1"0,21 21,-21-21,1 20,20 1,-21 0,21-1,-21 1,21 0,0 0,21-21,-21 20,41-20,-20 0,0 0,-1 0,1 0,-21-20,21-1,-21 0,0 0,0 1,-21 20,21-21,-21 0,1 21,-1 0,0 0,1 0</inkml:trace>
  <inkml:trace contextRef="#ctx0" brushRef="#br0" timeOffset="197290.9">10625 14986,'0'-21,"-21"21,21-20</inkml:trace>
  <inkml:trace contextRef="#ctx0" brushRef="#br0" timeOffset="197531.4">10790 14862,'-21'-21,"42"42,-62-42,41 42,0 0,0-1,0 1,0 0,0-1,0 1,0 0,0 0,0-1,0 1</inkml:trace>
  <inkml:trace contextRef="#ctx0" brushRef="#br0" timeOffset="197867.97">10997 14924,'-62'-41,"124"82,-124-62,62 42,0 0,0-1,20 1,-20 0,21-21,0 21,-21-1,20-20,-20 21,21 0,-21-1,21 1,-21 0,-42-21,22 0,-1 0,0 0,1 0,-1 0,21-21</inkml:trace>
  <inkml:trace contextRef="#ctx0" brushRef="#br0" timeOffset="198047.91">11059 14924,'20'-62,"-40"124,61-124,-20 62,-1 0,1 0,0 0,-1 0,1 0</inkml:trace>
  <inkml:trace contextRef="#ctx0" brushRef="#br0" timeOffset="200267.54">7503 13043,'0'-21,"-20"42,20 0,-21-21,21 20,0 1,0 0,-21-21,21 20,0 1,0 0,0-1,21-20,0 0,-1 0,-20-20,21 20,-21-21,21 21,-21-21,0 1,20 20,-20-21,0 0,0 1,0-1,0 0,-20 21,20-20,-21 20,21-21,-21 21,1 0,-1 0,0 0,21 21</inkml:trace>
  <inkml:trace contextRef="#ctx0" brushRef="#br0" timeOffset="200499.59">7772 13146,'-21'0,"21"-20,0-1,0 0</inkml:trace>
  <inkml:trace contextRef="#ctx0" brushRef="#br0" timeOffset="202867.77">8082 13084,'-21'0,"1"0,20 21,0 0,0-1,0 1,0 0,0-1,0 1,20-21,1 0,0 0,-1-21,1 1,-21-1,21 21,-21-21,20 1,-20-1,0 0,0 1,-20 20,20-21,-21 21,0 0,1-21,-1 21,0 0,21 21</inkml:trace>
  <inkml:trace contextRef="#ctx0" brushRef="#br0" timeOffset="203468.9">8289 13002,'20'-21,"1"21,0 0,-1 0,1 0,0 21,-21-1,0 22,0-22,0 1,0 0,-21-21,21 20,0 1,-21-21,21 21,21-21,0 0,-1 0,1-21,0 21,-21-21,21 21,-1-20,1-1,0 21,-21-21,20 21,-20 21,-20-21,20 21,0-1,0 1,20-21,-20 21,0-1,0 1,0 0,-20-21,-1 0,0 0,21-21,0 0</inkml:trace>
  <inkml:trace contextRef="#ctx0" brushRef="#br0" timeOffset="203627.89">8578 13002,'124'-62,"-248"124,269-124,-124 62,-1 0</inkml:trace>
  <inkml:trace contextRef="#ctx0" brushRef="#br0" timeOffset="204408.9">7669 13870,'0'21,"-21"-1,21 1,-21 0,21-1,0 1,0 0,21-21,0 0,-1 0,1 0,0 0,-21-21,20 21,1 0,0-21,-21 1,20-1,-20 0,0 1,-41 20,41-21,-41 21,20 0,0-21,1 21,-1 0,0 0,1 0,20 21</inkml:trace>
  <inkml:trace contextRef="#ctx0" brushRef="#br0" timeOffset="204636.87">8082 13932,'0'0,"-21"0,21-21,-20 21,-1 0,21-20,21 20</inkml:trace>
  <inkml:trace contextRef="#ctx0" brushRef="#br0" timeOffset="205079.84">8206 13829,'0'-21,"0"0,0 1,21 20,-1-21,1 21,0 0,-1 0,1 0,0 21,-1-21,-20 20,0 1,0 0,-20-1,20 1,-21-21,0 21,21-1,21-20,0 21,-21 0,20-21,-20 20,0 1,-20-21,-1 0,0 0,1 0,-1 0</inkml:trace>
  <inkml:trace contextRef="#ctx0" brushRef="#br0" timeOffset="208679.59">11265 12650,'-20'0,"20"-20,20 20,-20-21,21 21,20 0,-20 0,0 0,-1 0,1 0,0 0,-1 0,1 0,0 0,-1 0,1 0,0 0,-1 0,-20 21,0-1,0 1,0 0,21-21,-21 20,0 1,0 0,0-1,0 1,21 0,-21-1,0 1,0 0,20-1,-20 1,0 0,0-1,21 1,-21 0,0-1,0 1,0 0,0-1,0 1,0 0,0-1,0 1,0 0,0-1,0 1,0 0,0 0,0-1,0 1,0 0,0-1,0 1,0 0,0-1,0 1,0 0,0-1,0 1,0 0,-21-21,21 20,0 1,0 0,0-1,0 1,-20 0,20-1,0 1,0 0,0-1,0 1,0 0,-21-1,21 1,0 0,0-1,0 1,0 0,0-1,0 1,0 0,-21-21,21 20,0 1,0 0,0-1,0 1,0 0,0-1,0 1,0 0,0-1,0 1,0 0,0-1,0 1,0 0,0-1,0 1,0 0,0-1,0 1,0 0,0-1,0 1,0 0,0-1,0 1,0 0,0-1,0 1,0 0,0-1,0 1,0 0,0-1,0 1,0 0,0-1,0 1,0 0,0-1,0 1,0 0,0-1,0 1,0 0,0-1,0 1,0 0,-20-21,20 20,0 1,0 0,0 0,0-1,0 1,0 0,0-1,0 1,0 0,0-1,0 1,0 0,0-1,0 1,0 0,0-1,-21-20,0 0,1 0,-1 0,0 0,21 21,-20-21,-1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40:31.533"/>
    </inkml:context>
    <inkml:brush xml:id="br0">
      <inkml:brushProperty name="width" value="0.05292" units="cm"/>
      <inkml:brushProperty name="height" value="0.05292" units="cm"/>
      <inkml:brushProperty name="color" value="#FF0000"/>
    </inkml:brush>
  </inkml:definitions>
  <inkml:trace contextRef="#ctx0" brushRef="#br0">7751 14490,'0'-21,"-20"21,-1 0,0 0,1 0,20 21,0 0,-21-21,21 20,0 1,0 0,0-1,0 1,0 0,21-1,-1-20,1 0,0 0,-1 0,1 0,0 0,-1 0,-20-20,21 20,0-21,-21 0,20 21,-20-20,0-1,0 0,21 21,-21-20,0-1,0 0,-21 21,1 0,20-20,-21 20,0 0,1 0,-1 0,0 0,1 0</inkml:trace>
  <inkml:trace contextRef="#ctx0" brushRef="#br0" timeOffset="607.29">8061 14552,'0'21,"-20"-1,20-40,0-1</inkml:trace>
  <inkml:trace contextRef="#ctx0" brushRef="#br0" timeOffset="1249.93">8289 14407,'-21'0,"21"21,0 0,-21-21,21 41,0-20,-20-21,20 20,0 1,20-21,1 0,0 0,-1 0,-20-21,21 21,0 0,-1 0,1-20,0 20,-21-21,0 0,0 42,0 0,0-1,-21-20,21 21,0 0,-21-21,21 20,0 1,0 0,-20-21,20 20,0 1,20-21,1-21,0 21</inkml:trace>
  <inkml:trace contextRef="#ctx0" brushRef="#br0" timeOffset="1580.12">8640 14469,'-20'0,"-1"0,21 21,-21-21,21 21,0-1,21 1,0-21,-21 21,20-21,-20 20,21-20,0 0,-21 21,0 0,-21-21,0 0,1 0,-1 0,21-21</inkml:trace>
  <inkml:trace contextRef="#ctx0" brushRef="#br0" timeOffset="1745.98">8702 14407,'0'-20,"21"-1,0 0,-1 21,1 0,0 0,-21-20</inkml:trace>
  <inkml:trace contextRef="#ctx0" brushRef="#br0" timeOffset="3096.17">7793 15110,'-21'0,"21"21,-21-21,21 21,0-1,0 1,0 0,0-1,0 1,0 0,21-21,0 0,-1 0,-20-21,21 21,0-21,-21 1,0-1,20 21,-20-21,0 1,0-1,-20 0,-22 21,22-20,-1 20,0 0,1 0,-1 20</inkml:trace>
  <inkml:trace contextRef="#ctx0" brushRef="#br0" timeOffset="3636.18">8082 15172,'0'0,"0"21,0-42</inkml:trace>
  <inkml:trace contextRef="#ctx0" brushRef="#br0" timeOffset="8565.73">8475 15110,'0'-20,"0"-1,0 0,0 1,-21 20,21-21,0 42,0-1,-21-20,21 21,0 0,-20-21,20 20,0 1,-21 0,0-21,21 20,-20 1,20 0,-21-21,21 20,21-20,-1 0,1 0,0 0,-21-20,20 20,1 0,0-21,0 21,-21-21,20 21,-20-20,21 20,-21-21,0 42,-21-21,21 20,-20 1,20 0,0-1,0 1,-21-21,21 21,0-1,21-20</inkml:trace>
  <inkml:trace contextRef="#ctx0" brushRef="#br0" timeOffset="8904.01">8702 15028,'0'0,"0"-21,21 21,0 0,-1 0,1 0,0 0,-1 21,-20-1,0 1,0 0,0-1,0 1,0 0,-20-1,20 1,-21 0,21-1,-21-20,21 21,0 0</inkml:trace>
  <inkml:trace contextRef="#ctx0" brushRef="#br0" timeOffset="9251.81">8971 15069,'0'0,"0"21,0-1,0 1,0 0,21-21,-21 20,20-20,-20 21,0 0,21-21,-21 20,0 1,-21-21,1 0,-1 0,0 0,1 0,-1 0</inkml:trace>
  <inkml:trace contextRef="#ctx0" brushRef="#br0" timeOffset="9495.67">8992 15048,'0'-20,"-21"20,21-21,21 21,20 0,-20 0,-21-21,20 21,1 0</inkml:trace>
  <inkml:trace contextRef="#ctx0" brushRef="#br0" timeOffset="106593.83">18004 4734,'-21'0,"0"0,21-21,-20 21,20-21,-21 21,21 21,21-21,-21 21,20-21,1 20,0 1,-1-21,-20 21,21-21,-21 20,0 1,21-21,-21 21,0-1,0 1,20-21,-20 21,0-1,0 1,0 0,0-1,0 1,0 0,0-1,-20-20,20 21,0 0,-21-21,21 20,-21-20,21 21,-20 0,-1-1,0-20,21 21,-20-21,20-21,20 21,-20-20,21-1,0 21</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40:46.598"/>
    </inkml:context>
    <inkml:brush xml:id="br0">
      <inkml:brushProperty name="width" value="0.05292" units="cm"/>
      <inkml:brushProperty name="height" value="0.05292" units="cm"/>
      <inkml:brushProperty name="color" value="#FF0000"/>
    </inkml:brush>
  </inkml:definitions>
  <inkml:trace contextRef="#ctx0" brushRef="#br0">3183 1158,'-41'-21,"20"21,1 0,-1 0,0 0,-20 0,20 21,-20-21,20 0,1 20,-22-20,22 21,-1 0,0-21,21 20,0 1,21 0,0-1,-1 1,1-21,0 21,20-1,-20-20,-1 21,1 0,20-1,-20-20,0 21,-1 0,1-1,-21 1,21 0,-21-1,0 1,0 0,0-1,-21 1,0 0,1-1,-1-20,0 0,1 0,-1 21,0-21,1 0,-1 0,0 0,1 0,-1 0,0 0,21-21,-20 21,-1 0,0-20,21-1,0 0,0 1,0-1,0 0,21 1</inkml:trace>
  <inkml:trace contextRef="#ctx0" brushRef="#br0" timeOffset="214.67">3287 1178,'0'-20,"0"40,0 1,0 0,0-1,0 1,0 0,0-1,-21 22,21-22,0 1,0 0,0-1,0 1,0 0,0-1,0 1,0 0,0-1,0 1,0 0,21-21</inkml:trace>
  <inkml:trace contextRef="#ctx0" brushRef="#br0" timeOffset="951.79">3245 1509,'-20'0,"-1"0,62 0,-41-21,21 21,0-20,20 20,-20-21,-1 21,22-21,-22 21,1 0,0-20,20 20,-41-21,21 21,-1 0,-40 0,-1 0,21 21,-21-21,1 20,-1 1,21 0,-21-1,21 1,0 0,0-1,21-20,0 21,-1-21,1 0,0 0,-1 0,22 0,-22 0,1-21,0 21,-1 0,1-20,0 20,-21-21,20 21,-20-21,0 42,0 0,0-1,0 1,0 0,0-1,0 22,0-22,-20 1,20 20,0-20,0 0,0-1,0 1,0 0,0-1,0 1,0 0,0-1,20-20,-20-20,0-1,0 0,0 1,0-1,0 0,0 1,0-22,0 22,21-1,-21-20,0 20,21-20,-21 20,0 0,20 1,-20-1,0 0,21 1,-21-1,0 0,21 21,-1 0,1 0,-21 21,21 0,-21-1,0 1,0 0,-21-21,21 20,-21-20,21 21,-41-21,20 21,1-21,-1 20,0-20</inkml:trace>
  <inkml:trace contextRef="#ctx0" brushRef="#br0" timeOffset="1227.58">4299 1178,'-20'0,"40"0,1 0,21 0,-22 0,1 0,0 0,-1 0,1 0,0 0,-1 0,1 0</inkml:trace>
  <inkml:trace contextRef="#ctx0" brushRef="#br0" timeOffset="1587.53">4341 1240,'0'0,"-21"0,0 0,21 21,-20-21,20 21,-21-21,21 20,21-20,-1 0,1 0,0 21,0-21,-1 0,-20 21,21-21,-21 20,21-20,-21 21,20 0,-20-1,0 1,0 0,0-1,-20 1,-1-21,21 21,-21-21,1 0,-1 0,0 0,21-21,-21 21,21-21,0 1</inkml:trace>
  <inkml:trace contextRef="#ctx0" brushRef="#br0" timeOffset="1730.45">4692 1282,'-20'0</inkml:trace>
  <inkml:trace contextRef="#ctx0" brushRef="#br0" timeOffset="1854.01">4754 1488,'0'21,"-20"-21</inkml:trace>
  <inkml:trace contextRef="#ctx0" brushRef="#br0" timeOffset="2891.51">6470 1323,'0'0,"-21"0,21 21,0-1,0 1,-20 0,20-1,0 1,0 0,0-1,0 1,0 0,0-1,20-20,-20-20,21-1,-21 0,0 1,21-1,-21 0,0 1,0-1,20 0,-20-20,0 20,21-20,-21 20,21-20,-21 20,20-20,-20 0,21 20,-21-20,21 20,-21 0,20 1,-20-1,21 21,-21-21,21 21,-1 0,-20 21,0 20,0-20,0 0,0 20,0-20,-20-1,20 22,-42-22,22 22,-1-22,0 1,1 0,-1 20,-20-20,20-1,0 1,1-21,-1 21,0-1,42-40,0-1,20 0,-20 21,-1 0,1 0,0 0,-1 0,1 21,0 0,-1-1,1 1,0 0,-21-1,20 1,1-21,-21 21,21-21,-21 20,20-20,1 0,0 0,-1 0</inkml:trace>
  <inkml:trace contextRef="#ctx0" brushRef="#br0" timeOffset="3231.51">6883 1385,'0'0,"-20"21,-1-21,21-21,41 21,-20-21,0 1,-1 20,-20-21,21 21,0-21,-1 1,-20-1,0 0,-20 21,-1 0,0 21,1 0,20-1,0 1,-21 0,21-1,0 1,0 0,41-21,-20 20,0-20,-1 0,1 21,0-21,-1 0,1 0</inkml:trace>
  <inkml:trace contextRef="#ctx0" brushRef="#br0" timeOffset="4063.65">7379 1302,'-20'0,"-1"0,0 0,1 0,-1 0,21 21,-21-21,1 21,-1-21,21 20,-21 1,21 0,0-1,0 1,21-21,-21 21,21-21,-1 0,1 0,0 0,-1 0,1 0,-21-21,21 21,-21-21,20 21,-20-20,0-1,0 0,0 1,0-1,0 0,0 1,0-22,0 22,0-1,0 0,0 1,-20-1,20 0,0 1,0-1,0 42,0-1,0 1,0 0,0-1,0 1,0 0,0-1,0 1,0 0,0-1,0 1,0 0,0-1,0 1,0 0,0-1,0 1,20-21,-20 21,21-1,0-20,-1 0,1 0,0 0,-21-20,20 20,-20-21,21 21,-21-21,21 1,-21-1,20 21,-20-21,0 1,21-1,-21 42,0-1,0 1,0 0,0-1,0 1,21-21,-21 21,20-21,1 0,0 0,-1-21,1 0,-21 1,21 20,-21-21,20 0,-20 1,0-1,0 42,-20-21,20 20,0 1,0 0,0-1,0 1,20-21,1 0,0 0</inkml:trace>
  <inkml:trace contextRef="#ctx0" brushRef="#br0" timeOffset="4466.87">8041 1302,'0'-20,"-21"-1,0 21,21 21,-20-1,20 1,0 0,0-1,0 1,0 0,0-1,20-20,-20 21,42 0,-22-21,1 0,0 0,-1 0,1-21,0 21,-1-21,1 1,-21-1,21 21,-21-21,0 1,20 20,-20-21,0 0,0 1,0-1,-20 21,-1 0,21 21,0 20,-21-20,21-1,0 1,0 0,0-1,0 1,0 0,42-21,-42 20,20-20,22 21</inkml:trace>
  <inkml:trace contextRef="#ctx0" brushRef="#br0" timeOffset="6943.39">9033 1488,'0'-20,"21"20,-21-21,20 21,-20-21,42 1,-22-1,1 0,0 1,-21-1,20 0,-20 1,0-1,21 0,-21 1,0-1,0 0,0 1,21-1,-21 0,0 1,0-1,0 0,0 42,0 0,0-1,-21 1,21 0,0-1,0 1,0 0,0 20,0-20,0-1,0 1,0 0,21-1,-21 1,0 0,20-21,-20 20,0 1,21 0,0-21,-21 20,20-20,1 0,0 0,-1 0,1 0,0-20,-1 20,1-21,0 21,-1-21,1 1,0-1,-21 0,20 1,-20-1,21 0,-21 1,0-1,0 0,-21 21,1-20,-1 20,21 20,-21-20,21 21,-20-21,20 41,0-20,0 0,0-1,0 1,0 0,20-21,-20 20,21-20,0 21,-1-21,1 0,0 0,-1 0,1 0,0 0,-1 0,1-21,0 21,-1-20,1 20,0-21,-21 0,20 21,1-20,-21-1,21 0,-21 1,-21 20,0 0,21 20,-20-20,20 21,-21-21,21 21,0-1,0 1,0 0,0-1,21-20,-1 0,1 0,0-20,-1 20,-20-21,21 0,-21 1,0 40,0 1,0 0,21-21,-1 0,-20 20,21-20,0 0,-1 0,-20-20,21 20,-21-21,21 21,-21-21,20 21,-20-20,21 20,0-21,-1 0,-20 1,21 20,-21-21,21 21,-21 21,0-1,0 1,20 0,-20-1,0 1,21-21,-21 21,21-21,-1 0,1 0,0 0,-1 0,1-21,0 21,-1 0,1-21,-21 1,21-1,-21 0,0 1,0-1,0 0,-21 21,21 21,0 0,0-1,0 1,0 0,0-1,21-20,-21 21,0 0,20-21,-20-42,21 42,-21-20,0-1,21 21,-1-21,1 21,-21-20,21 20,-21 20,0 1,0 0,0-1,0 1,21-21,-21 21,20-1,1-20,0 0,-1 0,1 0,0 0,-1 0,1 0,0-20,-1 20,-20-21,21 21,0-21,-21 1,20 20,-20-21,0 0,0 1,0-1,0 42,0-1,-20-20,20 21,0 0,0-1,0 1,0 0,0-1,20 1,1-21,0 0,-1 0,1 0,0 0,-1 0,1 0,0 0,-1 0,1-21,0 21,-1 0,1 0,0-20,-1 20,-20-21,21 0,-21 1,21 20,-21-21,0 0,-21 21,0 0,21 21,-20-21,20 21,20-42,1 0,0 21,-1 0,-20 21,21-21,0 0,-21 21,20-21,1 0,0 0,-1 0,1 0,0 0,-1-21,1 21,0-21,-1 21,-20-20,0-1,-20 21,-1 0,0 0,1 21,-1-21,0 41,21-20,-20-1,-1 1,21 0,-21-1,21 22,0-1,-20-20,20 20,0 0,0 1,0-22,0 22,0-22,0 1,0 20,0-20,0 0,0-1,0 1,-21-21,0 0,21-21,-20 21,20-20,-21-1,0 0,1 1,-1-1,0 0,1-20,-1 20,0-20</inkml:trace>
  <inkml:trace contextRef="#ctx0" brushRef="#br0" timeOffset="7083.31">10790 827,'0'0,"-21"0,1-21,-1 21,0-21,1 21</inkml:trace>
  <inkml:trace contextRef="#ctx0" brushRef="#br0" timeOffset="8494.94">12195 1364,'0'-20,"0"-1,21 0,-21 1,21 20,-1-21,1 0,-21 1,21-1,-1 21,1-21,-21 1,21 20,-1-21,-20 0,-20 21,20 21,-21 0,21-1,0 1,0 0,21-1,-1 1,1 0,0-1,-21 1,41-21,-41 21,0-1,21-20,-21 21,0 0,0-1,0 1,20-21,1 0,0 0,-1 0,1-21,0 21,0-20,-1 20,1-21,0 21,-1-21,1 21,0-20,-1-1,1 0,0 1,-1-1,1 21,0-21,-1 1,-20-1,21 21,-21-21,0 1,-21 20,-20 0,20 0,1 0,-1 0,0 20,1-20,20 21,-21-21,21 21,-21-1,21 1,0 0,0-1,0 1,21-21,0 0,-21 21,20-21,1 0,0 0,-1 0,1 0,-21-21,21 21,-21 21,0-1,20 1,1-21,0 0,-1 0,1 0,0 0,-1 0,1-21,0 1,-1 20,1-21,0 0,-21 1,20-1,1 0,-21 1,21-1,-21 0,20 1,1-22,-21 22,21-22,-21 22,20-1,-20 0,0-20,0 20,0 1,0-1,-20 21,-1 41,21-20,0 0,0-1,0 1,-21 0,21-1,0 1,0 20,-20-20,20 0,0-1,0 1,0 0,0-1,0 1,0 0,0-1,0 1,20-21,-20 21,21-21,0 0</inkml:trace>
  <inkml:trace contextRef="#ctx0" brushRef="#br0" timeOffset="8863.54">13270 1240,'0'0,"-20"0,40 0,22 0,-22 0,22 0,-22 0,1-20,0 20,-1-21,22 21,-22 0,1-21,0 21,-21-20,20 20,1-21,-21 0,21 21,-21-20,0-1,-21 21,-20 21,20-1,0-20,21 21,-20 0,20-1,0 1,-21 0,21-1,0 1,0 0,0-1,41-20,-41 21,21-21,0 0,-1 21,1-21,20 0,1 0,-22 20,22-20,-1 0</inkml:trace>
  <inkml:trace contextRef="#ctx0" brushRef="#br0" timeOffset="9775.72">7028 2294,'0'0,"0"21,0 0,0-1,-21-20,21 21,-20 0,20 20,-42-20,22-1,-1 1,0 0,1 20,-1-20,0-1,1 1,-1 0,0 0,1-1,-1-20,0 21,1 0,-1-21,0 20,1-20,20-20,0-1,0 0,0 1,0-1,20 21,-20-21,21 0,-21 1,21-1,-21 0,20 1,1 20,0 20,-1 22,-20-22,21 1,0 0,-1 0,1-1,0 1,-1 0,1-1,0-20,-1 21,22 0,-22-21,1 0,20 20</inkml:trace>
  <inkml:trace contextRef="#ctx0" brushRef="#br0" timeOffset="10051.56">7586 2212,'0'0,"-21"0,1 0,-1 0,0 0,1 20,-1-20,0 42,1-22,-1 1,0 0,1 20,-22-20,22 20,20-20,-21 20,0-20,21 20,0-20,-20-1,20 1,0 0,0 0,41-1,-41 1,21 0,-1-21,1 20,0-20,20 21,-20-21,20 0,-20 0</inkml:trace>
  <inkml:trace contextRef="#ctx0" brushRef="#br0" timeOffset="10396.34">7813 2336,'-20'0,"20"20,0 1,0 0,0-1,0 1,-21-21,21 21,0-1,0 1,0 0,0-1,0 1,0 0,0-1,0 1,0 0,21 0,-21-1,20 1,-20 0,21-21,-21 20,21-20,-1 0,1-20,0 20,-21-21</inkml:trace>
  <inkml:trace contextRef="#ctx0" brushRef="#br0" timeOffset="10635.22">7710 2542,'-21'0,"1"0,40 0,22 0,-22 0,22 0,-22 0,1 0,20 0,-20-20</inkml:trace>
  <inkml:trace contextRef="#ctx0" brushRef="#br0" timeOffset="10868.03">8185 2563,'-20'0,"40"0,1 0,0 0,-1-21,1 21,0 0,-1 0,1 0,0-20,-1 20,1 0,0-21</inkml:trace>
  <inkml:trace contextRef="#ctx0" brushRef="#br0" timeOffset="11098.02">8330 2377,'0'21,"0"-1,0 1,0 0,0-1,0 1,0 0,0-1,0 1,0 0,21-1,-21 1</inkml:trace>
  <inkml:trace contextRef="#ctx0" brushRef="#br0" timeOffset="11332.07">8702 2418,'0'-20,"-20"20,-1 0,21 20,0 1,-21 20,21-20,0 0,0-1,0 1,0 0,0-1,0 1,21-21</inkml:trace>
  <inkml:trace contextRef="#ctx0" brushRef="#br0" timeOffset="11614.77">8930 2150,'0'0,"0"20,20 22,-20-22,21 1,0 20,20-20,-20 20,-1 1,1-22,0 22,-1-1,1 0,0-20,-21 20,20 1,-20-21,0-1,0 1,0 0,0-1,-20 1,20 0,-42-21,42 20,-20-20,-1 0,0 21,1-21,-1 0</inkml:trace>
  <inkml:trace contextRef="#ctx0" brushRef="#br0" timeOffset="11892.61">9591 2439,'-21'0,"1"0,40 0,22 0,-22 0,1 0,20 0,-20 0,20-21,-20 21,20 0</inkml:trace>
  <inkml:trace contextRef="#ctx0" brushRef="#br0" timeOffset="12044.52">9632 2563,'0'0,"0"21,-20-21,61 0,-20 0,-1 0,1 0,20-21,-20 21,20 0,1 0,-22-21</inkml:trace>
  <inkml:trace contextRef="#ctx0" brushRef="#br0" timeOffset="12561.03">11017 2253,'0'21,"-20"-21,20 41,-21-20,21-1,0 1,0 0,0-1,0 1,0 0,0-1,0 1,21 0,-1-1,1-20,0 0,-1 0,1 0,0-20,-1-1,1 0,-21 1,21-1,-21 0,0 1,0-1,0 0,-21 21,21-20,-21 20,1-21,-1 21,0 0,1-21,-1 21,0 0,1 0,-1 0</inkml:trace>
  <inkml:trace contextRef="#ctx0" brushRef="#br0" timeOffset="12774.01">11431 2460,'-21'0,"0"0,21-21,-20 21,20-21</inkml:trace>
  <inkml:trace contextRef="#ctx0" brushRef="#br0" timeOffset="15548.39">12774 2150,'0'41,"-20"-20,20-1,-21 1,21 20,-41-20,41 20,-42-20,22 0,-1 20,0-20,0-1,1 1,-1 0,0-21,1 20,-1 1,0-21,21 21,-20-21,-1 0,21-21,0 0,21 1,-1-1,-20 0,21 21,-21-20,21 20,-1 0,1 0,0 20,-1 1,1-21,0 21,0-1,-1-20,1 21,0-21,-21 21,20-21,1 0,0 20,-1-20,22 0,-22 0,1 0,20 0</inkml:trace>
  <inkml:trace contextRef="#ctx0" brushRef="#br0" timeOffset="15811.65">13167 2170,'0'-20,"0"-1,-21 21,1-21,-1 21,0 21,1 20,-1-20,0 0,21-1,-20 22,20-22,0 1,0 0,-21-1,21 1,0 0,0-1,0 1,0 0,21-1,-21 1,41-21,-20 21,-1-1,1-20,0 0,-1 21,22-21,-22 0,22 0,-22 0,22 0</inkml:trace>
  <inkml:trace contextRef="#ctx0" brushRef="#br0" timeOffset="16087.69">13560 2170,'-21'0,"21"-20,-21 20,21 20,0 1,0 0,0-1,0 1,0 0,0-1,0 1,0 0,0-1,21 1,-21 0,0-1,0 1,0 0,0-1,0 1,21-21,-21 21,20-21,1 0,-21-21</inkml:trace>
  <inkml:trace contextRef="#ctx0" brushRef="#br0" timeOffset="16267.44">13394 2377,'0'0,"-20"0,-1 0,21-21,41 1,-20 20,0 0,-1 0,1-21,20 21,1 0,-1-21,0 21,-20-20</inkml:trace>
  <inkml:trace contextRef="#ctx0" brushRef="#br0" timeOffset="16499.59">13911 1964,'0'0,"0"20,41 22,-41-22,21 1,0 20,-1-20,1 20,0 1,-1-22,1 22,-21-1,0-20,0 20,21-20,-21-1,0 22,0-22,-21 1,21 0,-41-1,20 1,0 0,-20-1,20 1,-20 0,0 0,20-1</inkml:trace>
  <inkml:trace contextRef="#ctx0" brushRef="#br0" timeOffset="17125.16">9942 3617,'21'0,"20"0,-20-20,0 20,-1 0,22 0,-22 0,22 0,-22 0,1 0,0-21</inkml:trace>
  <inkml:trace contextRef="#ctx0" brushRef="#br0" timeOffset="17263.09">10108 3700,'-21'0,"21"21,-21-21,42 0,0 0,20-21,-20 21,20-21,21 21,-21-20,21 20</inkml:trace>
  <inkml:trace contextRef="#ctx0" brushRef="#br0" timeOffset="30591.02">11658 2294,'21'0,"-1"0,1 0,0 0,-1 0,-20-20,21 20,0 0,-1 0,-20-21</inkml:trace>
  <inkml:trace contextRef="#ctx0" brushRef="#br0" timeOffset="31050.3">11637 2294,'-20'21,"-1"0,21-1,0 1,-21-21,21 21,0-1,0 1,0 0,21-21,0 0,-1 0,1 0,0 0,-1-21,1 21,0 0,-1 0,1 0,-21 21,0-1,0 1,0 0,0-1,-21-20,21 21,0 0,-20-21,-1 20,0-20,1 0,-1 0,0 0,1 0,-1 0,0 0,21-20</inkml:trace>
  <inkml:trace contextRef="#ctx0" brushRef="#br0" timeOffset="31758.92">12092 2377,'0'21,"21"-1,-1 1,-20 0,21-1,-21 1,21 0,-21-1,0 1,20-21,-20 21</inkml:trace>
  <inkml:trace contextRef="#ctx0" brushRef="#br0" timeOffset="31978.97">12216 2418,'0'21,"-21"-21,21 21,-20-1,-1 1,0 0,1-21,20 20,-21-20,21 21,-21 0,1-1</inkml:trace>
  <inkml:trace contextRef="#ctx0" brushRef="#br0" timeOffset="32918.61">11265 3431,'-20'21,"20"0,0-1,-21 1,21 0,0-1,0 1,0 0,0-1,0 1,21-21,-21 21,20-21,-20 20,21-20,0 0,-1 0,1 0,-21-20,21 20,-21-21,0 0,20 21,-20-20,0-1,0 0,0 1,0-1,0 0,0 1,0-1,-20 21,20-21,-21 21,21-20,-21 20,1 0,-1 0,0 0</inkml:trace>
  <inkml:trace contextRef="#ctx0" brushRef="#br0" timeOffset="33183.89">11534 3555,'0'-20,"0"-1</inkml:trace>
  <inkml:trace contextRef="#ctx0" brushRef="#br0" timeOffset="33490.45">11761 3390,'0'0,"21"0,0 0,-1 0,-20-21,21 21,0 0,-1 0,1 0,0 0</inkml:trace>
  <inkml:trace contextRef="#ctx0" brushRef="#br0" timeOffset="33907.42">11761 3431,'0'21,"-20"-21,20 21,0-1,0 1,20 0,1-21,0 0,-1 0,1 20,0-20,-1 0,1 0,0 0,-1 21,1-21,-21 21,0-1,0 1,0 0,-21-21,21 20,-20-20,-1 0,0 0,1 0,-1 0,21-20,-21 20</inkml:trace>
  <inkml:trace contextRef="#ctx0" brushRef="#br0" timeOffset="34199.08">12175 3452,'0'0,"20"0,1 0,0 0,-21 21,20-1,1 1,-21 0,21-21,-21 20,20 1,-20 0,21-21,-21 20,0 1</inkml:trace>
  <inkml:trace contextRef="#ctx0" brushRef="#br0" timeOffset="34426.75">12299 3493,'-21'21,"0"-21,21 21,-20-21,20 20,-21-20,0 21,21 0,-20-21,20 20,0 1,-21-21</inkml:trace>
  <inkml:trace contextRef="#ctx0" brushRef="#br0" timeOffset="34838.95">12609 3473,'0'-21,"-21"42,21-1,-21-20,21 21,0 0,0-1,0 1,21 0,0-21,0 0,-1 0,1 0,0 0,-1 0,-20-21,21 0,-21 1,0-1,0 0,0 1,-21-1,1 0,-1 21,0 0,1 0,-1 0</inkml:trace>
  <inkml:trace contextRef="#ctx0" brushRef="#br0" timeOffset="35054.03">12919 3535,'-21'0</inkml:trace>
  <inkml:trace contextRef="#ctx0" brushRef="#br0" timeOffset="35402.81">13167 3369,'-21'0,"1"0,-1 21,21 0,0-1,0 1,0 0,21-21,-21 20,20 1,-20 0,21-21,-21 20,21 1,-1 0,-20-1,0 1,-20-21,-1 0,0 0,1 0,-1-21,0 1</inkml:trace>
  <inkml:trace contextRef="#ctx0" brushRef="#br0" timeOffset="35559.05">13188 3307,'0'0,"0"-20,20-1,1 21,0 0,-1-21,1 21,0 0,-1 0</inkml:trace>
  <inkml:trace contextRef="#ctx0" brushRef="#br0" timeOffset="36194.08">10335 4548,'21'0,"-1"0,1 0,0 0,-1 0,1-21,0 21,-1 0,1 0</inkml:trace>
  <inkml:trace contextRef="#ctx0" brushRef="#br0" timeOffset="36337.71">10397 4610,'0'0,"21"0,-1 0,1-21,0 21,20 0,-20 0</inkml:trace>
  <inkml:trace contextRef="#ctx0" brushRef="#br0" timeOffset="36687.97">11017 4486,'0'0,"0"20,0 1,0 0,0-1,0 1,0 0,0-1,21-20,-21 21,21-21,-21 21,20-21,1 0,0 0,-1 0,1 0,0 0,-1 0,1 0,0 0,-21-42,20 42,-20-20,0-1,0 0,0 1,0-1,-20 0,20 1,-42 20,22 0,-1-21,0 21,1 0,-1 0,0 0,1 0,-1 0</inkml:trace>
  <inkml:trace contextRef="#ctx0" brushRef="#br0" timeOffset="37059.08">11472 4568,'-21'0,"21"-20,0-1,21 21</inkml:trace>
  <inkml:trace contextRef="#ctx0" brushRef="#br0" timeOffset="37647.61">11637 4444,'0'0,"0"-20,21 20,0 0,-1 0,1 0,0 0,-1 0,1 0,-21 41,21-41,-21 21,0-1,0 1,-21 0,21-1,-21-20,21 21,21-21,0 0,-1 0,1 0,0-21,20 21,-20 0,-1-20,1 20,0 0,-1 0,1-21,0 21,-1-21,1 21,-21-20,21 20,-21-21,-21 21,0 0,21 21,-20-21,20 20,0 1,0 0,0-1,20-20,-20 21,21-21,0 21,-1-1,-20 1,0 0,-20-21,-1 20,0-20,1 0,-1 0,0 0,1 0,-1 0,0 0,21-20,0-1</inkml:trace>
  <inkml:trace contextRef="#ctx0" brushRef="#br0" timeOffset="37882.81">12154 4341,'21'0,"-1"0,1-21,0 21,20 0,-20 0,-1 0,1 0,20-21,-20 21,0 0,-1 0,1 0,0 0,-1 0,-40 0,-1 0</inkml:trace>
  <inkml:trace contextRef="#ctx0" brushRef="#br0" timeOffset="39470.87">2729 5850,'0'0,"-21"0,21-21,0 0,-21 21,21 21,-20-21,20 41,0-20,-21 0,21-1,0 1,-21 0,21-1,0 22,0-22,-20 1,20 0,0-1,0 1,0 0</inkml:trace>
  <inkml:trace contextRef="#ctx0" brushRef="#br0" timeOffset="39688.89">2667 5850,'0'-21,"0"0,0 1,0 40,20-20,-20 21,21-21,-21 21,21-21,-21 20,20-20,1 21,0-21,-1 21,1-1,0-20,-1 0,1 21,0-21,-1 0,1 0,0 0,-1 0</inkml:trace>
  <inkml:trace contextRef="#ctx0" brushRef="#br0" timeOffset="39919.01">3101 5788,'0'0,"0"-21,0 0,-21 1,21-1,-21 21,21 21,0-1,0 22,0-22,0 1,-20 0,20-1,0 1,0 0,0-1,0 1,0 0,0-1,0 1,20 0</inkml:trace>
  <inkml:trace contextRef="#ctx0" brushRef="#br0" timeOffset="40238.53">3245 5953,'0'21,"-20"-1,20 1,0 0,0-1,0 1,0 0,20-21,1 0,0 0,-1 0,1 0,0 0,-21-21,20 21,1 0,-21-21,21 1,-21-1,0 0,0 1,0-1,0 0,-21 21,21-20,-21 20,1 0,-1 0,0 0,1 0,-1 0,0 0</inkml:trace>
  <inkml:trace contextRef="#ctx0" brushRef="#br0" timeOffset="40703.18">3514 5974,'0'-21,"21"21,-21 21,0-1,0 1,0 0,0-1,0 1,0 0,20-21,1 0,0 0,-1-21,1 21,0-21,-1 21,1 0,-21 21,21 0,-1-21,1 0,0 0,-1 0,1 0,-21-21,21 21,-1 0,1-21,0 1,-21-1,0 0,0 1,-42-1,22 0,-1 21,0 0,1-20,-1 20,0 0</inkml:trace>
  <inkml:trace contextRef="#ctx0" brushRef="#br0" timeOffset="44366.11">4506 6160,'-41'21,"41"-1,-21-20,21 21,-20 0,-1-1,0 1,1 0</inkml:trace>
  <inkml:trace contextRef="#ctx0" brushRef="#br0" timeOffset="45563.84">4775 6139,'21'0,"-21"-21,20 1,-20-1,21 0,0 1,-21-1,0 0,20 1,-20-1,21 0,-21 1,0-1,21 0,-21 1,0-1,0 0,0 1,0-1,0 0,0 1,0-1,-21 21,21 21,0-1,-21 1,21 0,0-1,0 1,-20 0,20-1,0 1,0 0,0-1,0 1,0 0,0-1,0 1,0 0,0-1,0 1,20-21,-20-21,21 21,-21-20,21 20,-21-21,0 0,20 1,1-1,-21 0,21 21,-21-20,20 40,-20 1,0 20,21-20,-21 0,21-1,-21 1,20-21,-20 21,21-21,0 0,-1 0,1 0,0-21,-1 21,-20-21,21 21,-21-20,21-1,-21 0,20 21,-20-20,0-1,0 0,0 1,0-1,-20 21,20 21,-21-21,21 20,0 1,0 0,0-1,0 1,21 0,-1-1,1-20,0 0,-1 0,1 0,0-20,-1-1,1 0,-21 1,21 20,-21-21,20 0,-20 1,0 40,0 1,0 0,21-21,-21 20,0 1,0 0,21-21,-21 20,20-20,-20 21,21-21,0 0,-1 0,1-21,0 21,-1-20,1-1,0 0,-1 1,-20-1,21 21,-21-21,21 21,-21-20,0-1,0 0,0 42,-21-21,21 21,-21-21,21 20,0 1,-20-21,20 21,0-1,0 1,0 0,20-1,-20 1,42-21,-22 21,22-21</inkml:trace>
  <inkml:trace contextRef="#ctx0" brushRef="#br0" timeOffset="46137.95">6904 5767,'0'0,"0"-21,0 1,0 40,0 1,21-21,-21 21,0-1,20 1,-20 0,0-1,0 1,0 0,0-1,21 1,-21 0,0-1,0 1,0 0,0-1,0 1,0 0,21-21</inkml:trace>
  <inkml:trace contextRef="#ctx0" brushRef="#br0" timeOffset="46559.82">7173 5560,'0'0,"0"-20,-21 20,0 0,21 20,-20-20,20 21,-21-21,21 21,0-1,0 1,21-21,-21 21,20-21,1 20,0 1,-21 0,0-1,0 1,-21-21,0 0,1 0,20-21,0 1</inkml:trace>
  <inkml:trace contextRef="#ctx0" brushRef="#br0" timeOffset="46798.68">7317 5478,'21'0,"-21"20,0 1,0 0,21-21,-21 20,0 1,0 0,0-1,0 1,0 0,0-1,0 1,20-21,-20 21</inkml:trace>
  <inkml:trace contextRef="#ctx0" brushRef="#br0" timeOffset="46953.03">7276 5664,'0'0,"-21"0,21-21,42 21,-22 0,1 0,0 0,20 0,0 0,1 0</inkml:trace>
  <inkml:trace contextRef="#ctx0" brushRef="#br0" timeOffset="47890.06">7731 5953,'20'0,"1"-21,0 21,-1 0,1-20,0 20,-1 0,1-21,0 21,-21-21,20 21,-20-20,0-1,-20 21,-1 0,0 21,1-1,-1 1,21 0,-21-1,21 1,0 0,0-1,0 1,0 0,0-1,42-20,-42 21,20 0,1-21,0 0,-1 0,22 20,-22-20,1 0,0 0,20 0,-20 0,-1-41,1 41,-21-21,21 21,-21-20,20-1,-20 0,21 21,-21-20,0-1,0 0,0 1,-21 20,21 20,-20 22,20-22,0 1,0 20,-21-20,21 0,0 20,0-20,0 0,0-1,0 1,0 0,0-1,0 1,0 0,0-1,0 1,0-42,0-20,0 20,-21 1,21-1,0 0,0-20,0 20,0-20,0 20,0-20,0 20,0-20,21 20,-21 0,0 1,21-1,-21 0,20 21,-20-20,0-1,21 21,-21 21,21-1,-21 1,0 0,0-1,0 1,0 0,0-1,-42-20,42 21,-20-21,-1 0,21-21</inkml:trace>
  <inkml:trace contextRef="#ctx0" brushRef="#br0" timeOffset="48197.96">8309 5891,'0'21,"0"-1,0 1,21-21,-21 21,21-21,-21 20,20-20,1 0,0 0,-1 0,1 0,0 0,0-20,-21-1,20 0,-20 1,0-1,-20 21,-22 0,21 0,1 0,-1 0,0 0,1 0,20 21,-21-21</inkml:trace>
  <inkml:trace contextRef="#ctx0" brushRef="#br0" timeOffset="48810.78">8682 5891,'0'0,"-21"21,0-1,1 1,20 0,0-1,0 1,20 0,22-21,-22 0,1 0,0 0,-1 0,1 0,0 0,-21-21,20 21,1 0,0-21,-21 1,0-1,0 0,20 1,-20-1,0 0,0 1,0-1,0 0,0 1,0-1,-20 21,20-21,-21 21,21 42,0-22,-21 1,21 0,0-1,0 1,0 0,0-1,0 1,0 0,0-42,21 21,-21-21,41 21,-41-20,21 20,0-21,-1 21,1 0,0 41,-21-20,0 0,0-1,20 1,-20 0,0-1,21 1</inkml:trace>
  <inkml:trace contextRef="#ctx0" brushRef="#br0" timeOffset="50498.46">9922 5974,'0'0,"20"0,-20-21,21 0,0 21,-21-20,20-1,-20 0,21 21,-21-20,21-1,-1 0,-20 1,21-1,-21 0,0 1,21-1,-21 0,0 1,0-1,0 0,0 1,0-1,0 0,0 1,0-1,0 42,0 20,-21-20,21-1,0 22,-21-22,21 22,0-1,0 0,0 1,0 20,0-21,0 0,0 21,0-20,0-1,0 21,0-20,0-1,0 0,0-20,0 20,0-20,0 0,0-1,21 1,0-21,-1 0,1 0,0-21,-1 1,1-1,-21 0,21 21,-21-20,0-1,20 0,-20 1,0-1,0 0,21 1,-21-1,0 0,0 1,0-1,-21 21,21-21,-20 0,-22 1,22-1,-1 21,0 0,21-21,-20 21,-1-20,21-1</inkml:trace>
  <inkml:trace contextRef="#ctx0" brushRef="#br0" timeOffset="51588.89">10314 5870,'21'0,"-21"-20,0 40,0 1,0 0,0-1,21 1,-21 0,20-21,1 0,0 20,-1-20,1 0,0 0,-21-41,20 41,-20-21,21 21,0 0,-21-20,0-1,21 21,-21-21,0 1,0 40,0 1,-21-21,21 21,0-1,21-20,-21-20,20-1,1 0,-21 1,21-1,-1 21,-20 21,0-1,0 1,21 0,-21-1,21 1,-1-21,-20 21,21-21,0 0,-1 0,1 0,0-21,-1 21,-20-21,21 1,-21-1,0 0,21 1,-21-1,0 42,0-1,0 1,0 0,0-1,20-20,-20 21,21-21,-21 21,21-21,-1 0,1 0,0 0,-1 0,1-21,0 0,-1 21,1 0,-21-20,21-1,-1 0,-20 1,21-1,-21 0,21 1,-21-1,0 42,0-1,0 1,0 0,0-1,20 1,-20 0,21-1,-21 1,21-21,-21 21,-42-21,22 0,-1 0,0-21,1 21,20-21,-21 21</inkml:trace>
  <inkml:trace contextRef="#ctx0" brushRef="#br0" timeOffset="51769.63">10790 5643,'0'-21,"-21"21,21-20,-20 20</inkml:trace>
  <inkml:trace contextRef="#ctx0" brushRef="#br0" timeOffset="51930.59">10273 5622,'0'0,"-21"0,1 0</inkml:trace>
  <inkml:trace contextRef="#ctx0" brushRef="#br0" timeOffset="52727.01">11431 5581,'0'-21,"20"21,-20 21,0 20,0-20,0 0,0-1,0 1,0 0,0 20,0-20,0-1,0 1,0 0,0-1,0 1,0 0,21-21,-21-21,21 0,-1 21,-20-20,21 20,0-21,-1 0,1 1,0-1,-21 42,0-1,0 1,20-21,-20 21,0-1,21 1,0-21,-1 21,1-21,0 0,-1 0,-20-21,21 21,0-21,-1 21,-20-20,21-1,0 21,-21-21,20 1,1-1,-21 0,0 1,-21 20,21 41,-20-41,20 21,-21-21,21 41,0-20,0-1,21-20,-21 21,20-21,1 0,-21-21,21 21,-1-41,1 41,0 0,-21-21,20 21,-20-20,21 20,0 0,-1 0,1 20,-21 1,0 0,0-1,0 1,-21 0,1-21</inkml:trace>
  <inkml:trace contextRef="#ctx0" brushRef="#br0" timeOffset="53046.87">12505 5912,'0'-21,"-20"21,20-21</inkml:trace>
  <inkml:trace contextRef="#ctx0" brushRef="#br0" timeOffset="54463.97">13188 5643,'0'21,"0"-1,0 1,0 0,0-1,20-20,-20 21,0 0,21-21,-21 20,0-40,0-1,0 0,0 1,0-1,0 0,0 1,0-1,0 0,0 1,0-1,0 0,0 1,21-1,-21 0,20 1,1 20,0-21,-1 21,1 0,-21 41,0-20,21 0,-21-1,0 1,0 0,0-1,0 1,-42 0,42-1,0 1,0 0,21-21,0 0,-1 0,1 20,0-20,-1 0,1 21,0-21,-21 21,0-1,0 1,0 0,0-1,-21-20,21 21,-21-21,1 0,-1 21,0-21,1 0,-1 0,0 0,1 0,-1 0,0 0,21-21,0 0,0 1</inkml:trace>
  <inkml:trace contextRef="#ctx0" brushRef="#br0" timeOffset="55219.86">13642 5746,'0'0,"21"0,-21-20,21-1,-21 0,20 21,1-20,0 20,-21-21,20 21,1 0,-21-21,21 21,-21-20,20-1,-20 0,-20 21,-1 0,0 21,1 0,-1-1,0 1,21 0,0-1,0 1,0 0,21-21,0 20,20-20,-20 21,-1-21,1 0,0 0,-1 0,1 0,0-21,20 21,-20-20,-1 20,1-21,0 21,-1-21,1 21,-21-20,21 20,-21-21,0 0,-21 21,0 0,-20 0,20 0,1 0,-1 21,21 0,0-1,21 1,-1 0,1-1,0 1,-21 0,20-1,1 1,-21 0,21-1,-21 1,0 0,0 20,0-20,0-1,0 22,0-22,0 22,-21-22,21 1,-21 0,21 0,-20-1,20 1,-21-21,21 21,-21-21,1 0,-1 0,21-21,-21 21,21-21,-20 1,20-1,0 0,0 0,-21 1,21-1,0 0,0 1,0-1,-21 0,21 1,0-1,0 0,42 1,-42-1,20 0,1 1,20-1,-20 0,20 1,-20 20,20-21,1 0,-22 21,1-20</inkml:trace>
  <inkml:trace contextRef="#ctx0" brushRef="#br0" timeOffset="55722.82">14324 5684,'42'-20,"-84"40,84-61,-42 62,0-1,0 1,0 0,20-21,1 20,0-20,-1 0,1 0,0 0,-1-20,1 20,-21-21,21 21,-21-21,0 42,0 0,-21-21,21-21,21 21,-21-21,20 21,1-20,0 20,-21-21,20 21,-20 21,21-21,-21 20,21 1,0 0,-21-1</inkml:trace>
  <inkml:trace contextRef="#ctx0" brushRef="#br0" timeOffset="55902.44">14283 5416,'0'0,"0"-21,-21 21,1 0,-1-21,0 1</inkml:trace>
  <inkml:trace contextRef="#ctx0" brushRef="#br0" timeOffset="56570.42">15420 5622,'0'21,"0"0,0-1,0 1,0 0,21-21,-21 20,20-20,1 0,0 0,-1 0,-20-20,21 20,0-21,-1 42,1-21,0 20,-1-20,1 0,0 0,-1 0,1 0,0-20,-1-1,-20 0,0 1,-20 20,20-21,-21 21,0 0,1 0,-1 0</inkml:trace>
  <inkml:trace contextRef="#ctx0" brushRef="#br0" timeOffset="57028.06">15916 5622,'21'0,"-21"21,0 0,0-1,20 1,1-21,0 0,-21 21,20-21,1 0,0 0,-1 0,1-21,0 0,-1 1,-20-1,21 0,-21 1,0-1,0 0,21-20,-21 20,0 1,0-1,0 0,0 1,0-1,0 0,0 1,0-1,20 21,-20-21,0 63,0-22,0 1,0 0,0-1,0 1,0 0,0-1,0 1,0 0,0-1,0 1,0 0,0-1,0 1,21-21,-21 21,21-21,-1 20,1-20,0 0,-1 0,1 0</inkml:trace>
  <inkml:trace contextRef="#ctx0" brushRef="#br0" timeOffset="57398.36">16474 5519,'0'-21,"0"1,0-1,0 0,0 1,0-1,-21 42,21-1,0 1,0 0,-20-21,20 20,0 1,0 0,0-1,0 1,0 0,-21-1,21 1,0 0,21-21,-1 0,1-21,0 21,-21-21,20 21,1 0,-21-20,21 20,-1 0,-20 20,0 1,21-21,0 0,-21 21,20-21,1 0</inkml:trace>
  <inkml:trace contextRef="#ctx0" brushRef="#br0" timeOffset="57591.99">16102 5436,'0'0,"-21"0,1 0,-1 0,62 0,-20 0,0 0,-1 0,22 0,-22 0,1 0</inkml:trace>
  <inkml:trace contextRef="#ctx0" brushRef="#br0" timeOffset="57759.36">15585 5292,'0'0,"-20"0,-1 0,0 0,1 0,20-21,20 21</inkml:trace>
  <inkml:trace contextRef="#ctx0" brushRef="#br0" timeOffset="58527.78">17301 5436,'21'-20,"-1"20,-20-21,-20 21,-1 21,0-21,21 20,-20-20,-1 0,21 21,0 0,-21-21,21 20,0 1,0 0,21-21,-21 20,21-20,-21 21,20-21,-20 21,21-21,0 20,-1-20,-20 21,21-21,-21 21,0-1,21-20,-21 21,0 0,-21-21,0 0,1 0,-1 0,0 0,1 0,-1 0,21-21,-21 21,21-21,0 1</inkml:trace>
  <inkml:trace contextRef="#ctx0" brushRef="#br0" timeOffset="58883.46">17549 5560,'21'0,"-1"0,1 0,-21-20,21 20,-1-21,1 0,0 1,-21-1,20 21,-20-21,-20 21,20-20,-21 20,0 0,1 0,20 20,-21-20,0 42,21-22,-20 1,20 0,0-1,0 1,0 0,20-21,-20 20,42-20,-22 0,1 21,0-21,-1 0</inkml:trace>
  <inkml:trace contextRef="#ctx0" brushRef="#br0" timeOffset="59408.04">17962 5540,'0'-21,"21"21,-21-21,0 1,-21 20,1 20,-1 1,0 0,1-1,20 1,0 0,0-1,0 1,41-21,-20 0,-1 0,1 0,0 0,-1 0,1 0,0-21,-1 21,1 0,0 0,-21-20,20 20,-20-21,21 21,-21 21,21-1,-1-20,-20 21,21-21,0 0,-1 0,1 0,-21-21,0 1,21 20,-21-21,0 0,0 1,-21 20,21-21,-21 21,1 0,-1 0,0 0,1 0,-1 0,0 0,21 21,21-21</inkml:trace>
  <inkml:trace contextRef="#ctx0" brushRef="#br0" timeOffset="60128.09">18334 5540,'0'0,"21"0,0 0,-1 0,-20 20,21-20,0 0,-21 21,0 0,20-1,-20 1,21-21,0-21,-1 1,1-1,-21 0,21 21,-1-20,1-1,-21 42,0-1,0 1,21-21,-21 21,20-21,-20 20,21-20,0 0,-1 0,1 21,0-21,-1 0,1 0,21 0,-22 0,1 0,0 0,-1-21,1 21,0 0,-1-20,1 20,-21-21,21 21,-21-21,20 1,-20-1,-20 21,-1-21,-20 21,20 0,0 0,1 0,-1 0,21 21,0 0,0-1,0 1,21-21,-1 0,1 0,0 0,-1 0,1-21,-21 1,21 20,-21-21,0 0,20 1,-20-1,0 0,21 1,-21-1,0 0,0 1,0-1,0 0,-21 21,1 0,20 21,-21-21,21 41,-21-20,21 0,0-1,0 1,0 0,0-1,0 1,21 0,-21-1,41 1</inkml:trace>
  <inkml:trace contextRef="#ctx0" brushRef="#br0" timeOffset="61115.75">19513 5457,'-21'21,"42"-21,-1 0,1-21,0 21,-1 0,1-21,-21 1,-21 20,1 0,-22 20,22-20,-1 21,21 0,-21-1,21 1,0 0,21-1,20-20,-20 21,0-21,-1 0,1 21,20-21,-20 0,0 0,-1 0,1 0,0 0,-1 0,1-21,0 0,-1 1,-20-1,0 42,0-1,0 1,-20-21,20 21,0-1,0 1,0 0,0-1,-21 1,21 0,0-1,0 1,0 0,-21-21,21 20,0-40,0-1,0 0,0 1,0-1,0 0,0 1,21-1,-21 0,0 1,21-1,-21 0,0 1,20-22,-20 22,21-1,-21 0,21 1,-21-1,20 21,-20-21,0 1,21 20,-21 20,21-20,-21 21,0 0,0-1,0 1,20-21,-20 21,0-1,0 1,0 0,-41-21,41 20,-21-20,1 0,-1 0,0 0,63-20,-22-1</inkml:trace>
  <inkml:trace contextRef="#ctx0" brushRef="#br0" timeOffset="61418.75">19988 5478,'21'-21,"-42"42,42-21,-21 20,20-20,-20 21,21-21,-21 21,21-21,-1 0,1 0,0 0,-1 0,1 0,0 0,-21-21,20 21,-20-21,0 1,0-1,-20 21,20-21,-21 21,-20 0,20 0,0-20,1 20,-1 0</inkml:trace>
  <inkml:trace contextRef="#ctx0" brushRef="#br0" timeOffset="62027.75">20298 5395,'0'0,"21"0,-1 0,-20 21,-20-21,20 20,-21 1,21 0,0-1,-21-20,21 21,0 0,42-21,-22 0,1 0,0 0,-1 0,1 0,0 0,-1 0,1-21,0 0,-1 1,-20-1,21 21,-21-21,0 1,0-1,0 0,0 1,0-1,0 0,0 1,0-1,0 0,0 42,0 0,-21-1,21 1,0 0,0-1,0 1,0 0,0-1,-20 1,20 0,0-1,0-40,20 20,-20-21,21 21,0 0,-21-21,20 21,1 0,0 0,-21 21,0 0,0-1,0 1,0 0,0-1,0 1,0 0</inkml:trace>
  <inkml:trace contextRef="#ctx0" brushRef="#br0" timeOffset="64655.07">3245 7111,'21'-21,"-21"0,0 1,0-1,21 21,-21-21,0 1,0-1,20 21,-20-21,-41 21,20 0,1 42,-1-22,0-20,1 21,-1-21,0 21,21-1,-20-20,20 21,-21 0,21-1,0 1,0 0,21-1,20 1,-20-21,-1 21,1-21,0 20,-1 1,1 0,0-1,-1-20,1 21,-21 0,21-21,-21 20,20 1,-20 0,0-1,0 1,-20-21,20 21,-21-21,21 20,-41-20,41 21,-21-21,0 0,1 0,-1 0,0 0,1 0,-1 0,0 0,1 0,-1 0,0 0,1 0,-1-21,21 1,-21-1,21 0,0 1</inkml:trace>
  <inkml:trace contextRef="#ctx0" brushRef="#br0" timeOffset="64911.75">3452 7028,'0'0,"0"-21,21 21,-21 21,20 0,-20-1,0 1,21 0,-21-1,0 1,0 0,0-1,0 1,0 0,0-1,0 1,0 0,0-1,0 1,-21-21,21 21,0-1,0 1</inkml:trace>
  <inkml:trace contextRef="#ctx0" brushRef="#br0" timeOffset="65734.06">3431 7379,'21'0,"-21"-20,21 20,-1 0,1-21,0 21,-1-21,1 21,0 0,-1-20,1 20,0-21,-1 21,1-21,0 1,-21-1,20 21,-20-21,0 1,-20 20,-1 0,0 20,1 1,20 0,0-1,-21 1,21 0,0-1,0 1,21 0,-1-1,1-20,0 21,-1-21,1 0,0 0,-1 0,1 0,0 0,-21-21,20 21,-20-20,0-1,0 0,21 1,-21 40,0 1,0 0,0-1,0 1,0 0,0-1,0 1,0 0,0-1,0 1,0 0,0-1,0 1,0 0,-21-1,21 1,0 0,-20-21,20-21,0-20,0 20,0 0,0 1,0-1,0 0,20 1,-20-22,0 22,21-1,-21 0,0 1,0-1,21 0,-21 1,20-1,-20 0,21 1,-21-1,21 21,-21-21,20 21,1 0,-21 21,0 0,0-1,0 1,0 0,-21-21,21 20,-20-20,-1 21,0-21,21 21,-20-21</inkml:trace>
  <inkml:trace contextRef="#ctx0" brushRef="#br0" timeOffset="66182.78">4527 6945,'0'-20,"0"40,-21-20,21 42,0-22,-20 1,20 0,-21-1,21 1,-21 0,21 20,0-20,-20-1,20 1,-21 0,21-1,0 1,0 0,0-1,0 1,0 0,21-21,-1 0,1 0,0 0,-1 0,1 0,0 0,-21-21,20 0,-20 1,0-1,-20 21,20-21,-42 21,22 0,-1 0,0 0,1 0,20-20,-21 20</inkml:trace>
  <inkml:trace contextRef="#ctx0" brushRef="#br0" timeOffset="66398.15">4816 7131,'0'0,"0"-20</inkml:trace>
  <inkml:trace contextRef="#ctx0" brushRef="#br0" timeOffset="66938.59">5891 6904,'0'0,"0"41,21-41,-21 21,20 0,-20-1,21 1,0 0,-1-1,-20 22,21-22,0 1,-21 0,20-1,1 1,-21 0,21-1,-21 1,20-21,-20 21,21-1,-21 1</inkml:trace>
  <inkml:trace contextRef="#ctx0" brushRef="#br0" timeOffset="67238.84">6139 7028,'0'0,"0"-21,0 1,0 40,-21-20,21 21,-20 0,20-1,-21 1,21 0,-21-1,21 1,-20-21,-1 21,21-1,-21 1,21 0,-20-1,20 1,0 0,0-1,0 1,0 0,0-1</inkml:trace>
  <inkml:trace contextRef="#ctx0" brushRef="#br0" timeOffset="67489.98">6366 7297,'0'-21,"0"42,0-1,0 1,0 0,0-1,0 1,0 0,0-1,-20-20,20 21,0 0</inkml:trace>
  <inkml:trace contextRef="#ctx0" brushRef="#br0" timeOffset="69266.37">10004 6945,'0'-20,"0"-1,0 0,0 1,0 40,0 1,0 0,0-1,0 22,21-22,-21 1,0 0,0-1,0 1,0 0,21-1,-21 1,0 0,20-21,1 0,0 0,-1-21,1 0,0 21,-1-20,1-1,0 0,-1 1,1 20,-21-21,0 42,0-1,21 1,-21 0,0-1,0 1,20-21,-20 21,21-21,-21 20,21-20,-21 21,20-21,1 0,0-21,-21 1,20 20,-20-21,0 0,0 1,21-1,-21 0,0-20,0 20,0 1,0-1,21 0,-21 1,0-1,0 0,0 1,0-1,0 0,-21 21,21-20,-21 20,1 0,20 20</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20T05:43:36.825"/>
    </inkml:context>
    <inkml:brush xml:id="br0">
      <inkml:brushProperty name="width" value="0.05292" units="cm"/>
      <inkml:brushProperty name="height" value="0.05292" units="cm"/>
      <inkml:brushProperty name="color" value="#FF0000"/>
    </inkml:brush>
  </inkml:definitions>
  <inkml:trace contextRef="#ctx0" brushRef="#br0">2977 13395,'0'20,"-21"1,21 0,0-1,0 1,0 0,-21 20,21-20,0-1,0 1,-20 20,20-20,0 0,0-1,0 1,0 0,0-1,0 1,0 0,0-1,0-40,0-1,0 0,-21 1,21-1,0 0,0 1,-21 20,21-21,0 0,0 1,0-1,0 0,0 1,0-1,0 0,0 1,0-1,0 0,21 21,-21-20,0-1,21 21,-21-21,20 1,-20-1,21 21,-21-21,21 21,-21-20,20 20,-20-21,21 21,0-21,-1 21,-20-20,21 20,0 0,-21-21,20 21,1 0,0-21,-1 21,1 0,0 0,-21-21,20 21</inkml:trace>
  <inkml:trace contextRef="#ctx0" brushRef="#br0" timeOffset="1124.83">2956 13643,'-21'0,"42"0,20 0,-20-21,0 21,20-21,-20 21,-1-20,1 20,0 0,-1 0,1 0,0 0,-1 0,1 0,-21 20,0 1,0 0,0-1,0 1,0 0,0-1,21-20,-1 0,1 0,0-20,-21-1,20 21,-20-21,21 1,-21-1,0 42,21-21,-21 41,0-20,0-1,0 1,0-42,20 1,-20-1,21 21,-21-21,21 21,-21-20,20 20,-20-21,21 21,0-21,-1 21,1 0,-21 21,0 0,0-1,0 1,0 0,0-1,21-20,-21 21,20 0,1-21,0 0,-1 0,1 0,0-42,-1 42,1 0,0-20,-1 20,1-21,0 21,-21-21,20 21,-20-20,-20 20,-1 0,21 20,-21-20,21 21,-20-21,20 21,-21-21,21 20,-21-20,21 21,0 0,0-1,21-20,0 0,-1 0,-20-20,21 20,0-21,-21 0,20 1,1 20,-21-21,21 0,-21-20,20 20,-20 1,0-1,21 0,-21-20,21 20,-21 1,0-1,0 0,20 1,-20-1,0 62,0-20,0 0,-20-1,20 1,0 0,0-1,-21 1,21 0,0-1,0 1,0 0,0-1,0 1,0 0,21-1,-21 1,20-21,-20 21</inkml:trace>
  <inkml:trace contextRef="#ctx0" brushRef="#br0" timeOffset="1327.4">3514 13415,'0'0,"-21"0,1 0,-1 0,0 0,1 0</inkml:trace>
  <inkml:trace contextRef="#ctx0" brushRef="#br0" timeOffset="2955.06">4878 13581,'0'0,"-20"0,20 20,0 1,0 0,0-1,-21-20,21 21,0 0,0-1,0 1,0 0,0-1,0 1,0 0,0-1,0-61,-21 41,21-21,0 1,0-1,0 0,0 1,-20-1,20 0,0 1,0-1,0 0,0 1,0-1,0 0,0 1,0-1,0 0,0 1,0-1,20 0,-20 1,21 20,0-21,-1 21,1 0,0 0,-1 0,1 0,0 0,-1 0,1 0,0 0,-1 0,1 0</inkml:trace>
  <inkml:trace contextRef="#ctx0" brushRef="#br0" timeOffset="3164.47">4878 13622,'0'21,"-20"-21,20 20,20-20,22 0,-22 0,1 0,0 0,-1 0,1-20,20 20,-20 0,0 0</inkml:trace>
  <inkml:trace contextRef="#ctx0" brushRef="#br0" timeOffset="3543.85">5271 13601,'0'0,"0"-20,0-1,-21 21,21 21,-20-1,-1-20,21 21,-21-21,21 21,0-1,-20-20,20 21,0 0,0-1,0 1,20-21,1 0,0 0,-1 0,1 0,-21-21,21 21,-1 0,-20-20,21-1,-21 0,21 21,-21-20,0 40,0 1,0 0,-21-21,21 20,0 1</inkml:trace>
  <inkml:trace contextRef="#ctx0" brushRef="#br0" timeOffset="4011.58">5622 13581,'-20'0,"20"20,-21-20,21 21,-21-21,21 21,-20-21,20 20,0 1,0 0,0-1,20-20,1 0,0 0,-1 0,1 0,0-20,-1 20,-20-21,21 21,0-21,-1 1,-20-1,21 0,-21 1,21 20,-21-21,0 0,20 1,-20-1,0 0,0 1,0-1,0 0,0 1,0-1,0 0,-20 21,20 21,0 0,0-1,0 1,-21 0,21-1,0 1,0 0,0-1,0 1,-21-21,21 21,0-1,0 1,0 0,0-1,0 1,0 0,21-1,0 1</inkml:trace>
  <inkml:trace contextRef="#ctx0" brushRef="#br0" timeOffset="5283.84">5850 13663,'0'-20,"-21"20,21-21,-21 21,21-21,21 21,20 0,-41-20,21 20,0 0,-1 0,1-21,0 21,-1 0,-20 21,0-1,0 1,0 0,-20-21,20 20,0 1,0 0,20-21,1 0,0 0,-1 0,-20-21,21 21,0-21,-1 1,1 20,-21-21,21 21,-21-21,20 21,-20-20,21-1,-21 0,0 1,0-1,-21 0,1 21,-1 0,0 0,21 21,-20-21,20 21,0-1,0 1,20 0,1-21,20 0,-20 0,0 0,-1 0,1-21,0 21,-1 0,-20-21,21 21,0 0,-1 0,-20-20,21 20,-21-21,21 21,0-21,-21 1,20 20,-20-21,0 42,-20-21,20 20,0 1,0 0,20-1,1-20,0 21,-1-21,-20 21,21-21,0 20,-21 1,0 0,0-1,0 1,20-21,1 0,20 0,-20 0,0 0,-1-21,1 21,-21-20,21 20,-1-21,1 0,-21 1,21 20,-21-21,20 21,-20-21,0 1,21 20,-21-21,0 0,0 1,0-1,0 42,0-1,21-20,-21 42,20-42,-20 20,21-20,-21 21,21 0,-1-1,-20 1,0 0,0-1,-20-20,-1 0,21 21,-41-21,20 0,0 0</inkml:trace>
  <inkml:trace contextRef="#ctx0" brushRef="#br0" timeOffset="5747.82">7958 13353,'0'-20,"-21"20,21 41,0-20,0-1,0 1,0 0,-20-1,20 1,0 0,0-1,0 1,0 0,0-1,20 1,-20 0,0-1,42-20,-42 21,0 0</inkml:trace>
  <inkml:trace contextRef="#ctx0" brushRef="#br0" timeOffset="6771.06">7917 13643,'0'-21,"0"0,0 1,20-1,1 0,20 1,-20 20,0 0,-1 0,1 0,0 0,-1 0,-20 20,21-20,0 21,-21 20,20-41,-20 21,0 0,0-1,0 1,0 0,0-1,0-40,21 20,-21-21,21 21,-21-21,20 21,-20-20,21-1,0 21,-21-21,20 21,1-20,0 20,-1 20,-20 1,0 0,21-1,-21 1,21 0,-1-21,1 0,0 0,0-21,-1 21,-20-21,21 21,0-20,-1-1,1 0,-21 1,-21 20,1 20,-1 1,21 0,0-1,0 1,21-21,-1 0,1 0,0 0,-1-21,1 21,0 0,-21-20,0-1,20 21,-20 21,0-1,21-20,-21 21,21-21,-1 0,1 0,0 0,-1-21,1 21,-21-20,21 20,-21-21,20 0,-20 1,21 20,-21-21,21 0,-21 1,0-1,20 0,-20 1,0-1,0 0,0 1,0-1,0 0,-20 21,20 21,0 0,0-1,0 1,0 0,0-1,0 1,0 0,0-1,0 1,20 0,-20-1,0 1,21 0,-21-1,21 1,-21 0,20-1,-20 1,21-21,0 0,-21 21,20-21</inkml:trace>
  <inkml:trace contextRef="#ctx0" brushRef="#br0" timeOffset="6912.99">9095 13601,'0'-20,"0"-1,21 21,-21-21,20 21,1 0,0-20,-1 20,22 0,-22-21,1 21</inkml:trace>
  <inkml:trace contextRef="#ctx0" brushRef="#br0" timeOffset="7862.44">10190 13560,'0'-21,"-20"21,-1-20,-20 20,20 0,0 0,1 20,-1 1,21 0,0-1,0 1,21-21,-1 21,1-21,0 0,-1 0,1 0,0 0,-21-21,20 21,-20-21,0 42,0 0,21-21,20 0,-20 0,0 0,-1 0,1-21,0 21,-1 0,-20-21,0 1,21-1,-21 0,0 1,0-1,0 0,0 1,0-1,0 0,0 1,0-1,-21 21,21 41,0-20,0 20,0-20,-20 0,20 20,0-20,0 20,0 0,0-20,0 20,0 1,0-1,-21 0,21 1,0-1,0-20,0 20,0 0,0-20,0 20,0-20,0 0,0-1,21-20,-21 21,20-21,1 0,0 0,-1 0,1-41,0 41,-1-21,-20 0,21 1,0-1,0 0,-21 1,0-1,20 0,-20 1,0-1,0 0,-20 1,-22-1,21 0,1 21,-1-20,0 20,1-21,-1 21,21-21,-21 21,1 0,20-20,-21 20</inkml:trace>
  <inkml:trace contextRef="#ctx0" brushRef="#br0" timeOffset="8231.99">10666 13436,'0'-21,"-21"63,21-22,0 1,-20 0,20 20,0-20,0-1,-21 1,21 20,0-20,0 0,0-1,0 22,0-22,0 1,0 0,0-1,0 1,0 0,0-1,21 1,-21 0,20-21,1 0,0 0,-1 0,-20-21,21 21,0 0,-21-21,20 21,-20-20,0-1,0 0,0 1,-20 20,-1-21,0 21,1-21,-1 21,21-20,-21 20,1-21</inkml:trace>
  <inkml:trace contextRef="#ctx0" brushRef="#br0" timeOffset="8596.18">10893 13684,'-20'0,"20"-21,20 21,-20-20,21 20,0-21,-1 21,1-21,0 1,-1 20,-20-21,21 0,-21 1,0-1,-21 21,-20 0,20 0,1 21,-1-21,21 20,-21 1,21 0,0-1,0 1,0 0,21-1,0 1,-1-21,1 21,0-21,20 0,-20 0</inkml:trace>
  <inkml:trace contextRef="#ctx0" brushRef="#br0" timeOffset="9464.84">10190 13601,'0'21,"0"0,0-1,0 1,0 0,0-1,21 1,0 0,-1-21,1 0,0 0,-1 0,1 0,0 0,-1 0,1-21,0 21</inkml:trace>
  <inkml:trace contextRef="#ctx0" brushRef="#br0" timeOffset="10531.83">11286 13539,'-21'0,"1"0,-1 21,0 0,1-21,20 20,0 1,-21-21,21 21,0-1,0 1,21-21,20 0,-20 0,-1 0,1 0,0 0,20 0,-20-21,-1 21,1 0,0 0,-1-41,1 41,-21-21,21 1,-21-1,20 0,-20 1,0-1,0 0,0 1,0-1,0 0,0 1,0-1,0 0,-20 1,20-1,-21 21,21-21,-21 21,21 21,0 0,0-1,0 1,0 0,0-1,0 1,0 0,0-1,0 1,0 0,0-1,21 1,-21 0,0-1,0 1,21-21,-21 21,20-21,-20 20,21-20,-21 21,21-21,-1 0,1 0,0 0</inkml:trace>
  <inkml:trace contextRef="#ctx0" brushRef="#br0" timeOffset="10683.88">11679 13519,'0'-21,"0"0,20 21,1-20,0 20,-1 0,1-21,0 21,-1 0</inkml:trace>
  <inkml:trace contextRef="#ctx0" brushRef="#br0" timeOffset="13844.92">12836 13560,'0'0,"0"-21,21 21,-21-20,21 20,-21-21,20 21,-20-21,21 1,0-1,-21 0,20 1,-20-1,0 0,0 1,21-1,-21 0,0-20,0 20,0 0,21 1,-21-1,0 0,0 1,0-1,0 42,0-1,0 1,-21 0,21-1,0 1,0 0,0 20,0-20,0 0,0-1,0 1,0 20,0-20,0 0,0-1,21 1,-21 0,20-21,-20 20,21 1,0-21,-21 21,20-21,1 0,0 20,-1-20,1 0,0 0,-1 0,1 0,0-20,-1 20,1-21,0 0,-1 1,1-1,0 21,-21-21,20 1,-20-1,0 0,21 1,-21-1,0 0,0 1,0-1,-21 21,1-21,-22 21,22 0,-1 0,0 0,1 21,-1 0,21-1,-21 1,21 0,0-1,0 1,0 0,0-1,0 1,21 0,-21-1,21 1,-1 0,1-21,0 20,-1-20,1 0,0 0,-1 0,22 0,-22 0,1 0,0 0,-1-20,1 20,0-21,-1 21,1-21,0 21,-1-20,1-1,0 0,-21 1,0-1,-21 21,0 21,21-1,-20 1,20 0,0-1,0 1,0 0,20-21,-20 20,21-20,0 0,-1 0,1-20,-21-1,21 21,-21-21,20 21,-20-20,0-1,0 0,-20 63,20-22,-21 1,21 0,0-1,41-20,-20 0,0 0,-1 0,1-20,0 20,-1-21,1 0,0 21,-1-20,1-1,0 0,-1 1,-20-1,0 0,21 21,-21-20,0-1,0 0,0 1,0-1,-21 21,21-21,-20 21,20 21,-21-21,21 21,-21-21,21 20,0 1,-20-21,20 21,0-1,0 1,-21 0,21-1,0 1,41-21,-41 21,21-21,0 0,-1 0,1 0,0 0,-21 20,0 1,0 0,20-21,1 0,20 20,-20-20,0 0,-1 0,1 0,0 0,-1 0,1-20,0 20,-21-21,20 21,-20-21,21 1,-21-1,21 21,-21-21,0 1,0-1,20 0,-20 1,0 40,-20 1,20 0,0-1,0 1,0 0,-21-1,21 1,0-42,0 1,21-1,-1 0,-20 1,21 20,-21-21,21 21,-21-21,20 1,1 20,-21 20,21 1,-21 0,0-1,0 1,20-21,-20 21,21-21,-21 20,21-20,-1 0,1 0,0 0,-1 0,1 0,0 0,-21-20,21 20,-1 0,1-21,0 0,-21 1,20-1,-20 0,0 1,0-1,0 0,0 42,0 0,0-1,-20-20,20 21,0 0,0-1,0 1,0 0,0-1,20-20,1 0,0 0,-1 0,1 0,0 0,-1 0,1-20,-21-1,21 21,-21-21,0 1,20 20,-20-21,0 0,0 1,0 40,0 1,0-42,21 1,-21-1,21 21,-21-21,20 63,-20-22,21 1,-21 0,21-21,-1 0,-20 20,21-20,0 0,-1 0,1 0,0 0,20 0,-20 0,-1 0,1-20,0 20,-1-21,1 21,0-21,-1 1,-20-1,0 0,0 1,-20-1,-1 21,0 0,1 0,20 21,-21-21,21 20,-21 1,21 0,0-1,-20 1,20 20,0-20,0 0,-21 20,21-20,0 20,0 0,0-20,-21 20,21 1,0-22,0 22,0-22,0 1,0 20,0-20,-20 0,20-1,0 1,-21-21,21 21,-21-21,1 0,-1 0,0 0,21-21,-20 21,20-21,-21 21,0-20,21-1,-20 0,20 1,-21-22,21 22</inkml:trace>
  <inkml:trace contextRef="#ctx0" brushRef="#br0" timeOffset="13995.05">14738 13002,'0'0,"0"-21,-21 21,21-21,-20 21,20-20</inkml:trace>
  <inkml:trace contextRef="#ctx0" brushRef="#br0" timeOffset="14922.84">16577 13208,'0'0,"-20"0,20-20,0 40,0 1,0 0,0 0,0-1,-21-20,21 21,0 0,0-1,0 1,0 0,21-1,-1-20,1 0,0 0,-1 0,1 0,0 0,-1 0,-20-20,21 20,-21-21,21 21,-21-21,21 1,-21-1,20 0,-20 1,0 40,0 1,-20-21,20 21,0-1,0 1,-21-21,42 0,-21-21,20 21,-20-20,21 20,-21-21,21 21,-1-21,1 21,0 0,-21 21,20-21,-20 21,21-21,-21 20,0 1,0 0,21-21</inkml:trace>
  <inkml:trace contextRef="#ctx0" brushRef="#br0" timeOffset="15113">16350 12960,'-21'0,"1"0,-1-20,62 20</inkml:trace>
  <inkml:trace contextRef="#ctx0" brushRef="#br0" timeOffset="15356.52">17838 13084,'0'0,"0"21,-20 20,20-20,0 0,-21-1,21 1,0 0,0 0,0-1,0 1,0 0,0-1,0 1,0 0,21-21,-1 0</inkml:trace>
  <inkml:trace contextRef="#ctx0" brushRef="#br0" timeOffset="15567.46">17673 13146,'0'-20,"-21"20,21-21,0 42,21-21,-21 20,41-20,-41 42,21-22,0 1,-1-21,1 21,0 0,-1-1,1-20,0 21,-1 0,1-21,0 0,-1 0,1 0</inkml:trace>
  <inkml:trace contextRef="#ctx0" brushRef="#br0" timeOffset="15755">18004 13105,'0'0,"0"-21,0 1,0-1,0 42,0-1,0 1,0 0,0-1,0 1,0 0,0-1,0 1,-21 0,21 0,0-1,0 1,0 0,0-1</inkml:trace>
  <inkml:trace contextRef="#ctx0" brushRef="#br0" timeOffset="15976.34">18231 13167,'-21'21,"21"-1,-20-20,20 21,-21 0,0 0,21-1,0 1,-20-21,20 21,0-1,20-20</inkml:trace>
  <inkml:trace contextRef="#ctx0" brushRef="#br0" timeOffset="16368.27">18148 13105,'0'-21,"0"42,21 0,0-1,-1 1,1-21,-21 21,21-1,-1-20,-20 21,21 0,0 0,-1-21,1 0,0 20,-1-20,1 0,0 0,-1 0,1-41,0 20,-21 0,0 1,0-1,0 0,0 1,0-1,0 0,-21 21,21-20,-21 40,21 1,0 0,-20-1,20 1,0 0,-21-1,21 1,0 0,0 0,0-1,0 1</inkml:trace>
  <inkml:trace contextRef="#ctx0" brushRef="#br0" timeOffset="16519.9">18706 13374,'-20'0,"20"-21</inkml:trace>
  <inkml:trace contextRef="#ctx0" brushRef="#br0" timeOffset="18191.99">5416 14511,'0'-21,"0"42,0-1,20 1,-20 0,0-1,0 1,0 0,0-1,0 1,0 0,0-1</inkml:trace>
  <inkml:trace contextRef="#ctx0" brushRef="#br0" timeOffset="18335.79">5540 14655,'-21'-20,"0"20</inkml:trace>
  <inkml:trace contextRef="#ctx0" brushRef="#br0" timeOffset="18820.77">5602 14366,'0'0,"0"-21,0 1,0-1,0 0,41 21,-20 0,-1-20,1 20,0 0,-1 0,1 0,-21 20,21-20,-21 21,0 0,0-1,0 1,0 0,0-1,-21-20,21 21,0 0,0-1,0 1,-21-21,21 21,0-1,0 1,0 0,-20-21,20 20,0 1,0 0,0-1,20 1,-20 0,21-1,-21 1,21 0,-21-1,20-20,1 21,-21 0,21-1,-21 1,0 0,0-1,0 1,-21-21,21 21,-21-21,1 0,-1 0,0 0,1 0,20 20,-21-20,0 0,1 0,-1 0,21-20</inkml:trace>
  <inkml:trace contextRef="#ctx0" brushRef="#br0" timeOffset="19479.86">6449 14469,'0'0,"-20"-20,20 40,0 1,0 0,0-1,0 1,0 0,0-1,0 1,0 0,20-1,-20 1,21 0,0-1,-1-20,1 0,0 0,-1-20,1 20,-21-21,21 21,-21-21,20 21,-20-20,21 20,-21-21,21 21,-21-21,20 42,-20 0,21-21,-21 20,21 1,-1-21,1 0,0 0,-1 0,1 0,0 0,-1 0,-20-21,21 21,-21-20,21 20,-21-21,0 0,0 1,0-1,0 0,-21 21,21-20,-21-1,1 21,-1-21,0 21,1-20,-1 20,0-21,1 21,-1 0,0 0</inkml:trace>
  <inkml:trace contextRef="#ctx0" brushRef="#br0" timeOffset="20851.52">8599 14511,'0'-21,"0"0,21 21,-1 0,1 21,0 0,-21-1,20 1,-20 0,0-1,0 1,0 0,-41-1,41 1,0 0,-21-21,21 20,-20-20,40 0,1 0,0 0,-1 0,1-20,0 20,-1 0,1 0</inkml:trace>
  <inkml:trace contextRef="#ctx0" brushRef="#br0" timeOffset="21451.58">9054 14366,'0'-21,"0"1,0-1,0 0,20 1,-20-1,21 21,-21-21,21 21,-1 0,1 0,0 0,-1 0,-20 21,21 0,-21-1,0 1,0 0,0-1,0 1,0 0,0-1,0 1,0 0,0-1,0 1,0 0,21-1,-21 1,20 0,1-1,0 1,-21 0,20-1,1 1,-21 0,21-1,-1 1,-20 0,0-1,-20-20,20 21,-21-21,-20 0,20 0,0 0,1 0,-1 0,0 0,1 0,-1 0</inkml:trace>
  <inkml:trace contextRef="#ctx0" brushRef="#br0" timeOffset="22367.83">9984 14490,'0'-21,"-21"21,21 21,-21 0,1-1,20 1,-21-21,21 21,-21-1,21 1,0 0,21-1,20-20,-20 21,0-21,-1 0,1 0,0 0,-1 0,22 0,-22 0,1 0,0 0,-1 0,1 0,-21-21,21 21</inkml:trace>
  <inkml:trace contextRef="#ctx0" brushRef="#br0" timeOffset="23023.98">10666 14676,'-21'0,"21"21,0-1,-20-20,20 21,-21-21,21 21,0-1,-21-20</inkml:trace>
  <inkml:trace contextRef="#ctx0" brushRef="#br0" timeOffset="23588.93">10914 14490,'0'0,"0"-21,0 1,21 61,-1-20,-20-1,21 1,0 0,-21-1,0 1,20 0,-20-1,0-40,0-1,21 0,-21 1,21-1,-21 0,20 1,1-1,-21 0,21 21,-1-20,1 20,0 0,-1 20,-20 22,21-42,-21 20,0 1,0 20,0-20,0 0,0 20,0-20,0 20,0-20,21 20,-21 0,0-20,0 20,0-20,0 20,20-20,-20 21,0-22,0 1,21-21,-21 21,0-1,21 1,-1-21,1 0,0 0,-1-21,1 21,-21-20,21 20,-21-21</inkml:trace>
  <inkml:trace contextRef="#ctx0" brushRef="#br0" timeOffset="24543.98">11803 14635,'-21'0,"21"20,0 1</inkml:trace>
  <inkml:trace contextRef="#ctx0" brushRef="#br0" timeOffset="25056.6">12609 14345,'21'-20,"-1"20,-20 20,-41 1,41 0,-21-1,0 22,1-22,-1 1,-20 0,20-1,0 1,-20 0,20-1,-20 1,20 0,1-21,-1 20,0-20,1 0,-1 21,0-21,21-21,0 1,21-1,0 0,-21 1,20 20,1-21,0 21,-1 0,1 0,0 21,-21-1,20-20,1 21,-21 0,21-21,-21 20,20-20,1 0,0 21,-1-21,1 0,0 0,-1 0,1 0,-21 21,21-21,0 0,-1 0,-20-21,0 0,-20 21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5T05:55:19.696"/>
    </inkml:context>
    <inkml:brush xml:id="br0">
      <inkml:brushProperty name="width" value="0.05292" units="cm"/>
      <inkml:brushProperty name="height" value="0.05292" units="cm"/>
      <inkml:brushProperty name="color" value="#FF0000"/>
    </inkml:brush>
  </inkml:definitions>
  <inkml:trace contextRef="#ctx0" brushRef="#br0">17198 723,'-21'0,"21"-20,0-1,0 0,0 1,0-1,21 21,-21-21,20 21,1 0,0 0,-1 0,1 0,0 0,-1 21,1-21,-21 41,21-41,-21 21,0 0,0-1,0 1,0 0,0-1,-21 1,21 0,-21-1,21 1,-41-21,41 21,-21 0,21-1,-20-20,20 21,-21-21,21 21,0-42,0 0,21 1,-21-1,20 0,-20 0,21 21,-21-20,21-1,-1 21,-20-21,21 1,0-1,-21 0,20 21,-20-20,21-1,0 21,-21-21,20 1,-20-1,21 0,-21 1,-21 20,21 20,-20-20,20 21,0 0,0-1,-21-20,21 21,0 0,0-1,0 1,0 0,0-1,21-20,-21 21,20 0,-20-1,42-20,-22 21,1-21,0 0</inkml:trace>
  <inkml:trace contextRef="#ctx0" brushRef="#br0" timeOffset="323.7">17735 806,'0'-21,"0"1,0 40,0 1,0 0,0-1,0 1,0 0,0 0,0-1,0 1,21-21,-21 21,0-1</inkml:trace>
  <inkml:trace contextRef="#ctx0" brushRef="#br0" timeOffset="1912.16">17177 620,'0'-21,"-21"21,21-20,-20 20,40 20,1-20,0 42,-1-42,1 20,0 1,20 0,-20-1,-1 1,22 0,-22 20,22-20,-22-1,22 1,-22 21,1-22,0 1,-1 20,1-20,0 0,-1-1,1 1,0 0,-21-1,20 1,-20 0,21-21,-21 20,21-20,-21 21,0-42,0 1</inkml:trace>
  <inkml:trace contextRef="#ctx0" brushRef="#br0" timeOffset="2305.15">17652 517,'0'0,"0"-21,21 0,-21 1,0-1,-21 42,1 20,-1-20,0-1,-20 22,20-1,-20 0,0 1,-1 20,1 0,0-21,-1 21,22 0,-22 0,1-20,20-1,1 21,-1-41,0 20,1-20,20-1,-21 1,21 0,-21-1,21 1,-20 0,20-42,20 0,-20 1,21-1</inkml:trace>
  <inkml:trace contextRef="#ctx0" brushRef="#br0" timeOffset="3967.96">17818 868,'-21'0,"0"0,42 0,0 0,-1 0,1 0,0 0,-1 0,22 0,-22 0,22 0,-1 0,0 0,1-21,-1 21,0 0,-20 0,20 0,1 0,-22 0,1 0,0 0,-1-20,1 20,0 0,-1 0</inkml:trace>
  <inkml:trace contextRef="#ctx0" brushRef="#br0" timeOffset="5077.14">19368 785,'0'-20,"-21"-1,1 21,-1 0,0 0,1 0,-1 21,0-21,1 20,-1 1,0 0,1-1,-1 1,21 0,-21-21,21 21,0-1,0 1,0 0,0-1,0 1,21-21,0 21,-1-21,1 0,0 0,-1 0,1-42,0 42,-1 0,1 0,-21-41,21 41,-1-21,-20 1,21-1,0 0,-21 0,20 1,-20-1,0 0,21 1,-21-1,0-20,0 20,0 0,21 1,-21-1,0 0,0 1,0-1,0 0,0 1,0-1,0 0,-21 21,21-20,0 40,0 1,0 0,0-1,-21 1,21 0,0-1,0 1,0 0,0-1,0 1,0 0,0-1,0 1,0 0,21 20,-21-20,21-1,-21 1,20 0,-20 0,21-1,0 1,-21 0,20-21,-20 20,21-20,0 0,-1 0,-20 21,21-21</inkml:trace>
  <inkml:trace contextRef="#ctx0" brushRef="#br0" timeOffset="17004.16">16598 2501,'-21'0,"21"-21,42 1,-42-1,20 21,-20-21,21 1,0-1,-1 0,-20-20,21 20,0 1,0-22,-1 22,1-22,0 22,-1-22,1 1,0 20,-1-20,1 20,-21 1,21-1,-1 0,-20 1,21 20,-21-21,21 21,-1 21,-20 20,0-20,0 20,21-20,-21-1,0 22,0-22,0 22,0-22,0 22,0-22,0 1,0 20,0-20,0 0,0-1,0 1,-21 0,21-1,0 1</inkml:trace>
  <inkml:trace contextRef="#ctx0" brushRef="#br0" timeOffset="17736.27">16846 2398,'0'0,"-20"0,40 0,1-21,0 0,-1 21,1-41,0 41,20-21,-20 1,-1-1,1 21,20-21,-20 1,0-1,-1 0,1 1,-21-1,21 21,-21-21,0 42,-21-21,21 21,0-1,0 1,0 0,0-1,0 1,21-21,-21 21,20-21,-20 20,21-20,-21 21,21 0,-1-21,-20 20,21-20,-21 21,21 0,-21-1,0 1,0 0,0-1,-21-20,21 21,-41-21,20 0,0 0,21-21,0 1,21-1,-21 0,21 1,-1-1,1 0,0 1,-1-1,1 0,0 1,-1-1,1 0,0 21,-21-20,20 20,-20-21,21 21,-21 21,21-21,-21 20,20 1,-20 0,21-21,-21 20,21-20,-21 21,0 0,20-21,-20 20,0 1,0 0,-20-21,20 20,-21-20,0 21,1-21,-1 0,21-21,0 1</inkml:trace>
  <inkml:trace contextRef="#ctx0" brushRef="#br0" timeOffset="18695.18">17652 2232,'0'0,"21"0,0 0,-1 0,1 0,0 21,-21 20,0-20,20 0,-20-1,0 1,0 0,21-21,-21 20,21-20,-1 0,1 0,0 0,-21-20,20 20,1-21,0 0,-1 1,-20-1,21 21,-21-21,0 1,0-1,0 42,0-1,0 1,0 0,0-1,0 1,0 0,0-1,21-20,-1 0,1 0,0 0,-1-20,1-1,0 21,-21-21,20 21,-20-20,21-1,0 0,-21 1,0-1,20 21,-20-21,0 42,0 0,0-1,0 1,0 0,0-1,0 1,0 0,0-1,0 1,0-42,0 1,0-1,0 0,21 21,-21-20,0-1,21 21,-21-21,20 21,-20-20,21 20,-21 20,21-20,-21 21,0 0,0-1,0 1,0 0,20-21,-20 20,21-20,-21-20,21 20,-21-21,20 21,-20-21,21 21,-21-20,0-1,21 21,-21-21,20 21,1-20,-21-1,21 21,-21-21,20 21,-20 21,0 0,0-1,0 1,0 0,0-1,0 1,0 0,0-1,0 1,0 0</inkml:trace>
  <inkml:trace contextRef="#ctx0" brushRef="#br0" timeOffset="19052.25">18665 2377,'21'0,"-1"0,1 0,0-21,-1 1,1-1,-21 0,21 21,-21-20,0-1,0 0,0 1,-21 20,0 0,1 0,-1 41,0-20,1-1,20 1,-21 0,21-1,0 1,0 0,21-21,-1 20,1-20,0 0,-1 0,22 0,-21 0</inkml:trace>
  <inkml:trace contextRef="#ctx0" brushRef="#br0" timeOffset="19320.4">19223 2294,'21'0,"0"0,-1 0,22 0,-22-20,1 20,0 0,20-21,-20 21,-1-21,1 21</inkml:trace>
  <inkml:trace contextRef="#ctx0" brushRef="#br0" timeOffset="20615.5">20174 2191,'0'0,"0"-21,0 1,0-1,0 0,0 63,0-22,0 1,0 0,0-1,0 1,0 0,0-1,0 1,0 0,0-1,0 1,0 0,0-1,21-20,-21 21,20-21,1 0,0-41,-1 41,-20-21,21 21,0-21,-1 1,1 20,0-21,-21 0,20 21,-20-20,21 20,-21-21,0 42,0-1,0 1,0 0,0-1,21-20,-21 21,20 0,1-1,0-20,-1 0,1 0,0-20,-1 20,1-42,0 42,-21-20,20-1,-20 0,21 1,-21-1,0 0,21 1,-21-1,0 0,0 1,0-1,0 0,-21 21,0 0,21-20,-20 20,-1 0,0 0,1 0,20 20,-21-20,21 21,0 0,41-1</inkml:trace>
  <inkml:trace contextRef="#ctx0" brushRef="#br0" timeOffset="21309.23">20898 2315,'-21'0,"42"0,-1-21,1 1,0 20,-1 0,-20-21,21 21,-21-21,21 1,-21-1,0 0,0 1,-21 20,0 0,21 20,-20-20,20 21,-21-21,21 21,0-1,-21 1,21 0,0-1,-20 1,20 0,0-1,0 1,41-21,-41 21,21-21,-1 0,1 0,0 0,-1 0,1 0,0-21,-1 21,1-21,0 21,-1-20,1-1,0 0,-21 1,20 20,-20-21,21 0,-21 1,-21 40,21 1,0 0,-20-1,20 1,0 0,0-1,0 1,20-21,1 0,0 0,-1 0</inkml:trace>
  <inkml:trace contextRef="#ctx0" brushRef="#br0" timeOffset="21497.24">21311 1984,'0'0,"0"-20,-21 20,21-21,0 42,21-21,-21 20</inkml:trace>
  <inkml:trace contextRef="#ctx0" brushRef="#br0" timeOffset="22603.83">21538 2253,'21'0,"0"-21,-42 21,0 21,1-21,20 21,20-21,1 0,0 0,-1 0,1 0,-21 41,21-41,-21 21,0-1,20 1,-20 0,0-1,0 1,0 0,0-1,0 22,-41-22,41 1,-21 20,21-20,-20 0,20 20,-21-20,0 0,21-1,-20 1,20 0,-21-21,21 20,-21-20,21 21,-20-21,-1 0,21-21,0 1,0-1,0 0,0 1,0-1,0 0,0 1,0-22,21 21,-21 1,20-1,-20 0,21-20,0 20,-1 1,1-1,0-20,-1 20,1 0,0 1,-1-1,1 0,0 1,-21-1,20 0,-20 1,21-1,-21 0,21 1,-21-1,0 0,20 21,-20 21,0 0,0-1,21 1,-21 0,0-1,0 1,21 0,-21-1,0 1,0 0,20-1,-20 1,21 0,0-21,-1 0,1-21,0 0,-1 21,1-20,0 20,-21-21,20 0,1 21,-21-20,21 20,-21 20,0 1,0 0,0-1,0 1,20-21,1 0,0 0,-1 0,1-21,0 21,-1-20,1-1,0 0,-21 1,20-1,-20 0,21 1,-21-1,21 0,-21 1,0-22,0 22,20-1,-20 0,0 1,0-1,0 0,0 1,-20 20,20 20,0 1,-21-21,21 21,0-1,0 1,0 0,-21-1,21 1,0 0,0-1,0 1,-20 0,20-1,0 1,0 0,0-1,0 1,0 0,0-1,0 1,0 0,20-1,1-20</inkml:trace>
  <inkml:trace contextRef="#ctx0" brushRef="#br0" timeOffset="22968.04">22324 2294,'0'-20,"20"20,1-21,0 21,-1-21,1 1,0 20,-1 0,1-21,0 21,-1-21,1 21,-21-20,21 20,-1-21,1 0,-42 21,1 0,20 21,-21-21,21 21,0-1,0 1,0 0,0-1,0 1,0 0,0-1,21-20,-21 21,0 0,0-1,0 1,0 0,0-1,0 1,-21-21,0 21,1-21,-1 0,0 0,-20 0,20 0</inkml:trace>
  <inkml:trace contextRef="#ctx0" brushRef="#br0" timeOffset="23596.84">21518 2294,'0'-20,"-21"20,0 0,21 20,-20-20,20 21,-21-21,21 21,-21-21,21 20,0 1,21 0,0-21,-1 0,1 0,0 0,-1 0,1 0</inkml:trace>
  <inkml:trace contextRef="#ctx0" brushRef="#br0" timeOffset="34819.61">22944 2336,'-21'0,"42"0,0 0,-1 0,1 0,20 0,-20 0,0-21,20 21,-20 0,20 0,-20 0,20 0,-20 0,-1 0,22 0,-22 0,1 0,0 0,-1 0,1 0,0 0,-1 0,-40-21</inkml:trace>
  <inkml:trace contextRef="#ctx0" brushRef="#br0" timeOffset="35968.47">23171 2212,'0'-21,"-20"21,20 21,-21-21,0 0,1 0,20 20,-21-20,0 21,1-21,-1 0,0 21,1-21,-1 0,0 20,1-20,-1 0,21 21,0 0,21-21,-21 20,20-20,-20 21,21-21,-21 21,21-21,-1 0,-20 20,21-20,0 21,-1-21,1 21</inkml:trace>
  <inkml:trace contextRef="#ctx0" brushRef="#br0" timeOffset="42868.05">16888 3183,'0'0,"0"-20,-21 20,21-21,21 21,-21 21,20-21,1 20,0-20,-1 21,1 0,-21-1,41-20,-41 21,21 0,0-1,-1 1,1 0,0-1,-1 1,-20 0,21-21,-21 20,21 1,-21 0,20-21,-20 20,21-20</inkml:trace>
  <inkml:trace contextRef="#ctx0" brushRef="#br0" timeOffset="43144.02">17239 3183,'-21'0,"21"-20,-20 20,20-21,-21 21,21 21,-21-21,21 41,-20-20,20-1,-21 1,0 0,1-1,20 1,-21 20,0-20,1 0,-1-1,21 1,-21 0,21-1,-20-20,-1 21,21 0,-21-1,21 1</inkml:trace>
  <inkml:trace contextRef="#ctx0" brushRef="#br0" timeOffset="43439.18">17384 3473,'0'-21,"0"42,0-1,0 1,0 0,0-1,0 1,0 0,0-1,0 1,20 0,-20-1</inkml:trace>
  <inkml:trace contextRef="#ctx0" brushRef="#br0" timeOffset="44388.57">18045 3369,'0'0,"21"0,-1 0,1 0,0 0,-1 0,1 0,0 0,-1 0,1 0,0 0,-1 0,1 0,0 0,-1 0</inkml:trace>
  <inkml:trace contextRef="#ctx0" brushRef="#br0" timeOffset="45113.21">18768 3225,'0'0,"0"20,0 1,0 0,21-1,-21 1,0 0,21-1,-21 1,0 0,0-1,0 1,21 0,-21-1,20 1,1-21,0-21,-1 1,1 20,-21-21,21 0,-1 1,1-1,0 0,-21 1,20 61,-20-20,21-1,-21 1,0 0,21-21,-21 20,20-20,1 0,0 0,-1 0,-20-20,21 20,-21-21,21 21,-21-21,20 1,-20-1,21 0,-21 1,0-1,0 0,0 1,0-1,0 0,0 1,0-1,-21 0,1 1,-1 20,21-21,-21 21,1-21,-1 21,42 0</inkml:trace>
  <inkml:trace contextRef="#ctx0" brushRef="#br0" timeOffset="45688.04">19471 3493,'0'-20,"0"-1,0 42,0-1,0 1,0 0,0-1,0 1,0 0,0-1,0 1,0 0,0-1</inkml:trace>
  <inkml:trace contextRef="#ctx0" brushRef="#br0" timeOffset="46496.7">20091 3369,'-20'0,"-1"0,62 0,-20 21,20-21,-20 0,20 0,1 0,-1 0,-20 0,20 0,0 0,1 0,-1 0,-20 0,-1 0,1 0,0 0,-1 0,1 0,0 0,-1 0,-20-21,21 21</inkml:trace>
  <inkml:trace contextRef="#ctx0" brushRef="#br0" timeOffset="48093">21435 3183,'0'0,"0"-20,0 40,0 1,0 0,0-1,0 1,0 0,0-1,0 1,21 0,-1-21,-20 20,21-20,0 0,-1 0,1 0,0 0,-1 0,1-20,0 20,-21-21,20 21,-20-21,21 21,-21-20,0-1,21 21,-21-21,0 1,0-1,0 0,0 1,-21 20,21 20,0 1,0 0,0-1,0 1,0 0,0-1,0 1,0 0,0-1,0 1,0 0,21-1,-21 22,0-22,20 1,-20 0,0-1,0 1,0 0,0-1,0 1,0 0,0-1,0 1,0 0,0-1,0 1,-20 0,20-1,0 1,-21-21,21 21,-21-21,1 0,-1 0,0 0,21-21,-20 21,-1 0,0-21,21 1,-20-1,-1 0,21 1,-21-1,21 0,0 1,-20-1,20 0,0 1,0-1,41 0,-20 21,-21-20,20 20,-20-21,21 21,0-21,-1 21,1-20,0 20,-1 0,1-21,0 21,-1 0</inkml:trace>
  <inkml:trace contextRef="#ctx0" brushRef="#br0" timeOffset="48675.11">22055 3555,'0'-20,"-21"-1,21 42,0-1,21-20,-21 21,0 0,0-1</inkml:trace>
  <inkml:trace contextRef="#ctx0" brushRef="#br0" timeOffset="49516.18">21559 3287,'0'-21,"0"0,0 1,0-1,-21 42,21-1,-20 1,20 0,-21-1,21 1,-21 0,21-1,-20 1,20 20,-21-20,21 0,0 20,-21-20,21-1,0 1,0 20,0-20,0 0,0-1,0 1,21 0,-21-1,21 1,-21 0,20-21,1 20,0-20,-21 21,20-21,1 0,0 21,-1-21,1 0,0 0,-1 0,1-42,0 22,-1 20,-20-21,21 0,0 1,-21-1,20 0,1 1,-21-1,0 0,21 1,-21-1,0-20,0 20,0 0,0 1,0-1,0 0,-21 1,21-1,-21 0,21 1,-20 20,20-21,-42 21,42-21,-20 21,-1-20,0 20,1 0,-1 0,0 20,1-20,20 21,-21-21,0 21,1-1,-1 1,21 0,-21-21,21 20,0 1,-20-21,20 21,0-1,0 1,41 0,-20-21,-1 20,22-20,-22 0,22 0,-1 0,0 0,1-20,20 20,-21-21,21 21,-21-41,1 20</inkml:trace>
  <inkml:trace contextRef="#ctx0" brushRef="#br0" timeOffset="50507.71">22200 3597,'20'0,"-20"-21,0 42,0-1,0 1,0 0,0-1,0 1,0 0,0-1,0 1,0 0,0-1,0 1,0-42,0 1,0-1,0 0,0 1,0-1,0 0,0 1,21 20,-21-21,0 0,0 42,0 0,0-1,0 1,0 0,-21-21,21 20,0 1,0 0,0-1,0 1,0 0</inkml:trace>
  <inkml:trace contextRef="#ctx0" brushRef="#br0" timeOffset="51675.58">21704 3390,'0'-21,"-21"21,21-20,-21-1,1 21,20-21,-21 21,0 0,1 0,-1 0,0 0,21 21,-20-21,20 21,-21-21,0 20,21 1,-20 0,20-1,-21 1,21 0,0-1,-21 1,21 0,0-1,0 1,0 0,0-1,0 1,0 0,0-1,21 1,-21 0,21-1,-21 1,0 0,20-21,-20 20,21-20,0 0,-1 21,1-21,0 0,-1 0,1 0,0-21,-1 21,1-20,0-1,-1 21,-20-21,21 21,0 0,-21-20,20 20,-20-21,21 21,-21-21,21 21,-21-20,20-1,-20 0,0 1,0-1,21 0,-21 1,0-1,0 0,0 1,0-1,0 0,0 1,-21 20,21-21,-20 21,20-21,-21 21,21-20,-21 20,1 0,-1 0,0 0,1 0,-1 0,21 20,-21-20,21 21,-20-21,-1 21,0-1,1-20,20 21,-21-21,0 21,21-1,-20-20,20 21,-21 0,21-1,0 1,21-21,-1 21,1-21,20 0,-20 0,0 0,20 0,-20 0,20 0,0-21,1 21,-1-21,0 21,1-20,-22 20,22-21,-22 21,22-21,-22 21,1-20,0 20,-1-21,1 21,-21-21</inkml:trace>
  <inkml:trace contextRef="#ctx0" brushRef="#br0" timeOffset="52505.05">22944 3411,'-21'0,"1"0,40 0,1 0,0 0,-1 0,1 0,20 0,-20 0,20 0,-20 0,0 0,20 0,-20 0,20 0,-20 0,-1 0,1 0,0 0,-1 0,1-21,0 21,-1 0,-20-21,-20 21</inkml:trace>
  <inkml:trace contextRef="#ctx0" brushRef="#br0" timeOffset="52864.18">23006 3555,'-21'0,"42"0,0 0,-1 0,1 0,0 0,-1 0,1 0,0 0,20 0,-20 0,-1 0,1 0,0 0,-1 0,1 0,0 0,-1 0,1-20,0 20,-1 0,1 0,-21-21,21 21</inkml:trace>
  <inkml:trace contextRef="#ctx0" brushRef="#br0" timeOffset="53109.25">23068 3679,'-21'0,"42"0,20 0,-20 0,0 0,-1 0,1 0,20 0,-20 0,20 0,1-20,-22 20,22 0,-1-21,-20 21,20 0,-20 0</inkml:trace>
  <inkml:trace contextRef="#ctx0" brushRef="#br0" timeOffset="53832.91">24122 3555,'21'0,"-21"-20,20 20,-20-21,21 0,-21 1,-41 20,20 0,0 0,1 0,-1 0,0 20,1-20,20 21,-21-21,0 21,1-1,20 1,-21-21,21 21,0-1,0 1,21-21,-1 0,1 0,0 0,-1 0,1 0,0 0,-1 0,1-21,0 21,-1 0,1-20,-21-1,21 0,-1 1,-20-1,21 0,-21 1,21-1,-21 0,0 1,0-22,0 22,0-1,0 0,0 1,-21 20,21-21,0 0,-21 1,21-1,-20 21,20-21,0 1,0 40,0 1,0 0,-21-1,21 1,0 0,0-1,0 1,0 0,0-1,0 1,0 0,0-1,0 1,0 0,0-1,21 1,-21 0,20-1,-20 1,21-21,0 21,-1-21,1 20,0-20,-1 0,1 0</inkml:trace>
  <inkml:trace contextRef="#ctx0" brushRef="#br0" timeOffset="54233.1">24577 3659,'0'-21,"0"0,0 1,0 40,0 1,0 0,0-1,0 1,0 0,0-1,0 1,0 0,0-1,0 1</inkml:trace>
  <inkml:trace contextRef="#ctx0" brushRef="#br0" timeOffset="62317.21">16991 4155,'-21'-21,"21"0,-20 21,20 21,0 0,0-1,20 1,-20 0,21-1,-21 1,21 0,-21-1,20 1,-20 0,21-1,-21 1,21 0,-21 0,20-1,-20 1,21 0,-21-1,21 1,-21 0,20-1,-20 1,21-21,-21 21,0-42</inkml:trace>
  <inkml:trace contextRef="#ctx0" brushRef="#br0" timeOffset="62840.67">17177 4175,'0'-20,"-21"20,21 20,-20 1,20 0,-21-21,21 20,-21 1,1 20,20-20,-21 0,0-1,1 1,20 0,-21 0,0-1,21 1,-20 0,20-1,-21 1,21 0,-21-1,21 1,-20 0,20-1,-21-20,21 21,21-21,-1-21,1 21</inkml:trace>
  <inkml:trace contextRef="#ctx0" brushRef="#br0" timeOffset="63588.08">17342 4548,'-20'0,"20"-21,0 0,20 21,1-20,0 20,-1 0,1 0,0 0,-1 0,-20 20,0 1,0 0,0-1,0 1,-20-21,20 21,-21-21,21 20,-21 1,1-21,-1 0,21 21,-21-21,1 0,40 0,1 0,0 0,-1 0,1 0,0 0,-1-21,1 21,0 0,-1 0,1 0,0 0,-1 0,1-21,0 21</inkml:trace>
  <inkml:trace contextRef="#ctx0" brushRef="#br0" timeOffset="64829.12">17942 4382,'0'0,"-21"0,0 0,42 0,0 0,-1 0,1 0,0 0,-1 0,1 0,0 0,-1 0,1 0,0 0,-1 0,1 0,0 0,-1 0,1 0,0 0,-1 0</inkml:trace>
  <inkml:trace contextRef="#ctx0" brushRef="#br0" timeOffset="66380.09">18872 4258,'0'-21,"0"1,0-1,0 0,0 42,0 0,0-1,0 1,0 0,0-1,0 1,0 0,21-1,-21 1,0 0,0 0,0-1,20 1,-20 0,0-1,0 1,21-21,0-21,-21 1,20 20,-20-21,21 0,0 1,-21-1,20 21,-20-21,0 0,21 21,-21-20,21-1,-21 0,0 63,0-22,0 1,20 0,-20 0,21-21,-21 20,21 1,-1-21,1 0,-21-21,21 21,-1-20,-20-1,21 0,-21 0,0 1,21-1,-21 0,0 1,0-1,0 0,0 1,0-1,0 0,-21 21,21-20,-21 20</inkml:trace>
  <inkml:trace contextRef="#ctx0" brushRef="#br0" timeOffset="66849.75">19430 4444,'0'-20,"0"-1,0 0,0 42,21-21,-21 21,0-1,20 1,-20 0,0-1,0 1,-20-21,20 21,-21-1,42-20,-21-20,41 20,-20 0,-1 0,1 0,0 0,-1-21,22 21,-22 0</inkml:trace>
  <inkml:trace contextRef="#ctx0" brushRef="#br0" timeOffset="71312.68">19430 4403,'-21'0,"1"0,20 21,-21-21,42-21,-1 21,-20-21,21 21,0 0</inkml:trace>
  <inkml:trace contextRef="#ctx0" brushRef="#br0" timeOffset="77964.58">19885 4361,'20'0,"22"-20,-22 20,1 0,0 0,-1 0,1-21,0 21,-1 0,1 0,0 0,-1 0</inkml:trace>
  <inkml:trace contextRef="#ctx0" brushRef="#br0" timeOffset="78180.38">19947 4548,'20'0,"22"0,-1 0,-20-21,-1 21,1 0,20 0</inkml:trace>
  <inkml:trace contextRef="#ctx0" brushRef="#br0" timeOffset="78839.39">20484 4382,'0'-21,"0"1,0 61,0-20,0 0,0-1,0 1,0 0,-21-1,21 1,0 0,0-1,0 1,0 0,21-21,0 0,-1-21,1 0,0 1,-1-1,-20 0,21 21,-21-20,21 20,-21-21,20 21,-20 21,0-1,21-20,-21 21,0 0,21-21,-1 20,1-20,0 0,-1 0,1 0,-21-20,21 20,-21-21,20 21,-20-21,0 1,21 20,-21-21,0 0,0 1,0-1,0 0,0 0,0 1,-21 20,21-21,-20 21,-1 0</inkml:trace>
  <inkml:trace contextRef="#ctx0" brushRef="#br0" timeOffset="79187.78">20980 4568,'0'-20,"0"40,0 1,-20 0,20-1,-21 1,21 0,0-1</inkml:trace>
  <inkml:trace contextRef="#ctx0" brushRef="#br0" timeOffset="79512.27">21228 4527,'0'-21,"21"21,0 0,-1 0,1 0,0 0,-1 0,1 0,0 0,-1 0,1 0,0 0,-1 0,1 0,0 0</inkml:trace>
  <inkml:trace contextRef="#ctx0" brushRef="#br0" timeOffset="79771.36">21394 4403,'-21'0,"21"21,0-1,0 1,-21 0,21-1,-20 1,20 0,0-1,0 1,-21 0,21-1,0 1</inkml:trace>
  <inkml:trace contextRef="#ctx0" brushRef="#br0" timeOffset="80437.23">21662 4486,'0'20,"-20"1,20 0,-21-21,21 20,-21-20,21 21,0 0,-20-21,20 20,0-40,20 20,-20-21,21-20,0 20,-21 0,0 1,20-1,-20 0,21 1,-21-1,0 0,0 0,21 21,-21-20,0-1,20 42,-20-1,0 1,21 0,-21 0,21-1,-21 1,20 0,1-1,-21 1,21 0,-21-1,20-20,-20 21,0 0,21-21,-21 20,0 1,0 0,-21-21,1 0,-1 0,0 0,1 0,-1 0,0 0,1 0,-1 0,21-21,-21 21,1 0,-1 0,0 0,1 0,20-21,-21 21</inkml:trace>
  <inkml:trace contextRef="#ctx0" brushRef="#br0" timeOffset="81376.07">22014 4465,'-21'0,"0"-21,21 42,0 0,0-1,0 1,0 0,0-1,0 1,21 0,0-21,-1 0,1 0,-21-21,21 21,-1 0,-20-21,21 1,0-1,-21 0,20 21,-20 21,0 0,21-21,-21 20,21-20,-21 21,20-21,-20 21,21-21,0 0,-1 0,1-21,-21 0,21 1,-21-1,20 0,-20 1,0-1,0 0,0 1,0-1,-20 21,20-21,-21 21,0 0,21 21</inkml:trace>
  <inkml:trace contextRef="#ctx0" brushRef="#br0" timeOffset="81719.59">22551 4610,'0'-21,"-21"42,21-1,0 1,-20 0,20-1,0 1,-21 0,21-1</inkml:trace>
  <inkml:trace contextRef="#ctx0" brushRef="#br0" timeOffset="86740.32">22861 4527,'21'0,"0"0,-1 0,1 0,20-21,-20 21,0 0,20 0,-20 0,20 0,0 0,-20-20,20 20,-20 0,20 0,-20 0,0 0,20 0,-20 0,-1 0,1 0,-21-21,21 21,-1 0,1 0,0 0,-1 0</inkml:trace>
  <inkml:trace contextRef="#ctx0" brushRef="#br0" timeOffset="87560.24">23915 4465,'-20'0,"20"21,-21-21,21 20,0 1,-21 0,21-1,0 1,0 0,0-1,21 1,-21 0,21-21,-1 0,1 0,0 0,-1 0,1 0,0 0,-21-21,20 21,-20-21,0 1,21 20,-21-21,0 0,0 1,0-1,0 0,0 1,0-1,0 0,-21 1,21-1,-20 21,20-21,0 0,-21 21,21-20,-21 20,21-21,-20 21,-1-21,0 21,21 21,0 0,-20-1,20 1,0 0,0 0,0-1,20-20,1 0,0 0,-1 0,1 0,0 0</inkml:trace>
  <inkml:trace contextRef="#ctx0" brushRef="#br0" timeOffset="88049.16">24246 4672,'0'-21,"0"0,0 1,21 20,-1 0,1 0,0 0,-1 0,-20 41,0-20,0-1,-20 1,20 0,-21-21,0 20,1 1,40-21,1 0,0 0,-1 0,1-21,0 21,-1 0,1 0,0 0</inkml:trace>
  <inkml:trace contextRef="#ctx0" brushRef="#br0" timeOffset="88611.31">24597 4444,'0'0,"21"0,0-20,-1 20,1 0,0 0,-1 0,1 0,0 0</inkml:trace>
  <inkml:trace contextRef="#ctx0" brushRef="#br0" timeOffset="88836.33">24659 4568,'21'0,"0"-20,-1 20,1 0,0 0,-1 0</inkml:trace>
  <inkml:trace contextRef="#ctx0" brushRef="#br0" timeOffset="89008.2">24701 4651,'20'0,"1"0,0 0,-1 0,1 0</inkml:trace>
  <inkml:trace contextRef="#ctx0" brushRef="#br0" timeOffset="89568.25">25094 4527,'-21'0,"0"0,1 0,20 21,-21-1,0 1,1 0,20-1,-21-20,21 21,0 0,21-21,-1 0,1 0,0-21,-1 21,-20-21,0 1,21 20,-21-21,21 0,-21 1,0-1,20 0,-20 1,0-1,0 0,0 1,0-1,0 0,0 0,0 1,0-1,0 0,-20 21,20 21,0 0,0-1,0 1,0 0,0 0,0-1,0 1,0 0,0-1,20 1,-20 0,21-1</inkml:trace>
  <inkml:trace contextRef="#ctx0" brushRef="#br0" timeOffset="91217.14">25238 4630,'0'0,"0"-20,21 20,0 0,-21 20,20-20,-20 21,21 0,-21-1,0 1,0 0,0-1,-21-20,1 0,20 21,-21-21,42 0,-1 0,1 0,0 0,-1 0,1 0,0 0,-1 0,1 0</inkml:trace>
  <inkml:trace contextRef="#ctx0" brushRef="#br0" timeOffset="99148.2">21456 4982,'0'20,"0"1,20-21,-20 21,21-21,0 20,-1-20,-20 21,21-21,-21 21,21-21,-1 0,1 0,-21 20,21-20,-1 0,-20 21,21-21,0 0,-1 0,-20 21,21-21,0 0,-1 0,1 0,0 0,-1 0,1 0,0 0,-1 0,1 0,0 0,-1 0,1 0,0 0,-1 0,1 0,0 0,-21-21,20 21,1 0,0 0,-1 0,-20-21,21 21,0 0,-1 0,1 0,0 0,-1 0,1-20,0 20,-1 0,1 0,0-21,-1 21,1 0,-21-21,21 21,-1 0,-20-20,21 20,0 0,-21-21,20 21,-20-21,21 21,-21-20,21 20,-1 0,-20-21,21 21,-21-21,0 1,21 20,-21-21,20 21,-20-21,21 21,-21-20,0-1,21 21,-21-21,0 1,0-1,20 0,-20 1,0-1,0 0,0 1,0-1,0 0,0 1,0-1,0 0,0 1,0-1,0 0,-20 21,20-20,0-1,-21 21,21-21,0 1,0-1,0 0,-21 21,21-21,0 1,-20 20,20-21,0 0,0 1,-21 20,21-21,0 0,-21 21,21-20,0-1,-20 21,20-21,0 1,-21 20,21-21,-21 21,21-21,0 1,-20 20,20-21,-21 21,21-21,-21 21,21-20,-20 20,20-21,-21 21,21-21,-21 21,21-20,-20 20,20-21,-21 21,0 0,21-21,-20 21,-1-20,0 20,1 0,-1 0,21-21,-21 21,1 0,-1 0,0 0,1 0,-1 0,0 0,1 0,-1 0,0 0,1 0,-1 0,0 0,1 0,-1 0,0 0,1 0,-1 0,0 0,21 21,-20-21,-1 0,21 20,-21-20,21 21,-20-21,20 21,-21-21,0 0,21 20,-20-20,-1 21,21 0,-21-21,21 20,0 1,-20-21,20 21,-21-21,21 20,-21-20,21 21,-20-21,20 21,-21-21,21 20,-21-20,21 21,0 0,-20-21,20 20,0 1,-21-21,21 21,-21-1,21 1,-20 0,20-1,-21 1,21 0,0 0,-21-21,21 20,0 1,0 0,-20-21,20 20,0 1,0 0,-21-21,21 20,0 1,0 0,0-1,0 1,0 0,0-1,0 1,0 0,0-1,0 1,0 0,0-1,0 1,0 0,0-1,0 1,0 0,0-1,21-20,-21 21,0 0,20-21,-20 20,21-20,-21 21,0 0,21-21,-1 0,1 0,-21 20,21-20,-1 0,-20 21,21-21,0 0,-1 0</inkml:trace>
  <inkml:trace contextRef="#ctx0" brushRef="#br0" timeOffset="110192.64">21869 5354,'0'-21,"0"0,0 1,-21 20,21 20,0 1,0 0,0-1,-20 1,20 0,0-1,0 1,-21 0,21-1,0 1,0 0,0-1,0 1,-21 0,21-1,0 1,0 0,0-1,-20 1,20 0,0-1,0 1,0 0,-21-1,21 1,0 0,0-1,-21 1,21 0,0-1,0-40,0-1</inkml:trace>
  <inkml:trace contextRef="#ctx0" brushRef="#br0" timeOffset="111195.99">21910 5292,'-20'0,"-1"0,0 0,21 20,-20-20,-1 21,0-21,21 21,-20-21,-1 0,21 20,-21 1,1-21,20 21,-21-21,21 20,0-40,0-1,21 21,-21-21,0 1,20 20,-20-21,21 21,-21-21,21 21,-21-20,20 20,-20-21,21 21,0 0,-1 0,1 0,-21 21,21-21,-1 0,-20 20,21 1,0-21,-21 21,20-21,-20 20,21-20,0 21,-1-21,-20 21,21-21,0 20,-1-20</inkml:trace>
  <inkml:trace contextRef="#ctx0" brushRef="#br0" timeOffset="214439.97">14697 9694,'0'0,"0"-20,-21 20,21 20,0 1,0 0,0 0,21 20,-21-20,0-1,0 1,0 0,0 20,0-20,0-1,0 22,0-22,0 22,0-1,0-20,-21 20,21-20,0 20,0-20,0-1,0 1,0 0,0-1,0 1,0 0,0-1,0 1,0 0,0-1,0 1,0-42</inkml:trace>
  <inkml:trace contextRef="#ctx0" brushRef="#br0" timeOffset="-213976.91">14697 9694,'0'21,"0"0,-21 0,21-1,-21 1,0 0,21-1,-20 1,-1-21,21 21,-21-1,21 1,-20-21,20 21,-21-21,21 20,-21-20,21-20,21 20,-21-21,21 0,-21 1,0-1,20 21,-20-21,21 1,-21-1,21 21,-21-21,0 1,20 20,-20-21,21 0,0 21,0 0,-21 21,20-21,-20 21,21-21,0 20,-1 1,1 0,0-21,-21 20,20-20,-20 21,21-21,-21 21,21-21</inkml:trace>
  <inkml:trace contextRef="#ctx0" brushRef="#br0" timeOffset="-202664.26">11575 7855,'21'0,"0"0,-1 0,1 0,0 0,-1 0,1 0,0 0,20 0,-20 0,-1 0,1 0,0 0,-1-21,22 21,-22 0,1 0,0 0,-1 0,1 0,-42 0,1 0,-1 0,0 0,1 0,-1 0,0 0,1 0,-1 0,0 0,1 21,-1-21,0 0,1 0,-22 0,1 20,20-20,1 0,-1 0,0 0,63 0,-22 0,1 0,0 0,-1 0,1 0,0 0,-1 0,1-20,0 20,-1 0,1-21,0 21,-1 0,1 0,0 0,-1 0,1 0,0-21,-63 21,22 0,-1 0,0 0,1 0,-1 0,0 0,1 0,-1 21,0-21,-20 0,20 0,1 0,-1 21,0-21,1 0,-1 0,42 0,-1 0,1 0,0 0,-1 0,1 0,0 0,-1 0,1 0,0-21,-1 21,1 0,20 0,-20 0,0 0,-1 0,1 0,-42 0,-20 0,20 0,1 0,-1 0,0 0,1 0,-1 0,-20 0,20 0,0 21,1-21,-1 0,0 0,1 0,-1 0,0 0,21 20,21-20,0 0,-1 0,1 0,0 0,20 0,-20 0,-1 0,1 0,20 0,-20-20,0 20,20 0,-20 0,-1 0,1 0,0 0,-1-21,1 21,0 0,-63 0,22 0,-1 0,0 0,-20 0,20 21,-20-21,20 0,1 0,-22 0,22 0,-1 0,-20 20,20-20,0 0,1 0,-1 0,0 0,42 0,20 0,-20 0,20 0,-20 0,0 0,-1 0,1 0,0 0,20 0,-20 0,-1 0,1 0,0 0,20 0,-20 0,-1 0,1-20,0 20,-1 0,-61 0,20 0,1 0,-1 0,0 0,-20 0,20 0,1 0,-22 0,22 0,-1 0,0 0,1 0,-1 0,0 0,1 0,-1 0,21 20,21-20,-1 0,1 0,0 0,-1 0,1 0,0 0,-1 0,1 0,0 0,-1 0,1 0,20 0,-20 0,0-20,-1 20,1 0,0 0,-1 0,-20-21,-20 21,-22 0,22 0,-1 0,0 0,1 0,-1 0,0 0,1 0,-22 0,22 21,-1-21,0 0,1 0,-1 0,21 20,21-20,20 0,-20 0,-1 0,1 0,0 0,-1 0,-40 0</inkml:trace>
  <inkml:trace contextRef="#ctx0" brushRef="#br0" timeOffset="-198668.69">12402 9322,'-21'0,"42"0,-21-20,0-1,0 0</inkml:trace>
  <inkml:trace contextRef="#ctx0" brushRef="#br0" timeOffset="-196976.27">12423 9322</inkml:trace>
  <inkml:trace contextRef="#ctx0" brushRef="#br0" timeOffset="-192740.86">19823 7855,'0'0,"0"-21,0 0,0 1,0-1,0 42,0-1,0 1,0 0,0-1,-21 1,21 0,0 0,-21-1,21 1,0 20,0-20,-20 0,20-1,0 1,0 0,0-1,0 1,0 0,0-1,20-20,1 0,-21-20,21 20,-21-21,20 0,1 1,0-1,-1 0,-20 1,21-1,0 21,-21-21,0 1,20 20,-20-21,21 21,-21 21,0 20,0-20,21-21,-21 20,0 1,0 0,20-21,-20 20,21 1,0 0,-1-21,1 0,0 0,-1-21,1 0,0 1,-1-1,-20 0,21 21,-21-20,0-1,0 0,0 1,0-1,0 0,0 1,-21-1,21 0,-20 21,20-21,0 1,-21 20,21-21,-21 21,21-21,-20 1,-1 20</inkml:trace>
  <inkml:trace contextRef="#ctx0" brushRef="#br0" timeOffset="-190680.39">20401 8206,'0'-20,"0"40,0 1,0 0,0-1,0 1,0 0,0-1,0 1,0 0,0-1,0 1,0 0</inkml:trace>
  <inkml:trace contextRef="#ctx0" brushRef="#br0" timeOffset="-189585.12">20443 8041,'20'0,"-40"0,20-21,-21 21</inkml:trace>
  <inkml:trace contextRef="#ctx0" brushRef="#br0" timeOffset="-188504.49">20773 7855,'-20'0,"20"-21,-21 21,21 21,21-21,-21 20,20 1,1-21,-21 21,21-21,-21 21,20-1,-20 1,21-21,-21 21,21-1,0 1,-21 0,20-21,-20 20,21-20,-21 21,21 0,-1-1,-20 1,21-21,-21 21,21-1,-1 1,-20 0,21-21,-21-21,0 0,0 1</inkml:trace>
  <inkml:trace contextRef="#ctx0" brushRef="#br0" timeOffset="-188055.46">21001 7855,'0'-21,"0"42,-21-21,21 20,0 1,-20-21,20 21,0 0,-21-21,21 20,-21 1,21 0,-20-1,20 1,-21 0,21-1,-21 1,21 0,-21-1,21 1,-20 0,20-1,0 1,0-42,0 1,20-1</inkml:trace>
  <inkml:trace contextRef="#ctx0" brushRef="#br0" timeOffset="-187508.5">21208 8227,'-21'0,"21"-21,0 42,0 0,0-1,0 1,21 0,-21-1,0 1,20-21,-20 21,21-21,-21 20,21-20,-1 0,1 0,-21-20,21 20,-1-21,-20 0</inkml:trace>
  <inkml:trace contextRef="#ctx0" brushRef="#br0" timeOffset="-187305.33">21270 8062,'-21'0,"0"0,21-21</inkml:trace>
  <inkml:trace contextRef="#ctx0" brushRef="#br0" timeOffset="-185176.34">21931 8000,'0'-21,"21"21,-21-21,0 1,-21 20,0 0,1 0,-1 0,0 0,1 0,-1 0,0 20,1-20,-1 0,0 21,21 0,-20-1,-1-20,21 21,0 0,-21-1,21 1,-20 0,20-1,0 1,0 0,0-1,0 1,0 0,20-21,1 0,0 0,-1 0,1 0,0-21,-1 21,1-21,0 21,-1-20,1-1,-21 0,21 1,-1-1,-20 0,0 1,21-1,-21 0,0-20,0 20,21 1,-21-1,0 0,0 0,0 1,0-1,0 0,0 1,-21-1,21 0,-21 1,21-1,0 0,-20 21,20-20,0 40,0 1,0 0,0-1,0 1,0 0,0-1,20-20,-20 21,0 0,0-1,0 1,0 0,0 0,21-1,-21 1,0 0,0-1,0 1,21 0,-21-1,20-20,1 21,0-21,-1 0</inkml:trace>
  <inkml:trace contextRef="#ctx0" brushRef="#br0" timeOffset="-184676.55">22262 8248,'0'-21,"0"42,0-1,-21 1,21 0,0-1,-21 1,21 0,0-1,0 1,21-21,0 0,-1 0,1 0,0-21,-1 21,1-20</inkml:trace>
  <inkml:trace contextRef="#ctx0" brushRef="#br0" timeOffset="-184204.42">22386 7979,'0'-21,"-21"21,21 21,0 0,-21-21,21 20,0 1,21-21,0 0,-1 0,1 0,-21-21,0 1,0-1,-21 21,1 0,-1 0,21 21,-21-21,1 20</inkml:trace>
  <inkml:trace contextRef="#ctx0" brushRef="#br0" timeOffset="-179852.09">13456 12981,'0'0,"-20"0,-1 0,21-21,21 21,-1 0,1 0,0 0,-1 0,1 0,20 0,1 0,-1 0,0 0,21 0,-20 0,-1 0,0 0,21 0,-20 0,-1 0,0 0,1 0,-1 0,0 0,-20 0,20 0,-20 0,0 0,-1 0,1 0,0 0,-21-20,20 20,-20-21,-20 21</inkml:trace>
  <inkml:trace contextRef="#ctx0" brushRef="#br0" timeOffset="-179056.45">13622 12836,'0'-20,"20"20,-20-21,-20 21,20 21,-21-21,0 0,1 20,20 1,-21-21,0 21,1-21,20 20,-21 1,0-21,21 21,-20-21,20 20,-21-20,0 0,21 21,-20-21,-1 21,42-21,-1 0,-20 20,21-20,0 21,-1-21,-20 21,21-21,0 0,-1 20,1-20,-21 21,21-21,-1 0,1 21</inkml:trace>
  <inkml:trace contextRef="#ctx0" brushRef="#br0" timeOffset="-177540.75">10046 13374</inkml:trace>
  <inkml:trace contextRef="#ctx0" brushRef="#br0" timeOffset="-154057">11121 10769,'0'21,"0"0,0-1,0 1,0 0,0-1,0 1,0 0,0-1,-21 1,21 0,0-1,0 1,0 0,0-1,-21-20,21 21,0 0,0-1,0 1,-20-21,20 21,0-42</inkml:trace>
  <inkml:trace contextRef="#ctx0" brushRef="#br0" timeOffset="-153596.51">11141 10749,'-20'0,"-1"41,0-41,21 21,-20-1,20 1,-21-21,21 21,-21-21,21 20,0-40,21-1,0 0,-1 1,-20-1,21 0,0 21,-21-20,20 20,1 0,0 20,-1 1,1 0,0-1,-1-20</inkml:trace>
  <inkml:trace contextRef="#ctx0" brushRef="#br0" timeOffset="-152348.81">11079 11141,'0'0,"-20"0,20-20,20 20,-20-21,21 21,-21-21,21 1,-21-1,20 21,1-21,-21 1,21-1,-1 0,-20 1,0-1,21 21,-21-21,0 1,21 20,-21-21,0 0,0 1,0-1,0 0,0 1,0-1,-21 0,0 21,1 0,20 21,-21 0,21-1,0 1,-21 0,21-1,0 1,-20 0,20-1,0 1,0 0,0-1,0 1,-21-21,21 21,0-1,0 1,0 0,0-1,0 1,0 0,21-1,-1 1,1-21,-21 21,21-21,-1 0,1 0,0 0</inkml:trace>
  <inkml:trace contextRef="#ctx0" brushRef="#br0" timeOffset="-149759.94">11451 11079,'21'0,"-21"-20,21 20,-21-21,20 0,-20 1,21 20,-21-21,21 21,-21-21,0 1,-21-1,0 21,1 0,-1 0,21 21,-21-21,21 20,-20-20,20 21,0 0,0-1,0 1,0 0,0-1,0 1,0 0,20-21,-20 20,21 1,0-21,-1 0,1 0,0 0,-1 0,1 0,20 0,-20 0,0-21,-1 21,1-20,0-1,-1 0,1 1,0 20,-1-21,1 21,0-21,-21 1,20-1,1 0,-21 1,0-1,-21 21,1 0,-1 0,0 21,1-21,-1 41,21-20,-21-21,21 20,0 1,0 0,0-1,0 1,0 0,0-1,21-20,0 0,-1 0,1 0,0 0,-21-20,20 20,-20-21,21 21,-21-21,0 1,0-1,21 21,-21 21,0-1,0 1,0 0,0-1,20-20,1 0,0 0,-1 0,1 0,0-20,-1 20,1 0,0-21,-1 0,1 1,-21-1,21 21,-21-21,20 1,-20-1,21 21,-21-21,0 1,-21-1,1 21,-1 0,21 21,-21-21,21 20,0 1,0 0,0-1,21-20,-21 21,0 0,21-21,-21 20,20-20,-20 21,21 0,0-21,-21 20,20-20,1 0,0 0,-1-20,1 20,-21-21,21 21,-21-21,20 21,-20-20,21-1,-21 0,21 1,-21-1,0 0,0 42,0 0,0-1,0 1,0 0,0-1,0 1,0-42,0 1,0-1,0 0,20 1,-20-1,21 21,-21-21,21 21,-1 21,-20 0,0-1,21 1,-21 0,0-1,21-20,-21 21,20-21,1 0,0 0,0-21,-1 21,1-20,0-1,-1 0,-20 1,0-1,0 0,21 21,-21 21,0 0,0-1,0 1,0 0,0-1,0 1,21 0,-1-21,1 0,0 0,-1 0,1 0,-21-21,21 21,-1-21,1 1,0-1,-1 0,-20 1,21 20,-21-21,0 0,0 42,0 0,0-1,0 1,-21-21,42-21,-21 1,21 20,-21-21,20 21,1-21,0 21,-21 21,20-21,-20 21,0-1,0 1,21 0,-21-1,21 1,-1-21,1 0,0 0,-1-21,1 1,0 20,-21-21,20 21,1-21,0 21,-21-20,20 20,1-21,0 0,-1 21,-20-20,-41 20,20 0,1 0,-1 20,0-20,21 42,-20-42,20 20,0 1,0 0,-21-1,21 1,0 0,0-1,0 1,-21 0,21-1,0 1,0 0,0-1,0 1,0 0,0-1,0 1,0 0,0-1,0 1,0 0,-20-21,-1 0,0 0,1 0,-1 0,0 0,1 0,-1 0,21-21,-21 21,1-41,-1 20,0 0</inkml:trace>
  <inkml:trace contextRef="#ctx0" brushRef="#br0" timeOffset="-149585.18">12712 10687,'-20'0,"-1"-21</inkml:trace>
  <inkml:trace contextRef="#ctx0" brushRef="#br0" timeOffset="-148043.12">13704 11162,'0'-21,"21"1,0-1,-1 0,1 1,-21-1,21 21,-21-21,0 1,20 20,-20-21,21 0,0 1,-21-1,-21 21,0 21,21-1,0 1,0 0,0-1,21-20,-21 21,0 0,21-21,-21 20,20-20,-20 21,0 0,21-21,0 0,-21 20,20-20,1 0,0 0,-1 0,-20-20,21 20,0-21,-1 21,-20-21,21 21,-21-20,21 20,-1-21,1 0,0 1,-1-1,-20 0,21 21,-62 0,20 0,0 0,1 0,-1 0,21 21,0 0,0-1,0 1,0 0,0-1,21-20,-1 0,1 0,0 0,-1 0,1 0,-21-20,0-1,0 42,0-1,0 1,0 0,21-21,-1 0,1 0,0 0,-1 0,1 0,0-21,-1 0,-20 1,21 20,-21-21,21 0,-21 1,20-1,-20 0,0 1,0-1,0 0,0 1,0-1,0 0,0 42,0 0,0-1,0 1,0 0,0-1,0 1,0 0,0-1,0 1,0 0,0-1,0 1,0 0,0-1,0 1,0 0,21-21,0 0</inkml:trace>
  <inkml:trace contextRef="#ctx0" brushRef="#br0" timeOffset="-147603.88">14490 11059,'20'0,"1"0,0 0,-1 0,1 0,0 0,-21-21,20 21,1 0,0-21,0 1,-1 20,1-21,0 21,-21-21,-21 21,0 0,1 0,20 21,-21-21,21 21,0-1,0 1,-21 0,21-1,0 1,0 0,0-1,21-20,0 21,-1-21,1 0,0 0,-1 0,1 0,0 0,20 0,-41-21,21 21</inkml:trace>
  <inkml:trace contextRef="#ctx0" brushRef="#br0" timeOffset="-146197.28">14759 11059,'0'20,"20"-20,1 0,0 0,-1 0,-20-20,21 20,0-21,-21 0,0 1,0-1,-21 21,0 0,1 0,-1 0</inkml:trace>
  <inkml:trace contextRef="#ctx0" brushRef="#br0" timeOffset="-100979.19">10790 12919,'-21'0,"1"0,-1 0,0 0,21-21,0 1,21 20,-21-21,21 21,-1 0,1 0,0 0,-1 0,1 0,0 0,-1 0,1 0,0 0,-1 0,-20 21,0-1,0 1,0 0,0-1,-20-20,20 21,-21-21,21 21,-21-21,21 20,-20 1,-1-21,21 21,-21-21,21 20,-20-20,20 21,-21-21,21 21,-21-21,1 0,20 20,0-40,0-1,20 21,-20-21,21 1,-21-1,21 0,-1 1,1-1,0 21,-21-21,20 21,-20-20,21 20,0-21,-1 21,-20-21,21 21,-21-20,21 20,-21-21,20 21,-20-21,21 21,-42 0,21 21,-20-21,20 21,-21-21,21 20,0 1,-21-21,21 21,0-1,0 1,0 0,0-1,21-20,-21 21,21-21,-1 21,1-21,0 0,-1 0,1 0,0 0,-1 0,1 0,0 0,-1 0,1 0,-21-21,0 0,-21 21,21 21</inkml:trace>
  <inkml:trace contextRef="#ctx0" brushRef="#br0" timeOffset="-92315.93">14097 13808,'-21'0,"1"0,-1 0,0 0,1 0,20-21,-21 21,21-20,-21 20,1-21,-1 21,0-21,1 21,-1-20,0 20,21-21,0 42,0-1,0 1,21 0,0-21,-1 20,1 1,0 0,-1-21,1 20,0-20,-1 21,1-21,-21 21,21-21,-1 0,-20 20,21-20,0 21,-1 0,1-21,-21 20,21-20,-1 21,1 0,-21-1,21-20,-21 21,20-21,-20 21,21-1,0 1,-1 0,1-1,0 1,-1-21,-20 21,21-21,-21 20,21-20,-1 21,1-21,-21-21,-21 21,21-20,0-1</inkml:trace>
  <inkml:trace contextRef="#ctx0" brushRef="#br0" timeOffset="-91262.92">14097 13849,'0'-20,"21"-1,-1 0,1 21,0-20,-1 20,1-21,0 0,-1 21,1-20,0 20,-21-21,20 21,-20-21,21 21,-21-20,-21 20,21 20,-20-20,-1 21,0 0,1-21,-1 20,0 1,1-21,20 21,-21-21,21 20,-21-20,21 21,-20 0,-1-1,21 1,-21-21,1 21,20-1,-21-20,21 21,-21-21,21 21,-20-1,20 1,-21-21,21 21,-21-21,21 20,0 1,-20-21,20 21,-21-1,21 1,-21 0,21-1,-20 1,20 0,0-1,-21-20,21 21,0 0,-21-21,21 20,0 1,0 0,0-1,-20-20,20 21,0 0,0-42,0 0,0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5:47:52.502"/>
    </inkml:context>
    <inkml:brush xml:id="br0">
      <inkml:brushProperty name="width" value="0.05292" units="cm"/>
      <inkml:brushProperty name="height" value="0.05292" units="cm"/>
      <inkml:brushProperty name="color" value="#FF0000"/>
    </inkml:brush>
  </inkml:definitions>
  <inkml:trace contextRef="#ctx0" brushRef="#br0">10170 393,'0'-21,"20"21,-20-21,21 21,-21-20,21 20,-21-21,20 0,-20 1,-20 20,-22 0,22 0,-1 0,0 20,1-20,20 21,-21-21,0 21,1-1,20 1,-21-21,21 21,0-1,0 1,21-21,-21 21,20-21,1 0,0 0,-1 20,1-20,0 0,-1 0,1 0,0 0,-1 0,1 21,0-21,-1 0,-20 21,21-21,-21 20,0 1,-21-21,21 21,-20-21,-22 20,22-20,-1 21,0-21,1 21,-1-21,0 0,1 0,20 20,-21-20,0 0,1 0,-1 0,0 0,1 0,20-20,0-1,20 21,-20-21</inkml:trace>
  <inkml:trace contextRef="#ctx0" brushRef="#br0" timeOffset="820.39">10480 289,'0'0,"0"21,0 0,0-1,0 1,20 0,-20-1,0 1,0 0,0-1,21 1,-21 0,0-1,0 1,0-42,-21 21,21-41,0 20,0 1,-20-1,20 0,0 1,0-1,-21 0,21 1,0-1,0 0,0 1,0-1,21 42,-1-21,1 20,0 1,0-21,-21 21,20-21,1 20,0 1,-1 0,-20-1,21-20,-21 21,0 0,21-21,-21 20,0 1,0 0,0-1,-21-20,21 21,-21-21,1 0,-1 21,0-21,1 0,-1 0,0 0,0 0,1 20,-1-20,21-41</inkml:trace>
  <inkml:trace contextRef="#ctx0" brushRef="#br0" timeOffset="1616.58">10997 351,'0'-20,"-21"20,21 20,0 1,0 0,0-1,0 1,21-21,-21 21,0-1,0 1,20-21,-20 21,0-1,0 1,0 0,0-1,-20-40,20-1,-21 21,21-21,0 1,0-1,-21 0,21 1,0-1,0 0,0 1,0-1,0 0,0 1,0-1,0 0,0 1,21 20,-21-21,0 0,0 1,21 20,-1-21,1 21,0 0,-1 0,1 0,0 21,-21-1,20 1,-20 0,0-1,-20-20,20 21,-21-21,21 21,-41-21,41 20,-21-20,0 0,1 21,-1-21</inkml:trace>
  <inkml:trace contextRef="#ctx0" brushRef="#br0" timeOffset="2360.19">11389 289,'-20'0,"20"-20,20 20,1 0,0 0,-1 0,1 0,0 0,-1 0,1 0,0 0,-1 0,1 0,0 0,-1-21,1 21,0 0,-42 0,0 0,1 0,-1 21,0-21,1 20,20 1,0 0,0-1,0 1,0 0,0-1,0 1,0 0,0-1,0 1,0 0,20-1,-20 1,21-21</inkml:trace>
  <inkml:trace contextRef="#ctx0" brushRef="#br0" timeOffset="2939.35">12030 331,'-21'20,"21"1,-20 0,20-1,-21 1,21 0,0-1,0 1,-21-21,21 21,0-1,0 1,0-42,0 1,0-1,0 0,0 1,0-1,0 0,0 1,21-1,-21 0,0 1,21-1,-21 0,20 1,-20-1,21 21,-21-21,0 1,21 20,-21-21,20 0,-20 1,21 20,-21 20,0 1,21-21,-21 21,0-1,20-20,-20 21,0 0,21-1,-21 1,0 0,0-1,21 1,-21 0,0-1,0 1,0 0,20-21,-20 20,0 1</inkml:trace>
  <inkml:trace contextRef="#ctx0" brushRef="#br0" timeOffset="3215.93">11947 434,'0'0,"-20"0,-1 0,42 0,-1 0,1 0,0 0,-1 0,1-21,0 21,-1 0,1 0,0 0,-21-20,20 20</inkml:trace>
  <inkml:trace contextRef="#ctx0" brushRef="#br0" timeOffset="31395.62">2708 2729,'-21'0,"1"0,40 0,1 20,0-20,-1 0,1 0,0 0,-1 0,1 0,0 0,-1 0,1 0,0 0,-1 0,1 0,0 0,-1 0,1 0,0 0,-1 0,1 0,0 0,-1-20,1 20,0 0,-1 0,1 0,0 0,-1 0,1-21,0 21,-1 0,1 0,0 0,-1 0,1 0,0 0,-1 0,1 0,0 0,-1-21,1 21,0 0,-1 0,1 0,0 0,-1 0,1 0,0 0,-1 0,1 0,-21-20,21 20,-1 0,1 0,0 0,-1 0,1 0,0 0,-1 0,1 0,0-21,-1 21,1 0,0 0,-1 0,1 0,0 0,-1 0,1 0,0 0,-1 0,1 0,0 0,-1 0,1 0,0 0,-1 0,1 0,0 0,-1 0,1 0,0 0,0 0,-1 0,1-21,0 21,-1 0,1 0,0 0,-1 0,1 0,0 0,-1 0,1 0,0 0,-1 0,1 0,0 0,-1 0,1 0,0 0,-1 0,1 0,0 0,-1 0,1 0,0 0,-1 0,1 0,0 0,20 0,-20 0,-1 0,1 0,0 0,-1 0,1 0,0 0,20 0,-20 0,-1 0,1 0,0 0,-1 0,1 0,0 0,-1 0,1 0,20 0,-20 0,0 0,-1 0,1 0,0 0,-1 0,1 0,0 0,-1 0,1 0,0 0,-1 0,1 0,0 0,-1 0,1 0,0 0,-1 0,1 0,0 0,-1 0,1 0,0 0,-1 0,1 0,0 0,-1 0,1 0,0 0,-1 0,1 0,0 0,-1 0,1 0,0 0,-1 0,1 0,0 0,-1 0,1 0,0 0,-1 0,1 0,0 0,-1 0,1 0,0 0,-1 0,1 0,0 0,0 0,-1 0,1 0,0 0,-1 0,1 0,0 0,-63 0</inkml:trace>
  <inkml:trace contextRef="#ctx0" brushRef="#br0" timeOffset="87471.36">9157 11782,'0'0,"21"0,-21-20,0-1,0 0,20 21,-20-20,21 20,0-21,-1 21,1 0,0 0,-21-21,20 21,1 0,0 0,-1 0,1 21,0-21,-21 21,20-21,-20 20,21 1,-21 0,21-1,-21 1,0 0,0-1,0 1,0 0,0-1,0 1,0 0,0-1,-21 1,21 0,0-1,0 1,0 0,0-1,0 1,0 0,0-1,0 1,21 0,-1-21,1 20,0-20,-1 0,1 0,0-20,-1 20,-20-21,21 21,-21-21,21 21,-21-20,20 20,-40 20,20 1,-21-21,21 21,-21-1,21 1,-20 0,20-1,0 1,0 20,-21-20,21 0,0 20,0-20,0-1,0 22,0-22,0 22,0-22,0 22,0-22,0 22,21-22,-21 1,0 20,20-20,-20 0,0-1,0 1,0 0,0-1,0 1,0 0,-20-1,20 1,-42-21,42 21,-20-21,-1 20,0-20,1 21,-1-21,0 21,1-21,-1 0,0 0,1 20,-1-20,0 0,1 0,20-20</inkml:trace>
  <inkml:trace contextRef="#ctx0" brushRef="#br0" timeOffset="96125.08">10025 9157,'0'-21,"-41"21,41 42,0-22,-21 1,0 0,1-1,20 1,-21 0,0-1,21 1,-20 0,-1-1,21 1,-21-21,21-21,21 21,-21-20,21 20,-21-21,20 0,1 1,-21-1,21 21,-1-21,-20 1,21-1,-21 0,21 1,-21-1,20 0,1 1,-21-1,21 0,-21 1,20 20,-20 20,0 1,21 0,-21-1,21 1,-21 0,0-1,20 1,-20 0,21-1,-21 1,21-21,-21 21,0-1,20-20,-20 21,21 0,-21-1,21-20,-21 21,0 0,0-1,-21-20,0 0,1 0,-1 0,0 0,1 0,-1 0,0 0,1 0,-1 0,0 0,1 0,-1 0,0 0,1 0,-1 0,0 0,1 0,-1 0,0 0,21-20,21 20</inkml:trace>
  <inkml:trace contextRef="#ctx0" brushRef="#br0" timeOffset="96851.43">10294 9219,'0'-21,"0"1,0 40,0 1,0 0,0-1,20 1,-20 0,0-1,0 1,21 0,-21-1,21-20,-1 0,-20-20,21 20,-21-21,21 21,-21-21,20 21,-20-20,21 20,-21-21,21 21,-1 0,-20 21,21-21,-21 20,21-20,-21 21,21-21,-21 21,20-21,1 20,0-20,-21-20,20-1,-20 0,0 1,21-1,-21 0,0 1,0-1,0 0,0 1,-21-1,21 0,-20 1,-1-1,0 0,21 1,21 20</inkml:trace>
  <inkml:trace contextRef="#ctx0" brushRef="#br0" timeOffset="97352.55">10728 9260,'0'-20,"21"20,-1 0,-20-21,21 21,0 0,-1 0,1 0,0 0,-1-21,1 21</inkml:trace>
  <inkml:trace contextRef="#ctx0" brushRef="#br0" timeOffset="97528.4">10811 9384,'0'0,"-21"0,42-20,20-1,-20 21,20-21,-20 21,20 0,-20-20</inkml:trace>
  <inkml:trace contextRef="#ctx0" brushRef="#br0" timeOffset="97928.79">11307 9198,'0'-20,"-21"40,0 1,1 0,20-1,-21 1,21 0,-21-1,21 1,0 0,0-1,21 1,0-21,-1 0,22 0,-22 0,22 0,-22 0</inkml:trace>
  <inkml:trace contextRef="#ctx0" brushRef="#br0" timeOffset="98313.42">11617 9033,'-21'21,"21"-1,0 1,-21 0,21-1,0 1,-20-21,20 21,0-1,0 1,-21 0,21-1,0 1,0 0,0-1,0 1,0 0,21-21,-21 20,41-20,-41 21,21-21</inkml:trace>
  <inkml:trace contextRef="#ctx0" brushRef="#br0" timeOffset="98820.56">11968 9240,'0'-21,"0"0,-21 21,1-20,-1 20,0 0,1 20,-1-20,21 21,-21-21,1 41,-1-20,21 0,-21-21,21 20,0 1,0 0,0-1,21-20,0 0,20 0,-20 0,-1 0,1-20,0 20,-21-21,20 21,1-21,-21 1,21-1,-21 0,20 1,-20-1,0 0,0 1,0-1,0 0,0 1,0-1,-20 0,20 1,-21-1,21 0,-21 21,21 21,0 0,0-1,0 1,0 0,0-1,0 1,0 0,0-1,0 1,0 0,0-1,0 1,0 0,0-1,21 1,-21 0,0-1,21-20,-21 21,0 0,20-21,1 20</inkml:trace>
  <inkml:trace contextRef="#ctx0" brushRef="#br0" timeOffset="99016.87">12216 9343,'-21'0,"21"-21,21 21,20-20,-20 20,0 0,-1-21</inkml:trace>
  <inkml:trace contextRef="#ctx0" brushRef="#br0" timeOffset="99344.37">12485 9240,'0'20,"0"1,0 0,0-1,0 1,0 0,20-21,22 0,-22 0,1 0,0 0,0 0,-1 0,1 0,0-21,-21 0,0 1,-21-1,0 21,1-21,-1 21,0 0,0 0,1 0,-1 0,0 0,1 0,-1 0,0 0</inkml:trace>
  <inkml:trace contextRef="#ctx0" brushRef="#br0" timeOffset="99660.18">12754 9074,'20'0,"1"0,0 0,-1 21,1-21,-21 41,21-41,-1 21,-20 0,21-1,-21 1,21 0,-21-1,0 1,0 0,0-1,0 1,0 0,0-1,0 1,-21 0,0-1,21 1,-20-21,-1 21,0-21,1 20,-1-20,0 21,1-21</inkml:trace>
  <inkml:trace contextRef="#ctx0" brushRef="#br0" timeOffset="99954.02">13002 9219,'0'-21,"20"21,1 0,0 21,-1 0,1-21,-21 20,21-20,-1 21,1 0,0-1,-1 1,1-21,-21 21,21-21,-21 20,20-20,-20 21,21-21,-21-21</inkml:trace>
  <inkml:trace contextRef="#ctx0" brushRef="#br0" timeOffset="100207.87">13270 9178,'0'0,"-20"0,-1 0,0 20,1 1,-1 20,0-20,1 0,20-1,-21 1,0-21,21 21,-20-1,-1 1,0 0,21-1,-20-20,20 21,0 0,-21-21,21 20,0 1</inkml:trace>
  <inkml:trace contextRef="#ctx0" brushRef="#br0" timeOffset="144716.4">10831 10790,'0'-21,"0"1,0 40,0 1,0 0,0-1,0 1,0 0,0-1,0 1,0 0,0-1,0 1,0 0,0-1,0 1,0 0,0-1,0-40,0-1,0 0,0 1,0-1,0 0,21 1,-21-1,21 0,-21 1,20-1,1 0,-21 1,21-1,-1 21,-20-21,21 1,0 20,-21-21,20 21,1 0,0 0,-21 21,0-1,0 1,-21 0,0-1,21 1,-20-21,-1 21,0-21,21 20,-20 1,-1-21,0 21,1-21,20 20,-21-20,42 0,-1 0,-20 21,21-21,-21 21,21-21,-1 20,1 1,-21 0,21-21,-1 20,-20 1,21-21,-21 21,21-1,-21 1,20-21,-20 21,21-21,-21 20,21-20,-21 21,20-21</inkml:trace>
  <inkml:trace contextRef="#ctx0" brushRef="#br0" timeOffset="144965.73">11224 10914,'0'-21,"-21"21,42 0,0 0,-1 0,1 0,0 0,-1 0,1 0,0 0,-1 0,-20-20</inkml:trace>
  <inkml:trace contextRef="#ctx0" brushRef="#br0" timeOffset="145140.75">11286 11038,'-21'21,"42"-21,-21-21,21 21,-1 0,1 0,0-41,-1 41,1-21,20 21,-20-21</inkml:trace>
  <inkml:trace contextRef="#ctx0" brushRef="#br0" timeOffset="145351.87">11658 10831,'0'21,"21"-21,-21 21,0-1,20-20,-20 21,0 0,0-1,0 1,0 0,0-1</inkml:trace>
  <inkml:trace contextRef="#ctx0" brushRef="#br0" timeOffset="145740.01">11885 10914,'-20'-21,"20"42,0 0,0-1,0 1,0 0,0-1,20-20,-20 21,21-21,0 0,-1 0,-20-21,21 21,-21-20,21-1,-21 0,20 1,-20-1,0 0,-20 21,20-20,-21 20,0-21,1 21,-1 0,0 0,1 21</inkml:trace>
  <inkml:trace contextRef="#ctx0" brushRef="#br0" timeOffset="146104.4">12113 10935,'0'20,"20"1,-20 0,0-1,21-20,0 0,-1 0,-20-20,21 20,0 0,-21-21,20 0,-20 1,0-1,0 0,0 1,-20 20,-1 0,0-21,1 21,-1 0,0 21</inkml:trace>
  <inkml:trace contextRef="#ctx0" brushRef="#br0" timeOffset="146456.73">12464 10914,'21'0,"-21"21,0-1,0 1,0 0,20-21,22 0,-22-21,1 21,0-21,0 21,-1-20,-20-1,0 0,0 1,-20-1,-1 0,0 21,0-20,1 20,-1 0,0-21,1 21,-1 0,0 0,1 0,-1 0,0 0,1 0,20 21,0-1</inkml:trace>
  <inkml:trace contextRef="#ctx0" brushRef="#br0" timeOffset="151320.79">10873 11762,'0'-21,"-21"21,21 21,-21-1,21 1,0 0,-20-1,20 1,0 0,-21-1,0 1,21 0,-20-1,20 1,-21 0,0-1,21-40,0-1,21 21,-21-21,0 1,21 20,-21-21,20 0,-20 1,21-1,-21 0,21 1,-21-1,20 21,-20-21,0 1,21 20,-21-21,0 0,21 21,-21 21,20-21,-20 21,0-1,21-20,-21 21,21-21,-21 21,20-21,-20 20,21-20,-21 21,21 0,-1-1,-20 1,21-21,-21 21,21-21,-21 20,20-20,-20 21,0 0,0-1,-20-20,-1 0,0 21,1-21,-1 0,0 0,1 0,-1 0,0 0,1 0,-1 0,0 0,1 0,-1 0,21-21,21 21</inkml:trace>
  <inkml:trace contextRef="#ctx0" brushRef="#br0" timeOffset="151951.29">11224 11844,'0'-20,"0"-1,0 42,0-1,0 1,21 0,-21-1,0 1,0 0,20-1,-20 1,21-21,0 0,-1-21,-20 1,21 20,-21-21,21 21,-21-21,20 21,1-20,0 40,-21 1,20-21,-20 21,21-21,0 20,-1-20,1 0,0 0,-1-20,1-1,-21 0,21 1,-21-1,0 0,0 1,0-1,0 0,0 1,-21 20,21-21,-21 0,1 1,-1-1,0 21,1-21,-1 21,21-20</inkml:trace>
  <inkml:trace contextRef="#ctx0" brushRef="#br0" timeOffset="160948.81">10790 10790,'0'-21,"21"21,-21-20,0-1,0 0,0 1,20 20,-20-21,0 0,0 1,0-1,0 0,0 1,0-1,0 0,0 42,0 0,0-1,0 1,0 0,0-1,0 1,0 0,0-1,0 1,0 0,0-1,0 1,0 0,0-1,0 1,0 0</inkml:trace>
  <inkml:trace contextRef="#ctx0" brushRef="#br0" timeOffset="210303.27">10459 2212,'-21'0,"21"-21,-20 21,40 0,1 0,0 21,-1-1,1-20,0 21,0-21,20 21,-20-1,-1-20,22 21,-22 0,1-21,20 20,-20 1,0 0,-1-1,22-20,-22 21,1 0,0-21,-1 20,1 1,0-21,-21 21,20-21,1 0,-21 20,21-20,-21 21,20-21</inkml:trace>
  <inkml:trace contextRef="#ctx0" brushRef="#br0" timeOffset="211024.11">10335 2749,'0'21,"21"0,-1-21,1 0,0 20,-1-20,1 0,0 21,-1-21,1 0,0 0,20 0,-20 0,0 21,-1-21,1 0,0 0,-1 0,1 0,0 0,-1 0,1 0,0 0,-21-21,20 21,-20-21</inkml:trace>
  <inkml:trace contextRef="#ctx0" brushRef="#br0" timeOffset="211867.96">11162 2542,'-21'0,"1"0,-1 21,0-21,1 0,20 21,-21-21,0 20,1 1,-1 0,0 0,1-1,20 1,-21-21,21 21,0-1,-21-20,21 21,0 0,0-1,0 1,0 0,0-1,0 1,21-21,-21 21,21-21,-21 20,20-20,1 21,0-21,-1 0,1 0,0 21,-1-21,1 0,0 0,-1 0,1 0,0 0,-1-21,1 21,0-21,-1 21,-20-20,21 20,0 0,-21-21,20 21,-20-21,21 21,-21-20,21 20,-21-21,0 0,20 21,-20-20,21 20,-21-21,0 0,21 1,-21-1,0 0,0 1,0-1,0 0,0 0,-21 21,0-20,1 20,-1 0,21-21,-21 21,1 0,-1 0,0-21,1 21,-1 0,0 0,-20 0,20 0,1 0,-1 0,-20 0,20 0,0 0,21 21</inkml:trace>
  <inkml:trace contextRef="#ctx0" brushRef="#br0" timeOffset="212679.29">10397 3535,'-21'0,"1"20,-1-20,42-20,-1 20,1 0,0-42,-1 42,-20-20,21-1,0 21,-1-21,22 1,-21 20,-1-21,1 0,20 1,-20 20,0-21,20 0,-20 1,-1 20,22-21,-22 0,1 1,0 20,20-21,-20 0,-1 1,1 20,0-21,-1 0,1 21,0-20,-1-1,1 21,0-21,-21 1,20 20,1 0,-21-21,21 21,-21-21,20 21,-20-20,21 20</inkml:trace>
  <inkml:trace contextRef="#ctx0" brushRef="#br0" timeOffset="213568.06">9942 2108,'0'-20,"0"-1,0 0,0 1,0-1,21 21,-21-21,21 21,-1 0,1 0,0 42,-21-22,0 1,0 0,0-1,0 1,0 0,0-1,0 1,-21-21,21 21,0-1,0 1,0 0,0-42,21 0,-21 1,0-1,20 21,-20-21,21 1,-21-1,21 0,-21 1,0-1,0 42,0-1,0 1,0 0,0-1,20 1,-20 0,21-1,0 1,-1-21</inkml:trace>
  <inkml:trace contextRef="#ctx0" brushRef="#br0" timeOffset="213736.75">10294 2150,'-21'0,"21"20,0 1,0 0,0-1,0 1,0 0</inkml:trace>
  <inkml:trace contextRef="#ctx0" brushRef="#br0" timeOffset="214404.46">9777 2667,'0'-21,"0"0,21 21,-1 0,-20-21,21 21,0 0,-1 0,-20 21,0 0,21-21,-21 21,0-1,0 1,0 0,0-1,-21-20,21 21,0-42,0 1,0-1,21 21,-21-21,21 21,-21-20,0-1,20 21,-20-21,0 42,0 0,0-1,0 1,0 0,0-1,21-20</inkml:trace>
  <inkml:trace contextRef="#ctx0" brushRef="#br0" timeOffset="214692.36">10128 2687,'0'0,"0"21,0 0,0-1,0 1,0 0,-20-21,40 0,1 0,0-21,-1 21,22-21,-22 1,22 20</inkml:trace>
  <inkml:trace contextRef="#ctx0" brushRef="#br0" timeOffset="-214024.03">9963 3617,'0'-20,"21"-1,-1 21,1 0,0 0,-21 21,0 20,0-20,0-1,-21 1,21 0,0-42,0 0,21 1,-21-1,20 21,-20-21,0 1,21 20,-21-21,0 42,0-1,0 1,0 0,0-1,21-20,-21 21,20 0</inkml:trace>
  <inkml:trace contextRef="#ctx0" brushRef="#br0" timeOffset="-213644.07">10232 3824,'0'0,"0"21,0-1,0 1,0 0,-21-1,21 1,0 0,0-42,0 0,0 1,0-1,0 0,0 1,0-1,21 0,-21 1,20 20,-20-21,21 21,-21-21,21 21,-1 0,1 0,-21 21,21-21,-21 21,0-1,0 1,-21-21,21 21,-41-21,20 20,0-20,-20 21,20-21,1 0,-1 0</inkml:trace>
  <inkml:trace contextRef="#ctx0" brushRef="#br0" timeOffset="-212648.84">11472 2749,'-21'0,"1"0,40 0,22 0,-1 0,-20 0,20 0,-20 0,20-20,0 20,1 0,20 0,-21-21,0 21,21 0,-20 0,-1 0,0 0,1-21,-22 21,22 0,-22 0,1 0,0 0,-1 0,1 0,0 0,-21-20,-21 20,21-21,-21 21,21-21,-20 21,-1 0,21-21,-21 21,1 0,20 21,20-21,-20 21,0 0,0-1,21-20,-21 21,0 0,21-21,-21 20,0 1,0 0,-21-21,21 20,-21-20,1 0,-1 0,0 0,1 0</inkml:trace>
  <inkml:trace contextRef="#ctx0" brushRef="#br0" timeOffset="-212247.36">12526 2667,'0'20,"0"1,0 0,0-1,21 1,-1-21,1 21,0-21,0 0,-1 0,1-21,0 21,-21-21,20 1,-20-1,0 0,21 21,-21-20,0-1,-21 21,1-21,-22 21,22 0,-1-21,0 21,-20 0,20 0,0 0,1 0,-1 0,21 42,-21-42</inkml:trace>
  <inkml:trace contextRef="#ctx0" brushRef="#br0" timeOffset="-203235.89">23378 661,'-21'0,"1"0,20 21,-21-21,0 0,21 21,-20-1,-1 1,21 0,-21-21,21 20,0 1,-20-21,20 21,0-1,0 1,0 0,0 0,20-1,1 1,0 0,-1-1,1-20,-21 21,21-21,-1 0,1 0,0 21,-1-21,1 0,0 0,-1 0,1 0,0 0,-1 0,-20-21,21 21,0-21,-1 21,-20-20,21-1,0 0,-21 1,20-1,-20 0,0 0,21 1,-21-1,0 0,0 1,0-1,-21 21,21-21,-20 21,20-20,-21 20,21-21,-21 21,1 0,20-21,-21 21,0-20,1 20,-1 0,0 0,1 0,-22-21,22 21,-1 0,0 0,1 0</inkml:trace>
  <inkml:trace contextRef="#ctx0" brushRef="#br0" timeOffset="-202132.43">23502 1426,'-21'0,"1"0,-1 0,0 0,21 21,0 0,-20-21,20 20,0 1,-21-21,21 21,0-1,0 1,0 0,0-1,0 1,0 0,0-1,0 1,0 0,0-1,21-20,-21 21,20-21,-20 21,21-21,0 20,-1-20,1 0,0 0,-1 0,1 0,-21-20,21 20,-21-21,20 21,-20-21,0 1,21 20,-21-21,21 0,-21 1,0-1,20 0,-20 1,0-1,0 0,0 1,0-1,-20 21,-1 0,21-21,-21 21,1 0,-1-20,0 20,1 0,-1 0,0 0,1 0,-1 0,0 0,1 0</inkml:trace>
  <inkml:trace contextRef="#ctx0" brushRef="#br0" timeOffset="-198581.31">22365 661,'-21'0,"42"0,0 0,-1 0,1 0,0 21,-1-21,1 21,0-21,-1 0,1 0,0 0,-1 20,1-20,0 0,-1 0,1 0,0 21,-1-21,1 0,0 0,-1 0,1 21,0-21,-1 0,1 0,0 0,-21 20,21-20,-1 0,1 0,0 21,-1-21,1 0,0 21,-1-21,1 0,0 0,-1 20,1-20,0 0,-1 0,-20 21,21-21,0 0,-1 0,1 0</inkml:trace>
  <inkml:trace contextRef="#ctx0" brushRef="#br0" timeOffset="-197225.44">22386 703,'20'0,"-20"20,21-20,-21 21,21-21,-21 21,20-1,1 1,0 0,-21-1,20-20,-20 21,21-21,-21 21,21 0,-1-21,-20 20,21 1,0 0,-21-1,20-20,1 21,0 0,-21-1,20-20,-20 21,21 0,0-1,-21 1,20-21,-20 21,21-1,-21 1,21 0,-1-1,-20 1,21-21,0 21,-21-1,21-20,-21 21,20-21,-20 21,21-21,-21 20,21-20,-21 21,20-21,1 21,-21-1,21-20,-21 21,20-21,-20 21,21-21,-21 20,21-20,-1 0,-20 21,21-21,0 21,-1-21,1 20,0-20,-21 21,20-21,1 0,-21 21,21-21,-21 20,20 1,1-21,-21 21,21-21,-21 20,20-20,-20 21,21-21,0 0,-21 21,20-21</inkml:trace>
  <inkml:trace contextRef="#ctx0" brushRef="#br0" timeOffset="-195801.37">22386 1344,'20'0,"-20"20,21-40,0 20,-21-21,20 21,1 0,0-21,-1 21,1-20,0 20,-1-21,1 21,0 0,-21-21,20 21,1-20,0 20,-1-21,1 21,0-21,-1 21,-20-20,21 20,-21-21,21 21,-21-21,20 21,1 0,-21-20,21 20,0 0,-1-21,1 21,0-21,-1 21,-20-20,21 20,0 0,-21-21,20 21,1 0,0-21,-1 21,-20-20,21 20,0 0,-21-21,20 21,1 0,0 0,-21-21,20 21,1-20,0 20</inkml:trace>
  <inkml:trace contextRef="#ctx0" brushRef="#br0" timeOffset="-194760.82">22510 1364,'-21'0,"21"21,21-21,-1 0,-20 21,21-21,0 0,-1 20,1-20,0 0,-1 21,1-21,0 21,-1-21,1 0,0 20,-1-20,1 21,0-21,-1 0,-20 21,21-21,0 0,0 20,-1 1,1-21,0 0,-1 21,1-1,0-20,-1 0,-20 21,21-21,0 0,-21 21,20-21,1 0,-21 20,21-20,-1 0,-20 21,21-21,0 0,-1 21,1-21,0 0,-1 20,1-20,0 0,-1 0,-20 21,21-21,0 0,-1 0,1 0,-21 21,21-21,-1 0,1 20,0-20,-1 0,1 0</inkml:trace>
  <inkml:trace contextRef="#ctx0" brushRef="#br0" timeOffset="-193908.84">22530 1798,'-20'0,"-1"21,21 0,-21-21,21 20,-20-20</inkml:trace>
  <inkml:trace contextRef="#ctx0" brushRef="#br0" timeOffset="-193196.36">22530 1778,'-20'0,"61"0,-20-21,-1 0,1 21,-21-20,21 20,-1-21,1 0,0 21,-21-20,20 20,-20-21,21 21,0 0,-21-21,20 1,1-1,0 0,-1 1,1 20,-21-21,21 21,-21-21,21 21,-1-20,1-1,0 0,-1 21,-20-20,21 20,-21-21,21 21,-1-21,1 1,0 20,-21-21,20 21,-20-21,21 21,-21-20,21 20,-21-21,20 21,-20-21,21 21,-21-20,21 20,-21-21,20 21,-20-21,21 21,-21-20,21 20,-21-21,20 21,-20-21,21 21,-21-20,0-1,21 21,-21-21,20 21,-20-20,21 20,-21-21,0 42</inkml:trace>
  <inkml:trace contextRef="#ctx0" brushRef="#br0" timeOffset="-192208.62">22530 1840,'0'20,"21"-20,0 0,-1 0,1 0,0 0,-1 0,1 0,0 0,-1 0,1 0,0 0,-1 0,1 0,0 0,-1 0,1 0,0 0,0 0,-1 0,1 0,0 0,-1 0,1 0,0 0,-1 0,1 0,0 0,-1 0,1 0,0 0,-1 0,1 0,0 0,-1 0,1 0,0 0,-1 0,1 0,0 0,-1 0,1 0,0 0,-1 0,1 0</inkml:trace>
  <inkml:trace contextRef="#ctx0" brushRef="#br0" timeOffset="-191203.3">21848 620,'0'-21,"0"1,21 20,0 0,-1 0,-20 20,0 1,21-21,-21 21,0-1,0 1,0 0,-41-21,41 20,-21 1,21 0,21-21,-21-21,20 21,1-21,0 21,-21-20,20-1,1 21,-21-21,21 21,-21-20,20 20,-20-21,-20 21,20 21,0-1,0 1,-21-21,21 21,0-1,0 1,0 0,0-1,0 1,21-21,-1 0,1 0</inkml:trace>
  <inkml:trace contextRef="#ctx0" brushRef="#br0" timeOffset="-191015.57">22200 723,'0'-20,"-21"20,0 0,21 20,0 1,0 0,0-1,0 1,0 0,0-1</inkml:trace>
  <inkml:trace contextRef="#ctx0" brushRef="#br0" timeOffset="-190219.34">21807 1199,'0'0,"21"0,-21-21,20 21,1 0,0 0,-1 0,1 0,-21 21,0 0,0-1,0 1,-21 0,21-1,-20-20,20 21,-21-21,21 21,0-42,21 0,-1 1,1-1,-21 0,21 21,-21-20,20 20,-20-21,21 0,-21 1,0-1,-21 21,21 21,0-1,0 1,-20 0,20-1,0 1,0 0,20-1,1-20,-21 21,21-21</inkml:trace>
  <inkml:trace contextRef="#ctx0" brushRef="#br0" timeOffset="-189944.44">22096 1282,'0'-21,"21"21,-21 21,0-1,-21 1,1 0,20-1,-21-20,42 0,20 0,-20 0,-1 0,1 0</inkml:trace>
  <inkml:trace contextRef="#ctx0" brushRef="#br0" timeOffset="-189205.35">21931 1778,'0'20,"0"1,0 0,-21-21,21 20,0 1,0-62,21 41,0 0,-21-21,20 21,-20-21,21 1,-21-1,21 21,-21-21,20 21,-20-20,0 40,0 1,-20 0,20-1,0 1,0 0,0-1,20-20</inkml:trace>
  <inkml:trace contextRef="#ctx0" brushRef="#br0" timeOffset="-188680.02">22220 1922,'-20'0,"20"21,-21 0,21-1,0 1,0 0,-21-21,21 20,0 1,0 0,0-1,0 1,-20 0,20-1,0 1,0 0,0-42,0 0,0 1,20-1,-20 0,0 1,21-1,-21 0,0 1,0-1,0 0,0 1,0-1,21 21,-21-21,0 1,0-1,20 21,-20-21,21 21,0 0,-21 21,20-21,-20 21,0-1,0 1,-20-21,-1 21,0-21,1 0,-1 0,0 0,1 0,-1 0</inkml:trace>
  <inkml:trace contextRef="#ctx0" brushRef="#br0" timeOffset="-187516.32">23771 847,'0'0,"20"0,1 0,0 0,-1 0,1 0,0 0,20 0,-20 0,20 0,-20 0,20 0,0 0,1 0,-1 21,-20-21,20 0,0 0,-20 0,20 0,-20 0,0 0,-1 0,1 0,0 0,-1 0,-20-21,-20 21,20-20,-21 20,21-21,-21 21,21-21,-20 21,20-20,0 40,20-20,1 21,-21 0,0-1,21-20,-21 21,0 0,0 0,0-1,-21-20,21 21,-21-21,1 21,-1-21,0 20,-20-20,20 0,1 21,-1-21,0 0,21 21</inkml:trace>
  <inkml:trace contextRef="#ctx0" brushRef="#br0" timeOffset="-186436.78">23791 1674,'-20'0,"40"0,1 0,0 0,-1 0,1 0,0 0,-1 0,1 0,0 0,-1 0,22 0,-22 0,22 0,-22 0,1 0,20 0,-20 0,20 0,-20 0,0 0,-1 0,22 0,-22 0,1 0,0 0,-1 0,1 0,0 0,-1 0,1 0,0 0,-1 0,-40 0,20-20,-21 20,0-21,1 21,20 21,20-21,-20 20,0 1,0 0,-20-21,-1 0,0 0,1 0,-1 0</inkml:trace>
  <inkml:trace contextRef="#ctx0" brushRef="#br0" timeOffset="-185575.98">24721 806,'-20'0,"20"21,0-1,0 1,0 0,20-21,1 21,0-21,-1 0,1 0,0-21,-1 21,-20-21,21 21,-21-21,0 1,0-1,0 0,-21 21,21-20,-20 20,-1 0,0 0,1 0,20 20,-21-20,21 21</inkml:trace>
  <inkml:trace contextRef="#ctx0" brushRef="#br0" timeOffset="-185271.7">24990 910,'0'0,"0"20,0 1,-20 0,20-1,0 1,0 0,0-1,0 1,0 0</inkml:trace>
  <inkml:trace contextRef="#ctx0" brushRef="#br0" timeOffset="-184560.99">24639 1778,'0'0,"0"20,0 1,0 0,20-21,1 0,0 0,-1-21,1 0,-21 1,21 20,-21-21,0 0,0 1,-21 20,0 0,1 0,-1 0,0 0,1 0,20 20,-21-20,21 21</inkml:trace>
  <inkml:trace contextRef="#ctx0" brushRef="#br0" timeOffset="-184103.38">24970 1757,'0'21,"20"-21,-20 20,0 1,0 0,-20-21,20 20,-21 1,0-21,42 0,0 0,20 0,-20 0,-1 0,1 0,0 0,-1-21</inkml:trace>
  <inkml:trace contextRef="#ctx0" brushRef="#br0" timeOffset="-155167.98">17404 2439,'-20'0,"-1"0,0 0,1 0,40 0,1 0,0 0,-1 0,1 0,0 0,-1 0,1 0,-21-21,21 21,-1 0,1 0,0 0,-1 0,1 0,0 0,-1 0,1 0,0 0,-1 0,1 0,0 0,-1 0,1 0,0 0,-1 0,1 0,0 0,-1 0,1 0,0 0,-1 0,1 0,0 0,-1 0,1 0,0 0,-1 0,1 0,0 0,-1 0,1 0,0 0,-1 0,1 0,0 0,-1 0,1 0,-21 21,21-21,-1 0,1 0,0 0,-1 0,1 0,0 0,-1 0,1 0,0 0,-1 0,1 0,0 21,-1-21,1 0,0 0,-1 0,1 0,0 0,-1 0,1 0,0 0,-1 0,1 0,0 0,0 0,-1 0,1 0,-21-21</inkml:trace>
  <inkml:trace contextRef="#ctx0" brushRef="#br0" timeOffset="-127328.3">23275 2480,'0'21,"-21"0,21-1,-21 1,21 0,0-1,0 1,21-21,0 0,-1 0,1 0,0-21,-1 1,1 20,-21-21,0 0,21 21,-21-20,0-1,0 0,-21 21,0 0,1 0,-1 0,0 0</inkml:trace>
  <inkml:trace contextRef="#ctx0" brushRef="#br0" timeOffset="-126628.68">23564 2625,'-21'0,"21"-21,0 42,0 0,0 0,21-1,-21 1</inkml:trace>
  <inkml:trace contextRef="#ctx0" brushRef="#br0" timeOffset="-126077.04">23419 2977,'-20'0,"20"20,-21-20,21 21,-21 0,21-1,0 1,0 0,0-1,21-20,0 0,-1-20,1 20,-21-21,21 0,-21 1,0-1,0 0,-21 1,0 20,21-21,-20 21</inkml:trace>
  <inkml:trace contextRef="#ctx0" brushRef="#br0" timeOffset="-125748.59">23626 3101,'0'-21,"21"21,-21 21,0-1,0 1,-21-21,0 21,42-21,0 0,-1 0,1-21</inkml:trace>
  <inkml:trace contextRef="#ctx0" brushRef="#br0" timeOffset="-125469.53">23481 3390,'-20'0,"20"-21</inkml:trace>
  <inkml:trace contextRef="#ctx0" brushRef="#br0" timeOffset="-125368.94">23502 3473,'-21'0,"42"0,-42 20</inkml:trace>
  <inkml:trace contextRef="#ctx0" brushRef="#br0" timeOffset="-124884.65">23378 3783,'0'20,"-21"1,21 0,0-1,0 1,0 0,21-21,0 0,-1 0,1 0,0-21,-1 0,1 1,-21-1,21 21,-21-21,0 1,0-1,0 0,-21 21,0 0,1 0,-1 0,0 0</inkml:trace>
  <inkml:trace contextRef="#ctx0" brushRef="#br0" timeOffset="-124280.6">23626 3865,'0'0,"0"-20,21 20,-21-21,20 21,1 0,0 0,-21 21,0-1,-42 1,22 0,-1-21,42 0,-1 0,1 0,-21 20,0 1,0 0,0-1,-21-20,21 21,-20-21,20 21,-21-21,0 0,1 0</inkml:trace>
  <inkml:trace contextRef="#ctx0" brushRef="#br0" timeOffset="-123328.55">23192 2418,'-21'0,"-20"0,20 0,1 0,-1 0,-20 0,20 0,0 0,1 0,-1 0,0 0,21 21,-20-21,-1 0,21 21,-21-1,21 1,0 0,0-1,0 1,0 0,0-1,0 1,21-21,-21 21,0 0,0 20,0-20,0-1,0 1,0 0,0 20,0-20,0 20,0-20,0 20,0-20,0 20,0 0,0-20,0 20,0 1,0-22,0 22,0-1,0-20,0 20,0 0,0-20,-21 20,21-20,0 0,0 20,0-20,0-1,-21 1,21 0,0-1,0 1,0 0,0-1,0 1,0 0,0-1,0 1,0 0,0-1,0 1,0 0,0-1,0 1,0 0,0-1,-20 1,20 0,0-1,0 1,0 0,0-1,0 1,20-21,-20 21,21-21,0 20,0-20,-21 21,20-21,1 0,0 0,-1 0,1 0,0 0</inkml:trace>
  <inkml:trace contextRef="#ctx0" brushRef="#br0" timeOffset="-122500.26">23688 3907,'-21'0,"21"20,0 1,0 0,-20-1,20 1,0 0,0-1,0-40,0-22,0 22,20-1,-20 0,0 1,21 20,-21-21,0 0,21 1,-21-1,20 0,-20 1,21 20,0-21,-1 21,-20-21,21 21,0 0,-1 0,-20 21,0 0,0-1,0 1,0 0,0-1,-41-20,41 21,-21-21,1 0,40 0,-20 21,21-21,0 20,-1-20,-20 21,21-21,0 21,-1-21,1 20,0-20,-1 21</inkml:trace>
  <inkml:trace contextRef="#ctx0" brushRef="#br0" timeOffset="-121513.4">24039 2460,'-20'0,"61"0,-20 0,20 0,-20 0,20 0,-20 0,20 0,0 0,-20 0,20 0,-20 0,0 0,-1 0,1 0,-21 20,0 1,0 0,0-1,0 1,0 0,0-1,0 1,0 0,0 0,0-1,0 1,0 0,0-1,21 1,-21 0,0-1,0 1,0 0,0-1,0 22,0-22,0 1,20 0,-20 20,0-20,0 20,0-20,0-1,0 22,0-22,0 1,0 0,0-1,0 1,0 0,0-1,21 1,-21 0,0-1,0 1,0 0,0-1,0 1,0 0,0-1,0 1,0 0,0-1,0 1,0 0,0-1,-21 1,21 0,0-1,-20-20,20 21,-21-21,21 21,-21-21,1 20,-1-20,0 0,1 0,-1 0,0 0,1 0,-1 0,0 21,1-21,-1 0,0 0,1 0</inkml:trace>
  <inkml:trace contextRef="#ctx0" brushRef="#br0" timeOffset="-120760.57">24618 3783,'-21'0,"21"20,0 1,-20-21,20 21,0-1,0 1,0-42,0 1,0-1,0 0,20 1,-20-1,21 21,-21-21,0 1,21 20,-1-21,1 21,-21 21,0-1,0 1,0 0,-21-21,1 0,20 20,-21-20,0 0,42 0,-21 21,0 0,21-21,-21 20,0 1,20-21,1 21</inkml:trace>
  <inkml:trace contextRef="#ctx0" brushRef="#br0" timeOffset="-120529.35">24866 3803,'21'0,"-21"21,20-21,1 21,0-21,-21 20,21-20,-1 21</inkml:trace>
  <inkml:trace contextRef="#ctx0" brushRef="#br0" timeOffset="-120304.35">24990 3783,'-20'0,"-1"0,0 20,0 1,1 0,-1-21,21 20,0 1,-21-21,21 21</inkml:trace>
  <inkml:trace contextRef="#ctx0" brushRef="#br0" timeOffset="-120067.73">25135 3783,'0'20,"0"1,0 0,0-1,0 1,0 0,0-1,0 1</inkml:trace>
  <inkml:trace contextRef="#ctx0" brushRef="#br0" timeOffset="-112844.69">5602 2067,'-21'0,"0"0,42 0,0 0,-1 0,1 0,0 0,-1 0,-20-21,21 21,0 0,-1 0,1 0,0 0,-1 0,1 0,0 0,-1 0,1 0,0 0,-1 0,1 0,0 0,-1 0,1 0,0 0,-1 0,1 0,0 0,-1 0,1 0,-21-20,21 20,-1 0,1 0,0 0,-1 0,1 0,0 0,-1 0,1 0,0 0,-1 0,1 0,0 0,0 0,-1 0,1 0,0 0,-1 0,1 0,0 0,-1 0,1 0,0 0,-1 0,1 0,0 0,-1 0,1 0,0 0,-1 0,1 0,0 0,-1 0,1 20,0-20,-1 0,1 0,0 0,-1 0,1 0,0 0,-21-20,20 20,1 0,0 0,-1 0,1 0,0-21,-1 21,1 0,0 0,-1 0,1 0,0 0,-1 0,1 0,0 0,-1 0,-40 0,-1 0,0 0,1 0,-1 0,0 0,1 0,-1 0,0 0,1 0,-1 0,0 21,1-21,-1 0,0 0,1 20,-1-20,0 0,1 0,-1 0,0 0,1 21,-1-21,0 0,1 0,-1 0,0 21,1-21,-1 0,0 0,1 0,-1 0,0 0,1 0,-1 0,0 0,1 0,-1 0,0 0,1 0,-1 0,0 0,1 0,-1 0,0 0,0 0,1 0,20-21,-21 21,0 0,1 0,-1 0,0 0,1 0,-1 0,0 0,1 0,-1 0,0 0,1 0,-1 0,0 0,21 21,-20-21,-1 0,0 0,1 0,-1 0,0 0,1 0,-1 0,0 0,1 0,-1 0,0 0,1 0,-1 0,0 0,1 0,-1 0,0 0,1 0,-1 20,0-20,1 0,-1 0,0 0,1 0,40 0,1 0,0 0,-1 0,1 0,0 0,-1 0,1 0,0 0,-1 0,1 0,0 0,-1 0,1 0,0 0,-1 0,1 0,0 0,-1 0,-20-20,21 20,0 0,-1 0,1 0,0 0,-1 0,1 0,0 0,-1 0,1 0,0 0,-1 0,1 0,0 0,-1 0,-20 20,21-20,0 0,-1 0,1 0,0 0,-1 0,1 0,0 0,0 0,-1 0,1 0,0 0,-1 0,1 0,0 0,-1 0,1-20,0 20,-1 0,1 0,0 0,-21-21,20 21,1 0,0 0,-1 0,1 0,0 0,-21-21,20 21,1 0,0 0,-1 0,1 0,0 0,-1 0,1 0,0 0,-1 0,1 0,0 0,-1 0,1 0,0 0,-1 0,-20-20,21 20,0 0,-1 0,1 0,0 0,-1 0,1 0,0 0,-42 0</inkml:trace>
  <inkml:trace contextRef="#ctx0" brushRef="#br0" timeOffset="-96736.38">23523 165,'0'21,"20"0,-20-1,0 1,21-21,-21 21,0-1,0 1,21 0,-21-1,0 1,0 0,0-1,0 1,0 0,0-1,0 1,0-42,0 1,-21 20,0-21,1 0,-1 21,21-20,-21 20,42 0,-21 20,0 1,21-21,-21 21,20-21,-20 20,21-20,-21 21,21-21,-1 0,1 0,-21-21,21 21,-21-20,20 20,-20-21,0 0,0 1,21 20</inkml:trace>
  <inkml:trace contextRef="#ctx0" brushRef="#br0" timeOffset="-95872.72">23833 227,'0'21,"0"0,0-1,0 1,0 0,0-1,0 1,0-42,0 1,0-1,0 0,0 1,20 20,-20-21,0 0,0 1,21 20,-21-21,21 21,-21-21,0 1,20 20,1 0,0 0,-21 20,0 1,0 0,-21-21,21 20,-21-20,21 21,0 0,0-1,0 1,0 0,21-21,-21 20,21-20,-1 0,1 0</inkml:trace>
  <inkml:trace contextRef="#ctx0" brushRef="#br0" timeOffset="-95595.69">24081 289,'0'21,"20"-21,1 0,0 0,-21-21</inkml:trace>
  <inkml:trace contextRef="#ctx0" brushRef="#br0" timeOffset="-95144.42">24267 248,'0'21,"0"-1,0 1,0 0,0-1,0-40,0-1,0 0,20 21,-20-20,21 20,-21-21,21 21,-1 0,-20 21,21-1,-21 1,0 0,0-1,0 1,21-21,-21 21</inkml:trace>
  <inkml:trace contextRef="#ctx0" brushRef="#br0" timeOffset="-94744.5">24432 351,'21'0,"-21"-20,20 20,1-21,0 21,-21-21,0 1,-21 20,0 0,1 0,20 20,0 1,0 0,0-1,0 1,20 0,1-21,0 0,-1 0</inkml:trace>
  <inkml:trace contextRef="#ctx0" brushRef="#br0" timeOffset="-93690.38">24659 310,'0'21,"0"-1,0 1,0 0,21-21,0 0,-1 0,-20-21,21 21,-21-21,21 42,-1 0,1-21,0 0,-1 0,1 0,-21-21,21 21,-21-21,20 21,-20-20,21 20,-21-21,21 21,-21-21,0 1,-21 20,21 20,0 1,0 0,0-1,21-20,-21 21,0 0,0-1,21-20,-1 0,1 0,0-20,-21-1,20 21,1 0,0 0,-21-21,0 1,-21 20,0 0,1 0,20 20</inkml:trace>
  <inkml:trace contextRef="#ctx0" brushRef="#br0" timeOffset="-93108.35">25156 351,'0'0,"0"21,20-21,1 0,-21 21,0-42,0 0,21 1,-1 20,-20-21,0 42,0-1,21-20,0 0,-1 0,1 0,0 0,-21-20,20 20,-20 20,0 1,0 0,0-1,-41 1,20-21,1 21,-1-21,-20 0</inkml:trace>
  <inkml:trace contextRef="#ctx0" brushRef="#br0" timeOffset="-84456.63">16826 5498,'0'0,"20"0,1 0,0 0,-1 0,1 0,0 0,-1 0,1 0,0 0,-1 0,1 0,0 0,-1 0,1 0,0 0,-1 0,1 0,0 0,-1 0,1 0,0 0,-1 0,1 0,0 0,-1 0,1 0,0 0,-1 0,1 0,0 0,-1 0,1 0,0 0,-1 0,1 0,0 0,-1 0,1 0,0 0,-1 0,1 0,0 0,-1 0,1 0,0 0,-1 0,1 0,0 0,-1 0,1 0,0 0,-1 0,1 0,0 0,-1 0,1 0,0 0,-1 0,1 0,-21-20,21 20,-1 0,1 0,0 0,-1 0,1 0,0 0,-1 0,1 0,0 0,-1 0,1 0,0 0,-1 0,1 0,0 0,-1 0,1 0,0 0,-1 0,1 0,0 0,-1 0,1 0,-21-21,21 21,-1 0,1 0,0 0,-1 0,1 0,0 0,-1 0,1 0,0 0,-1 0,1 0,0 0,0 0,-1 0,1 0,0 0,-21-21,20 21,1 0,0 0,-1 0,1 0,0 0,-1 0,1 0,0 0,-1 0,1 0,0 0,-1 0,1 0,0 0,-1 0,1 0,0 0</inkml:trace>
  <inkml:trace contextRef="#ctx0" brushRef="#br0" timeOffset="-71404.74">15234 6449,'0'21,"-21"-21,42 21,0-21,-1 0,1 0,0 0,-1 0,1 0,0 0,-1 0,1 0,0 0,-1 0,1 0,0 0,-1 0,1 0,0 0,-21 20,20-20,1 0,0 0,-1 0,1 0,0 0,-1 0,1 0,0 0,-1 0,1 0,0 0,-1 0,1 0,0 0,-1 0,1 0,0 0,-1 0,1 0,0 0,-1 0,1 0,0 0,-1 0,1 0,0 0,-1 0,1 0,0 0,-1 0,1 0,0 0,-1 0,1 0,0 0,-1 0,1 0,0 0,-1 0,1 0,0 0,-1 0,1 0,0 0,-1 0,1 0,0 0,-1 0,1 0,0 0,-1 0,1 0,0 0,-1 0,1 0,0 0,0 0,-1 0,1 0,0 0,-1 0,1 0,0 0,-1 0,1 0,0 0,-1 0,1 0,0 0,-1 0,1 0,0 0,-1 0,1 0,0 0,-1 0,1 0,0 0,-1 0,1 0,0 0,-1 0,1 0,0 0,-1 0,1 0,0 0,-1 0,1 0,0 0,-1 0,1 0,0 0,-1 0,1 0,0 0,-1 0,1 0,0 0,-1 0,1 0,0 0,-1 0,1 0,0-20,-1 20,1 0,0 0,-42 0</inkml:trace>
  <inkml:trace contextRef="#ctx0" brushRef="#br0" timeOffset="-42828.88">7669 11183,'20'0,"-20"-21,21 21,0 0,-1 0,1 0,0-21,20 21,-20 0,20 0,-20 0,20-20,0 20,1 0,-1 0,0 0,-20 0,20-21,1 21,-1 0,-20 0,-1 0,22 0,-22 0,1 0,0 0,-1 0,1 0,0 0</inkml:trace>
  <inkml:trace contextRef="#ctx0" brushRef="#br0" timeOffset="-41720.28">17921 11121,'0'0,"0"-21,-21 21,21-21,21 21,0 0,-1 0,1 0,0 0,-1 0,22-20,-22 20,1 0,20 0,-20 0,0 0,-1 0,1 0,0 0,-1 0,1 0,0 0</inkml:trace>
  <inkml:trace contextRef="#ctx0" brushRef="#br0" timeOffset="-38591.51">6449 9529,'-20'0,"-1"0,42 0,-1 0,1 0,0 0,-1 0,1 21,0-21,-1 0,1 0,20 20,-20-20,20 0,-20 0,20 0,-20 0,20 0,-20 0,0 0,-1 0,1 0,0 21,-1-21,1 0,0 0,-21-21,41 1</inkml:trace>
  <inkml:trace contextRef="#ctx0" brushRef="#br0" timeOffset="-37468.56">17590 9074,'0'0,"-20"0,61 0,-20 0,-1 0,1 0,0 0,-1 0,1 0,0 0,-1 0,1 0,0 0,-1 0,1 0,0 0,-1 0,1 0,0 0,-1 0,-20-20</inkml:trace>
  <inkml:trace contextRef="#ctx0" brushRef="#br0" timeOffset="-3297.12">14572 289,'0'-20,"0"40,-20 1,20 0,0-1,0 1,0 0,0-1,0 1,0 0,0-1,0 1,20-21,-20 21,21-21,0 0,-1 0,1-21,0 0,0 21,-21-20,20-1,-20 0,0 1,21 20,-21-21,0 0,0 1,0-1,0 0,-21 21,21-20,-20 20,20-21,-21 21,0-21,0 21,1 0,20-20,-21 20,0 0,1 0,20 20,-21-20,21 21,-21 0,21-1,0 1,21-21,-21 21,21-21,-1 0,1 0,0 0,-21-21,20 21,1-21,0 21,0-20,-1 20,1 0,0 0,-1 0,1 0,-21 20,21-20,-1 0,-20 21,0 0,21-1,-21 1,21 0,-21-1,0 1,0-42,20 21,-20-20,0-1,21 0,-21 1,21 20,-21-21,20 0,1 1,0 20,-1 0,-20 20,21-20,-21 21,0 0,0-1,0 1,0 0,0-1,0 1,0 0,0-1</inkml:trace>
  <inkml:trace contextRef="#ctx0" brushRef="#br0" timeOffset="-2900.47">15151 413,'0'0,"21"0,0 0,-1 0,1-20,0-1,-1 21,-20-21,21 21,-21-20,0-1,0 0,-21 21,1 0,-1 0,0 0,21 21,-20-21,20 21,-21 20,21-20,0-1,0 1,0 0,21-21,-21 20,20-20,1 0,20 21,-20-21</inkml:trace>
  <inkml:trace contextRef="#ctx0" brushRef="#br0" timeOffset="-2488.48">15771 124,'-20'0,"20"-21,0 63,0-22,0 1,20 0,-20-1,0 1,0 0,0-1,0 1,0 0,0-1,0 1,0 0,0-1,0 1,0 0,0-1,0 1,21-21</inkml:trace>
  <inkml:trace contextRef="#ctx0" brushRef="#br0" timeOffset="-1588.98">16040 331,'0'0,"0"-21,0 0,0 1,-21 20,1 0,-1 0,0 20,1 1,-1 0,21-1,0 1,-21-21,21 21,0-1,0 1,0 0,21-21,0 0,-1 0,1 0,-21-21,21 21,-1-21,-20 1,21 20,-21-21,0 42,0-1,0 1,21-21,-1-21,1 1,0-1,-1 21,-20-21,21 1,-21-1,21 21,-21 21,-21-21,21 20,0 1,21-21,-1 0,1 21,0-21,-1 0,1 0,0 0,-1-21,1 21,0-21,-1 1,-20-1,21 21,-21-21,-21 21,21 21,-20-21,20 21,0-1,0 1,0 0,0-1,0 1,-21 0,21-1,0 1,0 0,0-1,0 1,0 0,0-1,0 1,0 0,0-1,21-20</inkml:trace>
  <inkml:trace contextRef="#ctx0" brushRef="#br0" timeOffset="-923.56">16557 434,'0'-21,"20"1,1-1,0 21,-21-21,0 1,20 20,-20-21,21 0,-21 1,-21 20,1 20,20 1,0 0,0-1,0 1,0 0,0-1,0 1,20-21,1 0,0 0,-1 0,1 0,0 0,0-21,-1 21,1 0,-21-20,21 20,-1-21,-20 0,21 21,-21-20,21-1,-1 0,-20 1,0-1,0 0,-20 21,-1 0,0 0,21 21,0 0,21-1,0 1,-1 0,-20-1,21-20,0 21,-1 0,-20-1,21-20,-21 21,0 0,0-1,21-20,-21 21,20-21,1 0,0 0</inkml:trace>
  <inkml:trace contextRef="#ctx0" brushRef="#br0" timeOffset="571.41">17590 351,'0'21,"0"0,0-1,0 1,21-21,0 0,-1 0,1 0,0-21,-1 21,1 0,-21-20,21-1,-21 0,0 1,0-1,0 0,-21 21,21-20,-21 20,1 0,-1 0,0 0,1 0,-1 0,21 20,-21-20,21 21,21-21,0 0,20 0,-41-21,21 21,-1 0,1 0,0-20,-1-1,1 21,-21-21,0 42,0 20,0-20,0 0,0-1,0 1,0 20,0-20,0 0,0-1,21 22,-21-22,0 1,0 20,0-20,0 0,0 20,0-20,0-1,0 1,0 0,0-1,0 1,0 0,20-1,1-20,0 0,-1 0,1-20,0-1,-1-20,-20 20,21 0,-21 1,0-1,0 0,0 1,-21-1,1 0,-22 1,22-1,-1 21,0-21,21 1</inkml:trace>
  <inkml:trace contextRef="#ctx0" brushRef="#br0" timeOffset="823.45">18293 310,'21'0,"-21"21,0-1,0 1,0 0,-21-1,21 1,0 0,0-1,-21 1,21 0,0-1</inkml:trace>
  <inkml:trace contextRef="#ctx0" brushRef="#br0" timeOffset="1204.45">18314 289,'0'-20,"-21"-1,21 0,0 1,0-1,0 0,0 1,41 20,-20 0,0 0,-1 20,-20 22,21-42,-21 20,0 1,0 0,0-1,-21 1,1-21,20 21,-21-21,21 20,-21-20,21 21,0 0,21-1,0 1,-1 0,1-1,0-20,-1 21,1-21,0 0</inkml:trace>
  <inkml:trace contextRef="#ctx0" brushRef="#br0" timeOffset="1569.16">18541 372,'21'0,"-1"-21,1 21,0 0,-1 0,1 0</inkml:trace>
  <inkml:trace contextRef="#ctx0" brushRef="#br0" timeOffset="1978.92">18831 310,'0'21,"0"-1,0 1,0 0,0-1,20-20,-20 21,0-42,0 1,21 20,-21-21,0 0,21 21,-21-20,0-1,20 21,-20-21,21 21,-21-20,21 20,-1 0,-20 20,21-20,-21 21,21 0,-21-1,0 1,0 0,20-21,-20 20,0 1,21 0</inkml:trace>
  <inkml:trace contextRef="#ctx0" brushRef="#br0" timeOffset="2344.51">19161 413,'0'-20,"21"20,-21-21,21 21,-21-21,20 21,1 0,0-20,-1 20,-20-21,0 0,0 1,-20 20,-1 0,0 0,1 0,-1 0,21 20,0 1,0 0,0-1,0 1,0 0,0-1,21 1,-21 0,41-21,-20 0,-1 0</inkml:trace>
  <inkml:trace contextRef="#ctx0" brushRef="#br0" timeOffset="3479.24">19451 351,'-21'-20,"21"40,0 1,0 0,0-1,0 1,21 0,-1-21,1 0,0 0,-1 0,1 0,-21-21,21 21,-1 0,-20-21,0 1,0-1,21 21,-21-21,0 42,0 0,0-1,21 1,-1-21,1 0,0 0,-1 0,1 0,0 0,-1 0,-20-21,21 21,0-20,-1-1,-20 0,21 21,-21-20,21 20,-21-21,0 0,0 1,0-1,-21 21,0 0,1 0,20 21,0-1,0 1,20-21,-20 21,21-21,0 0,-21 20,20 1,-20 0,21-21,-21 20,0 1,21-21,-21 21,20-21,1 0,0 0,-1-21,1 21,0-21,-1 1,1 20,-21-21,21 21,-21-21,0 42,0 0,0-1,20-20,1 0,-21 21,21-21,-1 21,1-21,0 0,-1 0,1 0,-21-21,21 21,-21-21,0 1,0-1,0 0,-21 1,0 20,21-21,-20 21,-1-21,0 21,1 0,-1 0,0 0,21 21</inkml:trace>
  <inkml:trace contextRef="#ctx0" brushRef="#br0" timeOffset="4133.46">20463 393,'0'-21,"0"0,0 42,0 0,0-1,21-20,-21-20,21 20,-21-21,20 0,-20 1,21 20,-21-21,0 42,0-1,0 1,21-21,-1 0,-20 21,21-21,0 0,-1 0,1 0,0 0,-1-21,1 21,-21-21,21 21,-21-20,0-1,0 42,0-1,0 1,0 0,0-1,0 1,20-21,-20 21,0-1,-20-20,-22 0,42 21,-20-21,-1 0,0 0</inkml:trace>
  <inkml:trace contextRef="#ctx0" brushRef="#br0" timeOffset="5550.77">21187 248,'0'21,"0"-1,0 1,0 0,0-1,21 1,-21 0,0-1,0 1,0 0,0-42,0 0,0 1,0-1,0 0,0 1,0-1,0 0,0 1,0-1,0 0,0 1,20-1,-20 0,21 1,0-1,-1 21,-20 41,21-41,-21 21,21-21,-21 21,0-1,0 1,-42-21,22 21,-1-21,0 0,21 20,-20-20</inkml:trace>
  <inkml:trace contextRef="#ctx0" brushRef="#br0" timeOffset="6092.48">21538 165,'-20'0,"40"0,1 0,20 0,-20 0,0 0,-1 0,-20-20,21 20,-42 20,1 1,20 0,0-1,-21-20,21 21,0 0,0-1,0 1,0 0,0-1,0 1,0 0,0-1,0 1,21-21,-1 0</inkml:trace>
  <inkml:trace contextRef="#ctx0" brushRef="#br0" timeOffset="6715.19">22055 248,'0'21,"0"-1,-21-20,21 21,0 0,0-1,-20 1,20 0,-21-1,21 1,0-42,0 1,0-1,0 0,21 1,-21-1,20 21,-20-21,0 1,0-1,21 0,0 1,-21-1,20 0,-20 1,21 20,-21-21,21 0,-21 1,20 20,1 20,-21 1,21 0,-21-1,20 1,-20 0,0-1,0 1,0 0,0-1,21 1,-21 0,0-1,0 1,0 0,21-21</inkml:trace>
  <inkml:trace contextRef="#ctx0" brushRef="#br0" timeOffset="6912.01">21993 289,'0'0,"-21"0,42-20,0 20,-1 0,1 0,0 0,-1 0,22-21,-22 21,1 0,0 0,-1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5:55:45.579"/>
    </inkml:context>
    <inkml:brush xml:id="br0">
      <inkml:brushProperty name="width" value="0.05292" units="cm"/>
      <inkml:brushProperty name="height" value="0.05292" units="cm"/>
      <inkml:brushProperty name="color" value="#FF0000"/>
    </inkml:brush>
  </inkml:definitions>
  <inkml:trace contextRef="#ctx0" brushRef="#br0">14965 765,'21'0,"-21"-21,0 0,21 21,-1-20,1-1,-21 0,-21 21,1 0,-1 0,0 0,1 21,-1-21,0 21,1-21,-1 20,0-20,1 21,-1-21,0 21,21-1,-20-20,20 21,0 0,41-21,-20 20,-1-20,1 21,0-21,-1 0,1 0,0 21,-1-21,-20 21,21-21,0 20,-21 1,20-21,1 21,-21-1,21 1,-21 0,0-1,0 1,0 0,-21-21,21 20,-21-20,1 0,-1 21,0-21,1 0,-1 0,0 0,1 0,-1 0,0 0,1 0,-1 0,0 0,1 0,-1 0,0 0,21-21,0 1</inkml:trace>
  <inkml:trace contextRef="#ctx0" brushRef="#br0" timeOffset="362.94">15627 703,'-21'0,"0"0,1 0,-1 20,0-20,1 21,-1-21,0 21,21-1,-20 1,-1-21,21 21,-21-1,21 1,-20-21,20 21,0 0,-21-1,21 1,0 0,41-1,-20-20,0 21,20-21,-20 0,20 0,-20 0,20-21,0 21,-20-41</inkml:trace>
  <inkml:trace contextRef="#ctx0" brushRef="#br0" timeOffset="923.25">16019 785,'0'21,"-20"0,20-1,0 1,0 0,0 0,0-1,0 1,0 0,0-1,0 1,0 0,0-42,0 0,0 1,0-1,0 0,0 1,0-1,0 0,0 0,0 1,0-1,0 0,0 1,0-1,20 21,-20-21,0 1,21 20,-21-21,21 21,-1 0,1 0,-21 21,21-1,-21 1,0 0,0-1,-21-20,21 21,-21-21,21 21,-41-21,20 20,1-20</inkml:trace>
  <inkml:trace contextRef="#ctx0" brushRef="#br0" timeOffset="1360.82">16350 744,'-21'0,"21"-21,21 21,20 0,-20-20,20 20,-20 0,20 0,-20 0,0 0,20 0,-20-21,-1 21,1 0,0 0,-1 0,1 0,-42 0,1 0,20 21,-42-21,42 20,-20-20,-1 0,0 21,21 0,-20-21,20 20,0 1,0 0,-21-1,21 1,0 0,0 0,0-1,0 1,0 0,0-1,0 1,21 0</inkml:trace>
  <inkml:trace contextRef="#ctx0" brushRef="#br0" timeOffset="1842.84">16888 868,'0'21,"0"0,0-1,-21 1,21 0,0-1,0 1,0-42,0 1,21-1,-21 0,20 21,-20-20,0-1,21 0,-21 0,21 1,-21-1,0 0,20 1,-20-1,21 0,-21 1,21 20,-21-21,0 0,20 21,1-20,0 20,-1 0,-20 20,21 1,-21 0,21-1,-21 1,0 0,20-1,-20 1,0 0,0-1,0 1,21 0,-21 0,0-1,0 1,0 0,0-1,21 1</inkml:trace>
  <inkml:trace contextRef="#ctx0" brushRef="#br0" timeOffset="2028.15">17053 889,'0'0,"-21"-21,1 21,40 0,1 0,0 0,-1 0,1 0,0 0,-1 0,1 0,0-21,-1 21,1 0</inkml:trace>
  <inkml:trace contextRef="#ctx0" brushRef="#br0" timeOffset="3335.1">18541 744,'0'0,"0"-21,21 21,-21-20,20 20,1-21,0 0,-1 1,-40 20,-22 0,22 20,-1-20,0 21,1-21,20 21,-21-21,0 20,21 1,0 0,0-1,21-20,-21 21,41 0,-20-1,0-20,-1 21,1-21,0 21,-1-21,-20 21,21-21,0 20,-1 1,-20 0,0-1,0 1,-20-21,-1 21,0-21,1 0,-1 0,0 0,1 0,-1 0,21-21,-21 21,21-21,-20 1,20-1,0 0,41 21</inkml:trace>
  <inkml:trace contextRef="#ctx0" brushRef="#br0" timeOffset="3643.17">18748 847,'0'0,"0"-20,20 20,1 0,0 0,-21 20,21-20,-21 21,0 0,0 0,0-1,20 1,-20 0,0-1,21-20,0-20,-1-1,1 0,0 1,-1 20,-20-21,21 0,0 21,-21-21,0 1</inkml:trace>
  <inkml:trace contextRef="#ctx0" brushRef="#br0" timeOffset="4455.58">19017 806,'0'-21,"0"42,20 0,-20-1,21-20,-21 21,0 0,21-21,-21 21,0-1,0-40,0-1,0 0,20 0,-20 1,21 20,0-21,-1 21,1-21,0 21,-1 0,1 21,-21 0,21-21,-21 20,0 1,0 0,0 0,0-1,20-20,-20 21,21-21,0 0,-1 0,-20-21,21 21,0-20,-1 20,-20-21,21 21,0-21,-1 21,1-21,0 21,-21-20,20 20,-20-21,-20 21,20-21,-21 21,0 0,-20 0,41 21,-21-21,21 21,-20-1,20 1,0 0,20-21,-20 21,21-1,-21 1,21-21,-21 21,0-1,0 1,20 0,-20-1,0 1,0 0,0 20,0-20,0 20,0-20,0 20,0-20,0 20,0-20,-20-1,20 1,0 0,0-1,-21-20,21 21,-21-21,1 0,-1-21,21 1,-21 20,21-21,-20 0,20 1,-21-1,21 0,0 1,-21 20,21-21,0 0,0 1,0-1,0 0,0 1,21-1,-21 0,41 1,-41-1,42 0</inkml:trace>
  <inkml:trace contextRef="#ctx0" brushRef="#br0" timeOffset="4722.34">19719 641,'-20'0,"20"-21,0 42,20-21,1 41,0-20,-21-1,0 1,20 0,-20-1,0 1,0 0,21-1,-21 1,0 0,0 0,0-1,0 1,0 0,0-1,0 1</inkml:trace>
  <inkml:trace contextRef="#ctx0" brushRef="#br0" timeOffset="5051.71">19926 910,'0'-21,"0"0,21 21,-1-21,1 21,0-20,-1 20,1-21,-21 0,21 21,-21-20,-21 20,0 0,1 0,-1 0,0 20,1-20,20 21,-21-21,0 21,1-1,20 1,0 0,0 0,0-1,0 1,20 0,1-1,0-20,-1 0,1 0,20 0,-20 0,0 0</inkml:trace>
  <inkml:trace contextRef="#ctx0" brushRef="#br0" timeOffset="5248.16">18934 537,'0'0,"-21"0,1 0,-1 0,0 0,63 0</inkml:trace>
  <inkml:trace contextRef="#ctx0" brushRef="#br0" timeOffset="6271.31">20939 641,'0'0,"0"-21,-21 21,1 21,-1-21,21 20,-21 1,0 0,1-1,-1 1,0 0,1-1,-1 1,21 0,0-1,0 1,0 0,0 0,21-1,-1 1,1-21,0 0,-1 0,1 0,0 0,20 0,-20 0,0-21,-1 21,1-20,0-1,-1 21,1 0,-21-21,0 42,0 0,21-21,-21 20,20-20,-20 21,21 0,0-21,-1 0,1 0,0 0,-1 0,-20-21,21 21,-21-21,21 21,-21-20,0-1,0 0,0 0,-21 21,0 0,21-20,-20 20,-1 0,0 0,1 0,-1 0,0 0,1 20,20 1,20-21</inkml:trace>
  <inkml:trace contextRef="#ctx0" brushRef="#br0" timeOffset="6655.34">21373 847,'0'0,"0"-20,21 20,-1 0,-20 20,21-20,-21 21,0 0,21-21,-21 21,0-1,20 1,-20-42,21 21,-21-20,21-1,-1 21,-20-21,21 21,0 0,-21 21,20-21,-20 21,0-1,21-20,-21 21,21-21,-21 21,20-21,1 0,0 0,-1-21</inkml:trace>
  <inkml:trace contextRef="#ctx0" brushRef="#br0" timeOffset="6907.35">21807 765,'0'0,"0"-21,0 0,0 1,0-1,0 0,-21 1,21 40,0 1,0 0,0-1,0 1,0 0,0-1,0 1,0 0,0-1,0 1,0 0,0 0,21-1,-21 1,0 0,21-1,-21 1,20-21,1 0</inkml:trace>
  <inkml:trace contextRef="#ctx0" brushRef="#br0" timeOffset="7154.45">21828 868,'0'-21,"0"1,20 20,1-21,0 21,-1 0,1 0,0 0,-1 0,1 0,0 21,-1-21,-20 20,21-20,-21 21,21-21,-21 21,0 0,0-1,0 1,0 0,20-21</inkml:trace>
  <inkml:trace contextRef="#ctx0" brushRef="#br0" timeOffset="7334.54">22055 703,'0'0,"0"-21,-21 21,21-21,-20 21</inkml:trace>
  <inkml:trace contextRef="#ctx0" brushRef="#br0" timeOffset="8151.79">22241 785,'0'21,"0"0,0-1,0 1,0 0,0 0,21-21,-21 20,0 1,0-42,0 1,0-1,20 21,-20-21,21 0,0 21,-21-20,20 20,1-21,0 21,-21 21,0-1,0 1,0 0,20-21,-20 21,0-1,0 1,21-21,0 0,-1 0,1-21,0 21,-1-20,1-1,-21 0,21 21,-21-21,0 1,0 40,0 1,0 0,0 0,0-1,0 1,20-21,1 0,-21 21,21-21,-1 0,1 0,-21-21,21 21,-21-21,20 21,-20-20,21-1,-21 0,21 21,-21-21,0 1,0 40,0 1,0 0,0 0,0-1,0 1,0 0,20-21</inkml:trace>
  <inkml:trace contextRef="#ctx0" brushRef="#br0" timeOffset="8563.9">22944 847,'0'0,"0"21,-21-21,21 21,0 0,0-1,0 1,0 0,21-1,0-20,-21 21,20-21,1 0,0 0,-1 0,1 0,0 0,-1 0,-20-21,21 21,-21-20,21 20,-21-21,20 21,-20-21,0 1,21-1,-21 0,0 0,-41 21,20 0,21-20,-21 20,1 0,-1 0,0 0,1 0,-1 0,0 0,21 20,-20-20,20 21,0 0</inkml:trace>
  <inkml:trace contextRef="#ctx0" brushRef="#br0" timeOffset="9283.71">23213 868,'0'0,"20"0,-20-21,21 21,-21-20,0 40,0 1,0 0,0 0,0-1,0 1,21 0,-21-1,0 1,20-21,-20 21,21-21,0 0,-1 0,1 0,0 0,-1-21,1 0,0 21,-21-20,20 20,-20-21,21 0,-21 1,21 20,-21-21,0 42,0-1,0 1,0 0,20-21,1 0,0 0,-1 0,1-21,0 21,-1-21,1 21,0 0,-21-20,20-1,-20 0,0 0,0 42,21-21,-21 21,21-21,-1 21,1-1,0 1,-1 0,1-1,0 1,20 0,-20-1,-21 1,20 0,1-1,-21 1,21-21,-21 21,-21-1,-20-20,20 0,0 0,1 0,-22 0,22 0</inkml:trace>
  <inkml:trace contextRef="#ctx0" brushRef="#br0" timeOffset="10899.13">18334 1798,'0'21,"0"0,0-1,0 1,0 0,0-1,0 1,0 0,0-1,0 1,0-42,0 1,0-1,0 0,0 1,0-1,0 0,0 1,0-1,0 0,0 1,0-1,0-20,0 20,0 0,0 1,0-1,42 21,-42-21,0 1,20-1,1 21,-21-21,21 21,-1 0,-20-20,21 20,0 0,-1 20,-20 1,0 0,0-1,0 1,-20 0,-22-1,22 1,-1-21,0 21,1-21,-1 20,0-20,1 0,20 21</inkml:trace>
  <inkml:trace contextRef="#ctx0" brushRef="#br0" timeOffset="11579.33">18582 1902,'0'0,"21"0,-21-21,21 21,-21-21,20 1,1-1,-21 0,21 1,-21-1,-21 21,0 0,21 21,-20-1,20 1,0 0,0-1,20 1,1 0,0-21,-1 0,1 0,0 0,-1 0,1 0,0-21,0 21,-1-21,1 21,0-20,-21-1,0 0,20 21,-20-20,0-1,0 0,0 1,-20 20,20 20,0 1,0 0,0-1,20-20,-20 21,21-21,-21 21,21-1,-21 1,0 0,0-1,20 1,1-21,0-21,-1 21,-20-20,21 20</inkml:trace>
  <inkml:trace contextRef="#ctx0" brushRef="#br0" timeOffset="11835.26">19223 1757,'-20'0,"-1"0,21 21,0-1,-21 1,21 0,0-1,-20-20,20 21,0 0,0-1,0 1,20-21,1 0,0 0,-1 0,1 0,0 0,-21-21</inkml:trace>
  <inkml:trace contextRef="#ctx0" brushRef="#br0" timeOffset="12199.55">19430 1881,'0'0,"-21"0,21-21,0 1,21 20,-21-21,21 21,-21-21,0 1,-21 20,0 20,21 1,-20 0,20-1,0 1,0 0,20-1,1-20,0 0,-1 0,1 0,0 0,-1 0,1-20</inkml:trace>
  <inkml:trace contextRef="#ctx0" brushRef="#br0" timeOffset="12718.84">19657 1819,'0'-21,"0"1,-20 20,20 20,0 1,20 0,-20-1,0 1,0 0,0-1,0 1,0 0,0-1,0 1,0 0,0-1,0 1,0 0,0-1,0 1,0 0,0-1,0 1,0-42,0 1,21-22,-21 22,0-1,21 0,-21-20,0 20,0 1,20-1,-20 0,0 1,0-1,0 0,21 1,-21-1,0 0,0 1,21 20,-1 0,1 0,-21 20,21-20,-21 21,0 0,0-1,0 1,-21-21,0 0,1 0,-1 0,0 0,1 0,20-21</inkml:trace>
  <inkml:trace contextRef="#ctx0" brushRef="#br0" timeOffset="12983.08">19905 1571,'0'-21,"21"42,-21 0,0-1,21 1,-21 0,0-1,0 1,0 0,0-1,0 1,0 0,0-1,0 1,0 0,0-1,0 1</inkml:trace>
  <inkml:trace contextRef="#ctx0" brushRef="#br0" timeOffset="13694.48">19926 1736,'0'0,"-21"0,21-20,42 20,-22-21,1 21,0-21,-1 21,1 0,0-20,-1 20,-20-21,21 21,-42 0,21 21,0-1,0 1,21 0,-21-1,21-20,-21 21,0 0,0-1,0 1,0 0,20-1,1-20,0-20,-1 20,-20-21,21 21,-21-21,21 21,-1-20,1 20,-21 20,0 1,21-21,-21 21,20-21,-20 20,21-20,0-20,-1-1,-20 0,21 21,-21-20,0-1,0 0,-21 1,1 20,-1 0,0 0,1 0,-1 0,0 0,21 20,-20-20,20 21</inkml:trace>
  <inkml:trace contextRef="#ctx0" brushRef="#br0" timeOffset="14046.88">20525 1736,'0'0,"21"0,-21 21,21-21,-21 21,0-1,0-40,0-1,20 21,-20-21,21 21,0 0,-21-20,20 20,1 0,-21 20,21 1,-21 0,0-1,0 1,20 0,-20-1</inkml:trace>
  <inkml:trace contextRef="#ctx0" brushRef="#br0" timeOffset="14783.49">21249 1612,'-21'0,"42"0,0 0,-1 0,22 0,-22 0,1 0,0 0,-1 0,1 0,0 0,-1 0,-40 0,20 21,-21-21,0 21,21-1,-20 1,20 0,0-1,0 1,-21-21,21 21,0-1,0 1,0 0,0-1,0 1,21 0,-1-1,1-20</inkml:trace>
  <inkml:trace contextRef="#ctx0" brushRef="#br0" timeOffset="15163.31">21559 1860,'0'-20,"21"20,-21-21,0 0,20 21,-20-20,21 20,-21-21,21 21,-1-21,-20 42,0 0,21-1,-21 1,0 0,21-21,-21 20,0 1,0 0,20-21,-20 20,21-20,0 0,-1 0,1 0,0 0,-1-20,1 20</inkml:trace>
  <inkml:trace contextRef="#ctx0" brushRef="#br0" timeOffset="18255.94">22014 1798,'0'-20,"0"-1,-21 21,0 0,21 21,-20-21,-1 0,0 20,1 1,20 0,-21-21,21 20,0 1,21-21,-1 0,1 0,0 0,-1 0,1 0,0 0,-21-21,20 21,-20-20,0-1,0 42,0-1,0 1,21-21,0 0,-1 0,1 0,0 0,-1 0,1 0,-21-21,0 1,21 20,-21-21,0 0,0 1,0 40,0 1,0 0,0-1,0 1,20-21,1 0,0 0,-1 0,1 0,-21-21,21 21,-21-20,0-1,0 0,0 1,0 40,0 1,0 0,0-42,0 0,20 21,1-20,0-1,-1 21,1 0,-21 21,21-21,-21 20,0 1,0 0,0-1,20-20,1 21,0-21,-1 0,1 0,0-21,-1 21,-20-20,21 20,-21-21,0 0,21 21,-21-20,0-1,0 0,0 1,0 40,0 1,0 0,0-1,0 1,0 0,20-21,-20 20,21-20,0 0,-1 0,1 0,-21-20,21 20,-1-21,-20 0,21 21,-21-20,0-1,0 0,21 21,-1 0,-20 21,21-21,-21 21,21-21,0 0,-1 20,1-20,0 0,-1 0,1 0,0 0,-1 0,1-20,0 20,-21-21,20 21,-20-21,21 21,-21-20,-41 20,20 0,0 0,21 20,-20-20,20 21,0 0,0-1,0 1,0 0,-21-1,21 1,0 0,0-1,0 1,0 0,0-1,0 1,0 0,0-1,0 1,0 0,0-1,0 1,0 0,0-1,0 1,-21-21,21 21,-20-1,-1-20,0 0,21-20,-20 20,-1-21,0 0,21 1,-21-1,1 0,20 1,-21-22</inkml:trace>
  <inkml:trace contextRef="#ctx0" brushRef="#br0" timeOffset="18424">22675 1447,'0'0,"0"-21,-21 21,1-20</inkml:trace>
  <inkml:trace contextRef="#ctx0" brushRef="#br0" timeOffset="18578.94">22034 1488,'0'0,"-20"0,-1 0,0 0,42-20</inkml:trace>
  <inkml:trace contextRef="#ctx0" brushRef="#br0" timeOffset="19154.36">23502 1612,'21'0,"-21"21,0 0,0-1,0 1,0 0,0-1,0 1,0 0,-21-21,21 20,0-40,21 20,-21-21,0 0,0 1,20-1,1 0,-21 1,21-1,-21 0,20 21,-20-20,21-1,0 0,-21 1,20 20,-20 20,0 1,0 20,0-20,0 0,0-1,0 1,0 0,0-1,0 1,0 0,0-1,0 1</inkml:trace>
  <inkml:trace contextRef="#ctx0" brushRef="#br0" timeOffset="20241.43">23647 1757,'-21'-21,"21"1,21 20,-1 0,1-21,0 21,-1 0,22 0,-22-21,1 21,0 0,20-20,-20 20,-1-21,1 21,-21-21,21 1,-21-1,0 0,0 1,-21 20,21-21,-21 21,21 21,0-1,0 1,0 0,-20-21,20 20,0 1,0 0,0-1,0 1,-21 0,21-1,0 1,0 0,0-1,0 1,0 0,21-21,-21 20,20-20,1 0,0 0,-1 0,1-20,0 20,20-21,-20 21,-1-21,1 21,0-20,-1-1,1 0,0 21,-21-20,20 20,-20-21,21 21,-21-21,-21 21,1 0,-1 0,0 0,1 21,-1-21,21 21,0-1,0 1,0 0,21-1,-21 1,20 0,-20-1,0 1,0 0,0-1,0 1,0 0,0-1,0 1,0 20,0-20,0 0,0-1,0 1,0 0,-20-1,20 1,-21-21,21 21,-21-21,1 0,-1 0,0 0,1 0,20-21,-21 21,21-21,0 1,0-1,0 0,0 1,0-22,21 22,-21-1,41 0,-20 1,-1-1,1-20,20 20,-20 0,0 21,20-20,-20-1,-1 0,1 21,0-20,-1-1,1 21,0-21,-21 42,0 0,20-21,-20 20,21-20,0 0,-1 0,1 0,0 0,-1 0,1 0,-21-20,0-1,-21 0,1 21,-1 0,0-20,1 20,-1 0,0 0,1 0,20-21</inkml:trace>
  <inkml:trace contextRef="#ctx0" brushRef="#br0" timeOffset="20379.16">24742 1798,'0'0,"0"21,21-21,-21 21</inkml:trace>
  <inkml:trace contextRef="#ctx0" brushRef="#br0" timeOffset="27898.21">20401 2563,'-20'-21,"40"21,1 21,0-21,-21 21,20-21,1 0,0 0,-21 20,20-20,1 21,0-21,-1 0,-20 21,21-21,0 0,-1 21,1-21,0 20,-1-20,1 0,0 21,-1-21,1 21,0-21,-1 20,1-20,0 21,0-21,20 21,-20-21,-1 20,1 1,0-21,20 21,-20-21,-1 20,22-20,-22 21,1 0,20-21,-20 20,0-20,-1 21,1 0,20-21,-20 20,0 1,-1-21,1 21,0-1,-1 1,22-21,-22 21,1-1,0 1,-1-21,1 21,0-1,-1 1,1-21,0 21,-1-1,1-20,0 21,-1 0,1-21,-21 20,21-20,-1 0,-20 21,21-21,0 21,-1-21</inkml:trace>
  <inkml:trace contextRef="#ctx0" brushRef="#br0" timeOffset="29406.97">22158 3411,'0'-21,"-20"21,20-21,-21 21,0-20,1 20,-1 0,0 0,1 0,-1 0,0 0,21 20,-20-20,-1 0,21 21,-21-21,1 21,-1-21,21 20,-21-20,1 21,-1 0,0-1,1 1,20 0,-21-1,21 1,0 0,-21-21,21 20,0 1,0 0,0-1,0 1,0 0,0-1,0 1,0 0,0-1,0 1,21-21,-21 21,0-1,0 1,21-21,-21 21,20-1,-20 1,21-21,-21 21,21-1,-1 1,1 0,0-21,-21 20,20-20,1 0,-21 21,21-21,-1 0,1 21,0-21,-1 0,1 0,0 0,-1 0,1 0,0 0,-1 0,1 0,0 0,-1 0,1 0,0 0,-1-21,1 21,0-21,-1 1,1 20,-21-21,21 21,-21-21,20 21,-20-20,21 20,-21-21,21 0,-1 1,-20-1,21 21,-21-21,0 1,21 20,-21-21,0 0,0 1,20-1,-20 0,0 1,0-1,0 0,0 1,0-1,0 0,0 1,-20 20,20-21,0 0,-21 21,21-20,0-1,-21 21,1-21,-1 21,21-20,-21 20,1-21,-1 21,0-21,1 21,-22 0,22-20,-22 20,22 0,-22-21,1 21,0 0,20-21,0 21,1 0,20-20,-21 20</inkml:trace>
  <inkml:trace contextRef="#ctx0" brushRef="#br0" timeOffset="31723.49">19637 2480,'0'0,"0"-20,0-1,20 0,1 21,0 0,-1 0,1 0,0 0,-1 0,1 21,-21 20,0-20,0 0,0-1,-21 1,21 0,-20-1,20 1,-21-21,21 21,21-42,-1 0,1 1,0 20,-21-21,20 21,-20-21,21 21,-21-20,21-1,-21 0,0 1,0 40,0 1,0 0,0-1,0 1,0 0,0-1,0 1,20-21,1 0</inkml:trace>
  <inkml:trace contextRef="#ctx0" brushRef="#br0" timeOffset="31894.41">20071 2563,'0'21,"0"-1,0 1,0 0,0 0</inkml:trace>
  <inkml:trace contextRef="#ctx0" brushRef="#br0" timeOffset="33928.17">20339 3287,'-20'0,"40"0,1 0,0 20,-1-20,1 0,0 21,-1-21,1 0,0 21,-1-21,1 0,0 0,20 20,-20-20,-1 0,1 0,0 21,-1-21,1 0,0 0,-1 0,1 21,0-21,-1 0,1 0,0 0,0 0,-1 20,22-20,-22 0,1 0,0 0,-1 0,1 0,0 21,-1-21,1 0,0 0,-1 0,1 0,0 0,-1 0,-20 21,21-21,0 0,-1 0,1 0,-21 20,21-20,-1 0,1 0,0 21,-1-21,1 0,0 0,-1 0,1 0,-21 21,21-21,-1 0,1 0,0 0,-1 0,1 0,0 0,-1 0,-20-21,0 0,0 1,-20 20,20-21,-21 0,21 42,0 0,0-1,21 1,-21 0,0-1,0 1,-21-21,0 0,1 0,-1 0,0 0,21-21</inkml:trace>
  <inkml:trace contextRef="#ctx0" brushRef="#br0" timeOffset="34452.06">21890 3266,'-21'0,"21"-21,-21 21,21 21,21-21,-21 21,0-1,21-20,-21 21,0 0,0-1,0 1,0 0,0-1,0 1,-21-21,0 0,1 21,-1-21,0 0,1 0</inkml:trace>
  <inkml:trace contextRef="#ctx0" brushRef="#br0" timeOffset="35496.65">19637 3328,'0'0,"20"0,-20-21,21 21,0 0,-21 42,20-22,-20 1,0 0,0-1,0 1,0 0,21-42,-21 0,21 1,-21-1,20 21,-20-21,21 21,-21-20,21-1,-21 0,0 42,0 0,0-1,0 1,-21 0,21-1,0 1,0 0,21-21,-21 20,20-20,-20 21,21-21</inkml:trace>
  <inkml:trace contextRef="#ctx0" brushRef="#br0" timeOffset="35751.81">20009 3473,'0'-21,"0"0,20 21,1 0,0 21,-21 0,0-1,0 1,0 0,-21-1,0 1,42-21,20 0,1 0,-22 0,22-21,-1 21</inkml:trace>
  <inkml:trace contextRef="#ctx0" brushRef="#br0" timeOffset="36286.83">20463 3762,'0'-21,"-20"21</inkml:trace>
  <inkml:trace contextRef="#ctx0" brushRef="#br0" timeOffset="36426.15">20525 3989,'0'0,"-20"0,-1 0</inkml:trace>
  <inkml:trace contextRef="#ctx0" brushRef="#br0" timeOffset="36563.15">20546 4175,'0'21</inkml:trace>
  <inkml:trace contextRef="#ctx0" brushRef="#br0" timeOffset="37504.18">19843 4672,'0'-21,"0"0,21 1,0-1,-1 21,1 0,-21-21,21 21,-1 0,-20 21,0 0,0 20,0-20,0-1,-20-20,20 21,0 0,-21-21,21 20,-21 1,21-42,21 21,-21-20,41 20,-41-21,21 21,0-21,-1 1,1-1,-21 0,21 1,-21-1,-21 21,21 21,-21-21,21 20,-20 1,20 0,0-1,0 1,0 0,20-1,1 1,20-21,-20 21</inkml:trace>
  <inkml:trace contextRef="#ctx0" brushRef="#br0" timeOffset="37946.68">20257 4878,'0'21,"0"0,0-1,0 1,0 0,0-1,0 1,0 0,0-1,0 1,0 0,0-1,0 1,0-42,0 1,0-1,0 0,0 1,0-1,0 0,0 1,0-1,0 0,0 1,0-1,0 0,20 1,-20-1,21 21,-21-21,21 1,-1 20,1 0,0 20,-21 1,0 0,-21-21,21 20,-21-20,21 21,-41-21,20 0</inkml:trace>
  <inkml:trace contextRef="#ctx0" brushRef="#br0" timeOffset="39623.43">20835 4589,'0'0,"-20"0,-1 21,0-1,1-20,20 21,-21-21,42 0,-21-21,20 21,1-20,0 20,-1 0,1-21,0 21,0-21,-1 21,-20-20,21 20,0 0,-1-21,1 21,0-21,-1 21,1-20,0 20,-1-21,1 21,0-21,-1 1,1 20,0-21,-1 0,1 21,0-21,-1 21,1-20,0 20,-1-21,1 21,0-21,-1 21,1-20,0 20,-21-21,20 21,1 0,0-21,-1 21,1-20,0 20,-1 0,-20-21,21 21,0 0,-21-21,20 21,1 0,-21-20,21 20,-1 0,-20-21,21 21,0 0,-21-21,20 21,1 0,-21-20,21 20,-21-21,20 21,1 0,-21-21,21 21,-21-20,20 20,-20-21,21 21,-42 0,1 0,-1 0,0 0,1 0,-1 0,0 0,42 0,-21 21,21-21,-1 0,1 0,-21 20,0 1,21 0,-21-1,0 1,0 0,-21-1,0-20</inkml:trace>
  <inkml:trace contextRef="#ctx0" brushRef="#br0" timeOffset="40898.86">22634 3762,'20'0,"1"0,0 0,-1 0,1 0,0 0,-1 0,1 0,0 0,-1-21,1 21,0 0,20 0,-20 0,0 0,20 0,-20 0,20 0,-20 0,-1-20,22 20,-22 0,1 0,20 0,-20 0,0 0,-1 0,1 0,0 0,-1 0,1 0,0 0,-1 0,1 0,0-21,-1 21,1 0,0 0,-1 0,1 0,-21-21,0 1,-21 20,21-21,-20 21,-1 0,21-21,-21 21,21-20,-20 20,20 20,20-20,-20 21,21-21,-21 21,0-1,21-20,-21 21,20-21,-20 21,0-1,21-20,-21 21,0 0,0-1,-21-20,1 21,-1-21,0 0,1 0,20-21</inkml:trace>
  <inkml:trace contextRef="#ctx0" brushRef="#br0" timeOffset="41736.78">23729 3700,'21'0,"-21"21,0-1,0 1,0 0,0-1,0 1,0 0,0-1,21-20,-21 21,20-21,1 0,-21 21,21-21,-1 0,1 0,0 0,-1 0,1 0,0 0,-1-21,-20 0,21 21,0-20,-21-1,0 0,0 1,20 20,-20-21,0 0,0 1,0-1,-20 21,20-21,-21 21,21-20,-21 20,1 0,20-21,-21 21,0 0,21-21,-20 21,-1 0,0 0,1 0,-1 0,21 21,-21-21,1 0,20 21,-21-21,0 20,1-20</inkml:trace>
  <inkml:trace contextRef="#ctx0" brushRef="#br0" timeOffset="55870.31">6366 5912,'21'0,"0"0,0 0,-1 0,1 0,0 0,-1 0,1 0,0 0,-21 20,20-20,-20 21,0 0,-20-21,20 20,-21-20,21 21,0 0,-21-21,1 20,20 1,-21-21,21 21,-21-21,21 20,-20-20,20 21,-21-21,42 0,-1 0,1-21,0 21,-1 0,1-20,0 20,-1 0,1 0,0 0,-1 0,1 0,0 0,-1 0,1 0,-42 0</inkml:trace>
  <inkml:trace contextRef="#ctx0" brushRef="#br0" timeOffset="70035.12">13725 2894,'0'-21,"0"42,0 0,0-1,0 1,0 0,0-1,0 1,0 0,0-1,-21 1,21 0,0-1,0 1,-20-21,20 21,0-42,0 0,0 1,0-1,0 0,0 1,0-1,20 0,-20 1,0-1,21 0,0 1,-21-1,20 0,-20 1,21-1,-21 0,21 21,-21-20,20 20,-20 20,0 1,21 0,-21-1,0 1,21 0,-21-1,0 1,0 0,0-1,0 1,0 0,0 20,0-20,0-1,0 1,0 0,0-1,0 1,0 0</inkml:trace>
  <inkml:trace contextRef="#ctx0" brushRef="#br0" timeOffset="70695.45">13766 3101,'0'0,"-20"0,40-21,1 21,0 0,-1-21,1 21,0 0,-1-20,1 20,0-21,-1 21,1-21,0 21,-21-20,20 20,-20 20,-20-20,20 21,-21 0,21-1,0 1,-21-21,21 21,0-1,0 1,0 0,0-1,0 1,21-21,0 0,-1 0,1 0,0 0,-1-21,1 21,0-20,-1-1,1 0,-21 1,21-1,-1 0,-20 1,0-1,0 0,0 1,0-1,0 0,0 1,-20 20,20-21,0 0,0 42,0 0,0-1,0 1,0 0,0-1,20 1,-20 0,0-1,0 1,0 0,0-1,0 1,0 0,0-1,0 1,21-21,-21 21</inkml:trace>
  <inkml:trace contextRef="#ctx0" brushRef="#br0" timeOffset="70938.86">14221 3142,'0'-21,"0"1,0-1,21 21,-21-21,20 21,1 0,0 0,-1 0,-20 21,21-21,-21 21,0-1,0 1,21-21,-21 21,0-1,0 1,0 0</inkml:trace>
  <inkml:trace contextRef="#ctx0" brushRef="#br0" timeOffset="71114.53">14366 2956,'0'0,"-21"0</inkml:trace>
  <inkml:trace contextRef="#ctx0" brushRef="#br0" timeOffset="71487.09">14510 3039,'0'20,"21"-20,-21 21,21-21,-21 21,0-1,20-20,-20 21,21 0,-21-1,0 1,21-21,-21 21,0-42,0 0,0 1,20-1,-20 0,21 1,-21-1,21 0,0 21,-1 0,1 0</inkml:trace>
  <inkml:trace contextRef="#ctx0" brushRef="#br0" timeOffset="71970.65">14862 3101,'0'0,"0"20,21-20,-1 0,-20-20,21 20,-21-21,0 0,0 1,-21 20,1 0,20 20,-21-20,21 21,-21-21,21 21,-20-21,20 20,-21 1,21 0,0-1,0 1,0 0,21-21,-1 0,1 0,0 0,-21-21,20 21,-20-21,21 1,-21-1,0 0,0 42,0 0,0-1,0 1,21-21,-1 0</inkml:trace>
  <inkml:trace contextRef="#ctx0" brushRef="#br0" timeOffset="73302.33">15048 2915,'0'0,"0"-21,0 0,0 1,0-1,0 42,0-1,0 1,0 0,0-1,21-20,-21 21,0 0,0-1,0 1,0 0,0-1,0 1,0 0,0-1,0 1,20-21,-20 21,0-1,0 1,21-21,0 0,-1 0,1-21,0 1,-1 20,-20-21,0 0,0 1,21 20,-21 20,0 1,0 0,0-1,21-20,-1 0,1 0,0 0,-1 0,1-20,0-1,-21 0,20 21,-20-20,0 40,0 1,0 0,0-1,21-20,0 0,-1 0,-20-20,21 20,-21-21,21 0,-21 1,0-1,0 0,-21 21,21-20,-21 20,1 0,-1 0,0 0,21 20,0 1,0 0,0-1,0 1,21-21,0 0,-1 0,1 0,0 0,-1 0,1 0,-21-21,21 21,-1 0,-20-20,21 20,-21-21,0 0,21 42,-21 0,0-1,0 1,0 0,0-1,0-40,20-1,-20 0,21 1,0 20,-21-21,20 0,1 21,-21 21,0 0,0-1,21-20,-21 21,20-21,-20 21,21-21,0 0,-1 0,1 0</inkml:trace>
  <inkml:trace contextRef="#ctx0" brushRef="#br0" timeOffset="73512.33">15337 2770,'-20'0,"-1"0</inkml:trace>
  <inkml:trace contextRef="#ctx0" brushRef="#br0" timeOffset="73792.25">14862 2956,'0'0,"21"-21,20 21,-20 0,-1 0,1-20,0 20,-1 0,1 0,0 0,-1 0,1-21</inkml:trace>
  <inkml:trace contextRef="#ctx0" brushRef="#br0" timeOffset="76667.05">16185 2873,'0'0,"20"0,-20-20,21-1,0 0,-21 1,0-1,-21 21,0 0,1 21,-1-21,21 20,-21 1,21 0,0-1,0 1,0 0,0-1,0 1,0 0,0-1,21 1,-21 0,0-1,0 1,0 0,0-1,21 1,-21 0,0-1,0 1,0 0,0-1,0 1,0 0,20-21</inkml:trace>
  <inkml:trace contextRef="#ctx0" brushRef="#br0" timeOffset="77523.06">16102 3142,'0'-21,"-21"21,21-20,0-1,42 21,-22-21,1 21,0-20,-1 20,1 0,0 0,-1 0,1 0,0 0,-21 20,20-20,-20 21,0 0,21-21,-21 20,0 1,0 0,0-1,0 1,21-21,-1 0,1 0,0 0,-21-21,20 21,1-20,0 20,-1-21,-20 0,21 21,-21-20,0-1,0 42,0-1,0 1,0 0,0-1,0 1,21-21,-1 0,1 0,0 0,-1 0,-20-21,21 21,0 0,-21-20,0-1,0 0,0 1,0 40,0 1,0 0,0-1,0 1,0-42,0 1,20-1,1 0,0 21,-21-20,21 20,-21-21,20 21,1 0,-21 21,0-1,0 1,0 0,0-1,0 1,21-21,-1 0</inkml:trace>
  <inkml:trace contextRef="#ctx0" brushRef="#br0" timeOffset="77735.42">17012 3121,'0'-20,"0"-1,-21 21,21 21,0-1,-21 1,21 0,0-1,-20 1,20 0,20-21,22 0,-22 0,1 0</inkml:trace>
  <inkml:trace contextRef="#ctx0" brushRef="#br0" timeOffset="84546.29">13932 4217,'20'0,"1"0,0-21,-21 0,20 21,-20-20,0-1,0 0,-20 21,20-20,-21 20,0 0,1 0,-1 0,0 0,21 20,-20-20,20 21,-21-21,21 21,0-1,-21 1,21 0,0-1,0 1,0 0,0-1,0 1,0 0,0-1,0 1,0 0,0 0,21-21,-21 20,0 1,0 0,0-1,0 1,0 0,0-1,0 1,0 0,0-1,0 1,0-42,0 1,21-1</inkml:trace>
  <inkml:trace contextRef="#ctx0" brushRef="#br0" timeOffset="87739.5">21497 2667,'0'-21,"-21"21,1 0,20-21,-21 21,0 0,1 0,-1 0,0 0,21 21,-20-21,20 21,-21-21,21 20,-21-20,21 21,0 0,0-1,0 1,0 0,-20-1,20 1,0 0,0-1,0 1,0 0,0-1,0 1,0 0,20-1,-20 1,0 0,21-21,-21 20,0 1,0 0,0-1,0 1,0 0,0-1,-21 1,21 0,-20-21,-1 20,0 1,1-21,20 21,-21-21,42 0,-1 0,1 0,-21 20,21-20,-21 21,0 0,0-1,0 1,0 0,0-1,0 1,0 0,0-1,0 1,0 0,0-1,-21 1,21 0,0-1,-21 1,21 0,0-1,-20 1,20 0,0-1,-21 1,21 0,0-1,-21 22,21-1,0-20,-20-1,20 1,0 0,0-1,-21 22,21-22,0 22,0-22,-21 1,21 0,0-1,0 22,0-22,0 1,0 0,-20-1,20 1,0 0,0-1,0 1,0 0,0 0,0-1,0 1,20 0,-20-1,21 1,-21 0,21-1,-21 1,20 0,-20-1,21-20,-21 21,0 0,21-21,-21 20,20-20,1 21,0-21,-1 0,-20 21,21-21,0 0,-1 0,-20-21</inkml:trace>
  <inkml:trace contextRef="#ctx0" brushRef="#br0" timeOffset="88851.61">21869 2604,'0'21,"0"0,0 0,0-1,0 1,0 0,0-1,0-40,0-1,0 0,21 1,-1-1,-20 0,21 21,0-21,-21 1,20 20,1 0,-21 20,0 1,0 0,0 0,21-1,-21 1,0 0,20-1</inkml:trace>
  <inkml:trace contextRef="#ctx0" brushRef="#br0" timeOffset="89540.25">22158 2708,'0'-21,"21"21,-21-20,21 20,-21-21,20 21,-20-21,21 21,-21-21,0 1,-21 20,1 0,20 20,-21 1,0 0,21 0,0-1,0 1,21-21,0 0,-21 21,20-21,1 0,0 0,-1 0,1 0,0 0,-1 0,1 0,-21-21,21 21,-1-21,-20 1,21 20,-21-21,0 0,0 0,0 1,0-1,0 0,0 42,0 0,0-1,0 1,0 0,0 0,0-1,0 1,0 0,0-1,0 1,21-21,-1 0,1 0,0 0,-1-21,1 21</inkml:trace>
  <inkml:trace contextRef="#ctx0" brushRef="#br0" timeOffset="89687.23">22572 2667,'-21'0,"21"-21,21 21,20 0,-20 0,-1 0,1 0,0-21,-1 21</inkml:trace>
  <inkml:trace contextRef="#ctx0" brushRef="#br0" timeOffset="93571.96">13890 4258,'0'-21,"0"1,0 40,0 1,0 20,0-20,0 0,21-1,-21 1,0 0,0 0,0-1,0 1,-21-21,21 21,0-42,0 0,0 1,21-1,-21 0,0 0,21 1,-21-1,0 0,20 1,-20-1,21 0,-21 1,21-1,-1 0,1 1,0-1,-1 21,1 0,0 21,-1-1,1 1,-21 0,21-21,-21 20,0 1,20 0,-20-1,0 1,21 0,-21-1,0 1,21 0,-21 0,0-1,0 1,20-21,1 0,-21-21</inkml:trace>
  <inkml:trace contextRef="#ctx0" brushRef="#br0" timeOffset="94215.18">14407 4361,'0'0,"21"0,-1 0,1 0,-21-20,21 20,-1-21,1 21,-21-21,21 21,-21-20,20-1,-20 0,0 1,0-1,-20 0,-1 21,0 0,21 21,-20-21,20 21,0 20,-21-41,21 21,0-1,0 1,0 0,0-1,0 1,21 0,-1-21,-20 21,21-21,0 0,-1 0,1 0,0 0,-1 0,1-21,0 21,0-21,-1 21,-20-21,21 1,0 20,-21-21,20 0,-20 1,0-1,0 0,21 1,-21-1,0 0,0 1,0-1,0 0,0 1,0-1,0 42,0-1,0 1,0 0,0-1,0 1,0 0,0-1,0 1,0 0,0-1,0 1,0 0,0-1,0 1,0 0,0 0,0-1,0 1,0 0,21-21,-21 20,20-20,1 0,0 0,-1-20</inkml:trace>
  <inkml:trace contextRef="#ctx0" brushRef="#br0" timeOffset="94395.37">14945 4320,'-21'0,"42"0,20-21,-20 21,-1 0,22-20</inkml:trace>
  <inkml:trace contextRef="#ctx0" brushRef="#br0" timeOffset="94587.22">15275 4341,'0'0,"0"20,-20-20,61 0,-20-20,-1 20,1 0,0 0,-1 0</inkml:trace>
  <inkml:trace contextRef="#ctx0" brushRef="#br0" timeOffset="94725.24">15337 4424,'0'0,"0"20,-20-20,-1 0,42 0,-1 0,1 0,20-20,1 20,-1-21,0 0,1 21</inkml:trace>
  <inkml:trace contextRef="#ctx0" brushRef="#br0" timeOffset="95098.49">16371 4051,'0'0,"0"-20,-21 20,0 0,42 0,20 0,-20 0,0 0,-1 0,1 0,0 0,-1 0,1 0,0 0,-1 0,1 0,0 0,-21-21,20 21</inkml:trace>
  <inkml:trace contextRef="#ctx0" brushRef="#br0" timeOffset="95615.23">16391 4093,'-20'0,"-1"20,0-20,1 0,20 21,20-21,1 0,0 0,-1 21,22-21,-22 0,1 0,0 0,-1 0,1 0,0 0,-1 0,1 20,0-20,-21 21,0 0,-21-1,-20 1,41 0,-21-21,0 20,1 1,-1-21,0 21,1-1,-1 1,0-21,1 21,-1 0,0-21,1 20,-1 1,0 0,1-1,20 1,41-21,-20 0,-1 0,1 0,0 0,-1 0,22 0,-22 0,1 0,20 0,-20 0,0 0,20 0,-20-21,-1 21,1 0,0 0,-1 0,1 0,0 0,0-20,-1 20,1 0,0 0,-1 0</inkml:trace>
  <inkml:trace contextRef="#ctx0" brushRef="#br0" timeOffset="96608.66">16970 4196,'0'0,"0"-21,0 1,21 20,-21-21,21 21,-21-21,20 21,1 0,0 0,-21 21,20-21,-20 21,0-1,0 1,0 0,0-1,0 1,0 0,-20-1,20 1,-21-21,21 21,-21-21,21 20,0 1,0-42,0 1,21 20,-21-21,21 21,-1-21,1 21,-21-20,21-1,-1 0,-20 1,21-1,-21 0,0 1,0 40,-21 1,1 0,20-1,-21 1,21 0,0-1,0 1,0 0,0-1,21-20,-21 21,20-21,1 0</inkml:trace>
  <inkml:trace contextRef="#ctx0" brushRef="#br0" timeOffset="97515.67">17425 4465,'-21'0,"21"21,-20-21,20 20,0 1,0 0,0-1,20-20,1 0,0-20</inkml:trace>
  <inkml:trace contextRef="#ctx0" brushRef="#br0" timeOffset="97702.23">17466 4341,'0'-21,"-20"21,-1 0</inkml:trace>
  <inkml:trace contextRef="#ctx0" brushRef="#br0" timeOffset="98455.31">17714 4196,'0'0,"-20"0,20-21,0 63,0-22,0 1,0 0,0-1,0 1,20 0,1-21,0 0,-1 0,1 0,-21-21,21 21,-1-21,1 21,-21-20,21 20,-21 20,0 1,20-21,-20 21,21-21,-21 20,21-20,-1 0,1 0,-21-20,21 20,-21-21,20 21,-20-21,0 1,0-1,0 0,0 1,0-1,0 0,-20 21,20-20,-21 20,0-21,1 21</inkml:trace>
  <inkml:trace contextRef="#ctx0" brushRef="#br0" timeOffset="98804.3">18169 4424,'0'-21,"21"21,-1 0,-20 21,0-1,0 1,0 0,0-1,21-20,0 0,-21-20,20 20,1-21,0 0</inkml:trace>
  <inkml:trace contextRef="#ctx0" brushRef="#br0" timeOffset="98959.43">18293 4217,'-21'-21,"1"21,20-21,-21 21</inkml:trace>
  <inkml:trace contextRef="#ctx0" brushRef="#br0" timeOffset="99831.29">16123 5064,'0'-20,"20"20,-20-21,21 0,0 1,-21-1,20 21,-20-21,21 21,-21-20,0-1,21 21,-21-21,0 42,0 0,0-1,0 1,0 0,0-1,0 1,20-21,-20 21,21-21,0 0,-21-21,20 21,1-21,-21 1,21-1</inkml:trace>
  <inkml:trace contextRef="#ctx0" brushRef="#br0" timeOffset="100007.84">16350 4672,'-21'0,"63"0</inkml:trace>
  <inkml:trace contextRef="#ctx0" brushRef="#br0" timeOffset="100239.4">16577 4837,'-20'0,"61"0,-41-21,21 21,-1 0,1 0,0 0,-1 0</inkml:trace>
  <inkml:trace contextRef="#ctx0" brushRef="#br0" timeOffset="100414.96">16557 4920,'-21'20,"42"-20,-1 0,1 0,0-20,-1 20,1-21,20 21,-20 0,0 0</inkml:trace>
  <inkml:trace contextRef="#ctx0" brushRef="#br0" timeOffset="100982.97">16991 4734,'-21'0,"21"20,0 1,0 0,0-1,0 1,-20 0,20-1,0 1,0 0,0-1</inkml:trace>
  <inkml:trace contextRef="#ctx0" brushRef="#br0" timeOffset="111868.28">16433 3783,'0'-21,"-21"21,21 21,-21-1,21 1,0 0,-20-21,20 20,0 1,0 0,-21-21,21-21,0 0,0 1,0-1,0 0,0 1,0-1,0 0,0 1,0-1,21 21,-21-21,20 1,-20-1,21 21,0 0,-1 0,1 0,0 0,-1 0,1 0,-21 21,21-1,-21 1,0 0,0-1,-21-20,21 21,-21-21,1 0,-1 0,0 0,1 0,-1 0,0 0</inkml:trace>
  <inkml:trace contextRef="#ctx0" brushRef="#br0" timeOffset="117118.82">13890 5870,'0'-20,"0"40,0 1,-20-21,20 21,0-1,0 1,-21-21,21 21,0-1,0 1,-21-21,21 21,0-1,0 1,0 0,21-1,0-20,-1 0,1 0,0-20,-1-1,1 0,0 1,-21-1,0 0,20 21,-20-20,0-1,21 0,-21 1,0-1,0 0,0 1,0-1,0 0,0 1,-21 20,21-21,-20 0,20 1,-21 20,0 0,21-21,-20 21,-1 0,0 0,1 0,20 21,-21-21,21 20,-21 1,21 0,0-1,0 1,0 0,0-1,0 1,21-21,-21 21,21-21,-1 0,1 0,0 0,-1 0,1 0,0 0,-1 0,-20-21,21 21,0 0,-1-21,1 1,0 20</inkml:trace>
  <inkml:trace contextRef="#ctx0" brushRef="#br0" timeOffset="117543.15">14386 5974,'-20'0,"40"0,1 0,0 0,-1 0,1 0,0 0,-1 0</inkml:trace>
  <inkml:trace contextRef="#ctx0" brushRef="#br0" timeOffset="117703.33">14386 6139,'-20'0,"40"0,-20-21,42 21,-22-20,1 20,20 0,-20 0</inkml:trace>
  <inkml:trace contextRef="#ctx0" brushRef="#br0" timeOffset="118110.84">15172 5829,'0'0,"21"0,-21-21,0 1,0-1,0 0,-21 21,21-20,-21 20,1 0,-1 0,0 0,1 0,20 20,0 1,0 0,0-1,0 1,0 0,0-1,0 1,20 0,-20-1,0 1,0 0,0-1,0 1,0 0,0-1,0 1,0 0,0-1,0 1,0 0,0 0</inkml:trace>
  <inkml:trace contextRef="#ctx0" brushRef="#br0" timeOffset="118352.1">14945 6077,'-21'0,"21"-21,0 1,21-1,20 21,-20-21,-1 21,1 0,20-20,-20 20,0-21,20 21,-20-21,20 21,-20 0,-1-20,22 20</inkml:trace>
  <inkml:trace contextRef="#ctx0" brushRef="#br0" timeOffset="118615.2">15503 5746,'0'21,"-21"-21,21 21,0-1,-21 1,21 0,0-1,0 1,-20-21,20 21,0-1,0 1,-21 0,21-1,0 1,0 0,0-1,0 1,0 0,21-1,-1-20,1 0,0 0</inkml:trace>
  <inkml:trace contextRef="#ctx0" brushRef="#br0" timeOffset="119047.64">15627 5974,'0'-21,"-21"21,21 21,0-1,0 1,0 0,0-1,-21-20,21 21,0-42,0 1,0-1,0 0,0 1,21-1,0 0,-1 1,1-1,0 21,-21-21,20 21,-20 21,0 0,21-21,-21 20,0 1,0 0,0-1,0 1,0 0,21-21,-21 20,0 1,20 0,1-21</inkml:trace>
  <inkml:trace contextRef="#ctx0" brushRef="#br0" timeOffset="119432.37">15937 6056,'-21'0,"21"-20,0-1,21 21,-21-21,20 21,-20-20,21-1,0 21,-21-21,20 21,-20-20,-20 20,-1 0,0 0,1 20,-1-20,21 21,0 0,0-1,-21-20,21 21,0 0,0-1,0 1,0 0,21-1,0-20,-1 0,1 0,0 0,-1 0,1 0,0 0</inkml:trace>
  <inkml:trace contextRef="#ctx0" brushRef="#br0" timeOffset="119751.93">16205 5891,'0'0,"0"-21,0 1,0-1,0 0,0 42,0 0,0-1,0 1,0 0,0-1,0 1,0 0,0-1,0 1,0 0,-20-1,20 1,0 0,0-1,20-20,1 0,0 0,-21-20,20 20,-20-21,21 21</inkml:trace>
  <inkml:trace contextRef="#ctx0" brushRef="#br0" timeOffset="119939.43">16267 5974,'-20'0,"-1"0,21-21,0 0,21 21,-1-20,1 20,0 0,-1 0,1-21,0 21,-1 0</inkml:trace>
  <inkml:trace contextRef="#ctx0" brushRef="#br0" timeOffset="120238.9">16557 5684,'-21'0,"21"21,0 0,0-1,21-20,-21 21,0 0,20-21,-20 20,21 1,-21 0,0-1,0 1,21 0,-21-1,0 1,0 0,0-1,0 1,0 0,-21-1,21 1,0 0,-21-21,21 20,-20 1,20 0,-21-21,0 0,1 21,-1-21,0 0,1 0</inkml:trace>
  <inkml:trace contextRef="#ctx0" brushRef="#br0" timeOffset="121985.39">16867 5953,'0'0,"0"21,21-21,-1 0,1 0,0 0,-1 0,1 0,-21-21,21 21,-1 0,1 0,0-21,-1 21</inkml:trace>
  <inkml:trace contextRef="#ctx0" brushRef="#br0" timeOffset="122207.6">16929 6077,'0'0,"0"21,21-21,20 0,-20 0,-1 0,1 0,0 0,20-21,-20 21,20 0</inkml:trace>
  <inkml:trace contextRef="#ctx0" brushRef="#br0" timeOffset="136288.03">18582 5829,'0'-21,"0"1,0-1,21 21,-21-21,21 21,-1 0,1-20,0 20,-1 0,1 0,0 0,-1 0,1 0,-21 20,21-20,0 21,-21 0,20-1,-20 1,0 0,0-1,-41-20,41 21,-21 0,0-21,21 20,-20-20,20 21,-21-21,21 21,-21-21,21 20,-20-20,-1 21,0 0,42-21,0 0,-1 20,1-20,0 0,-1 0,1 0,0 0,0 0,-1 0,22 0,-22 0,1 0,0 21,20-21,-20 0,-1 0,1 0,0 0,-1 0,1 0,0 0,-1 0,1 0,0 0,-1 0,1 0,0 0</inkml:trace>
  <inkml:trace contextRef="#ctx0" brushRef="#br0" timeOffset="137323.14">17921 6408,'-21'0,"42"0,0 0,-1 0,1 0,0 0,-1 0,1 0,0-21,20 21,-20 0,-1 0,22 0,-22 0,22 0,-1-20,-20 20,20 0,0 0,-20 0,20 0,1 0,-1 0,0 0,1 0,-1 0,0 0,1 0,-1 0,21 0,-20 0,-1 0,0 0,1 0,20 0,-21-21,0 21,1 0,-1 0,0 0,1 0,-1 0,0 0,1 0,-1 0,-20-21,20 21,-20 0,-1 0,1 0,0 0,-1 0,1 0,0 0,-1 0,1 0</inkml:trace>
  <inkml:trace contextRef="#ctx0" brushRef="#br0" timeOffset="138098.7">18169 6697,'0'0,"0"-20,0 40,0 1,0 0,0-1,0 1,0 0,0-1,0 1,0 0,0-1,0 1,0 0,0-1,0 1,-21 0,21-1</inkml:trace>
  <inkml:trace contextRef="#ctx0" brushRef="#br0" timeOffset="139618.57">18417 6883,'0'0,"21"-20,-1 20,1 0,0 0,-1 0,-20-21,21 21,0 0,-1 0,1 0,0 0,-1 0,1 0,0 0,-1 0,-20-21,21 21</inkml:trace>
  <inkml:trace contextRef="#ctx0" brushRef="#br0" timeOffset="139879.72">18624 6759,'0'-20,"-21"20,21 20,0 1,0 0,-21-1,21 1,0 0,-20-21,20 20,0 1,-21-21,21 21,0-1,0 1,0 0,0-1</inkml:trace>
  <inkml:trace contextRef="#ctx0" brushRef="#br0" timeOffset="140659.22">19058 6925,'21'0,"-1"0,1 0,0 0,-1-21,-20 0,21 21,-21-20,0-1,21 21,-21-21,0 1,-21 20,0 0,1 0,-1 0,0 0,21 20,-20-20,-1 0,21 21,0 0,-21-1,21 1,0 0,-20-1,20 1,0 0,0-1,0 1,41-21,-41 21,41-21,-41 20,21-20,0 0,-1 0,1 0,0 0,-1 0,1 0,0 0,-21-20,20 20,1-21</inkml:trace>
  <inkml:trace contextRef="#ctx0" brushRef="#br0" timeOffset="141571.27">19161 6573,'21'0,"0"0,-1 0,1 0,0 0,-1 0,1-20</inkml:trace>
  <inkml:trace contextRef="#ctx0" brushRef="#br0" timeOffset="142214.44">19492 6449,'21'0,"-1"0,-20 21,21-21,-21 21,21-21,-21 20,20-20,-20 21,21-21,-21 21,0-1,21-20,-21 21,20-21,-20 21</inkml:trace>
  <inkml:trace contextRef="#ctx0" brushRef="#br0" timeOffset="142555.47">19616 6532,'-21'0,"1"21,-1-21,21 20,-21-20,21 21,-20-21,20 21,-21-21,21 20,-21-20,21 21</inkml:trace>
  <inkml:trace contextRef="#ctx0" brushRef="#br0" timeOffset="143128.7">19781 6532,'-20'0,"20"21,0-1,0 1,0-42,0 1,20-1,-20 0,21 21,0 0,-21-20,20 20,1 0,0 0,-1 0,-20 20,0 1,0 0,0-1,0 1,0 0,0-1</inkml:trace>
  <inkml:trace contextRef="#ctx0" brushRef="#br0" timeOffset="143512.76">20029 6573,'0'-20,"21"20,0 0,-21-21,20 21,-20-21,0 1,0-1,-20 21,-1 0,0 21,21-1,0 1,-20-21,20 21,0-1,0 1,20 0,1-21,0 0,-1 0,1 0,0 0</inkml:trace>
  <inkml:trace contextRef="#ctx0" brushRef="#br0" timeOffset="143862.64">20257 6470,'0'-21,"0"1,0 40,0 1,0 0,0-1,0 1,0 0,0-1,0 1,0 0,0-1,20-20,1 0,0 0,-1 0,1 0,-21-20,21 20,-1 0</inkml:trace>
  <inkml:trace contextRef="#ctx0" brushRef="#br0" timeOffset="144031.63">20319 6532,'0'0,"0"-21,20 21,1 0,0 0,-21-20,41 20,-20 0,-1 0</inkml:trace>
  <inkml:trace contextRef="#ctx0" brushRef="#br0" timeOffset="146519.21">20918 6243,'21'0,"0"0,-1 0,1 0,0 0,-1 0,1-21,0 21,-1 0,1-21,0 21,-1 0,1 0,0 0,-21-20,20 20</inkml:trace>
  <inkml:trace contextRef="#ctx0" brushRef="#br0" timeOffset="147350.79">21931 5767,'0'0,"-21"0,21-21,21 21,-21 21,21-21,-21 21,0-1,0 1,20 0,-20-1,0 1,0 0,21-1,-21 1,0 0,0-1,0 1,0 0,0-1,0 1,0 0,0-1,0 1</inkml:trace>
  <inkml:trace contextRef="#ctx0" brushRef="#br0" timeOffset="151094.26">23481 5664,'0'0,"0"-21,-20 21,-1 0,21-21,-21 21,1 0,-1 0,21 21,-21 0,21-1,-20 1,20 0,0-1,-21 1,21 0,0-1,0 1,0 0,0-1,0 1,0 0,0 20,0-20,0-1,0 1,0 0,21-1,-21 1,0 0,0-1,20 1,1 0,0-21,-1 21,1-21</inkml:trace>
  <inkml:trace contextRef="#ctx0" brushRef="#br0" timeOffset="151635.11">23709 5788,'0'0,"0"-21,-21 21,21 21,0 20,0-20,0-1,0 1,21 0,-21-1,0 1,0 0,0-1,0 1,20-21,-20-21,0 1,21-1,-21 0,21 21,-1-20,1-1,0 21,-1 0,1 0,0 0,-1 0,-20 21,0-1,0 1,0 0,-41-1,20 1,1-21,-1 0,0 0,1 0,-1 0</inkml:trace>
  <inkml:trace contextRef="#ctx0" brushRef="#br0" timeOffset="151928.34">23998 5912,'21'0,"-21"20,0 1,0 0,0-1,0 1,20-21,-20 21,21-21</inkml:trace>
  <inkml:trace contextRef="#ctx0" brushRef="#br0" timeOffset="152118.67">24019 5829,'0'-21,"-21"21</inkml:trace>
  <inkml:trace contextRef="#ctx0" brushRef="#br0" timeOffset="152610.75">24246 5932,'0'21,"-21"-21,21 21,0-1,0 1,0 0,-20-21,20 20,0 1,0 0,0-1,0 1,0 0,0 0,0-1,0-40,0-1,20 0,-20 0,0 1,0-1,21 0,-21 1,0-1,0 0,0 1,0-1,0 0,0 1,21-1,-21 0,20 21,-20-20,21 20,0 0,-1 0,-20 20,0 1,21-21,-21 21,0-1,0 1,-21-21,21 21,-20-21,-1 0,21 20,-21-20,1 0</inkml:trace>
  <inkml:trace contextRef="#ctx0" brushRef="#br0" timeOffset="152967.07">24473 5912,'0'20,"0"1,21 0,0-21,-1 0,1-21,-21 0,21 21,-21-20,0-1,0 0,-21 21,21-20,-21 20,1 0,-1 0,0 0,21 20,-20-20,20 21,-21 0</inkml:trace>
  <inkml:trace contextRef="#ctx0" brushRef="#br0" timeOffset="153275.1">24701 5726,'-21'-21,"21"42,0-1,0 1,0 0,0-1,0 1,0 0,0-1,-21 1,21 0,0-1,0 1,0 0</inkml:trace>
  <inkml:trace contextRef="#ctx0" brushRef="#br0" timeOffset="154054.9">24907 5891,'0'-21,"-20"21,20-20,-21 20,0 0,21 20,-20-20,20 21,-21 0,21-1,0 1,0 0,21-21,-1 0,1-21,-21 0,21 21,-21-20,20 20,1 0,0 0,0 0,-1 0,1 0,0-21,-21 0,20 1,-40 20,20 20,0 1,0 0,0-1,0 1,0 0,0-1,0 1,20-21</inkml:trace>
  <inkml:trace contextRef="#ctx0" brushRef="#br0" timeOffset="154378.79">25156 5684,'0'0,"-21"0,42 0,-1 0,-20 21,21-21,0 0,-1 0,-20 21,21-1,-21 1,21-21,-21 21,0-1,0 1,0 0,0-1,0 1,0 0,0-1,-21 1,21 0,-21-1,21 1,0 0,-20-21,20 20,-21-20,21 21,-21-21,21 21,-20-21,20 20</inkml:trace>
  <inkml:trace contextRef="#ctx0" brushRef="#br0" timeOffset="157087.75">13725 7689,'0'21,"-21"-21,21 21,-20-1,20 1,0 0,-21-21,21 20,0 1,0 0,21-21,-1 0,1 0,0-21,-1 21,-20-21,21 1,0 20,-1-21,-20 0,21 1,0-1,-21 0,0 1,20-1,-20 0,0 1,0-1,0 0,21 21,-21-20,0 40,0 1,0 0,0-1,0 1,0 0,0-1,0 1,0 0,0-1,0 22,0-22,0 1,0 0,21-1,-21 1,0 21,0-22,0 1,0 0,0-1,0 1,0 0,0-1,0 1,20-21,-20-21,0 1,0-1,0 0,0 1,-20 20,20-21,-21 0,0 1,1 20,20-21,-21 21,21-21,-21 21,21-21,0 1</inkml:trace>
  <inkml:trace contextRef="#ctx0" brushRef="#br0" timeOffset="157278.63">13601 7565,'0'0,"-21"0,21-20,-20 20,-1 0,21-21</inkml:trace>
  <inkml:trace contextRef="#ctx0" brushRef="#br0" timeOffset="158843.59">14386 7689,'-20'0,"20"21,0 0,0-1,0 1,0 0,0-1,0 1,20-21,1 0,0 0,-1 0,-20-21,21 21,-21-20,21 20,-1-21,-20 0,21 21,-21-20,0-1,21 21,-21 21,0-1,0 1,0 0,0-1,0 1,20-21,1 21,0-21,-1 0,1 0,0 0,0 0,-21-21,20 21,-20-21,21 21,-21-20,0-1,0 0,21 21,-21 21,0 0,0-42,20 21,1-21,-21 1,21 20,-21-21,20 21,1-21,0 21,-21 21,0 0,20-1,-20 1,0 0,21-21,-21 20,21-20,-1 0,1 0,-21-20,21 20,-1-21,1 21,-21-21,0 1,21 20,-21-21,0 42,0-1,0 1,0 0,0-1,20-20,1 0,-21 21,21-21,-1 0,-20-21</inkml:trace>
  <inkml:trace contextRef="#ctx0" brushRef="#br0" timeOffset="159014.93">15089 7565,'0'0,"0"-20,21 20</inkml:trace>
  <inkml:trace contextRef="#ctx0" brushRef="#br0" timeOffset="159484.26">15337 7751,'0'21,"0"0,-20-21,20 20,0 1,0 0,0-1,-21 1,21 0,0 0,0-1,0 1,0 0,0-1,0-40,0-1,0 0,0 1,0-1,0 0,0 0,0 1,0-1,0 0,0 1,21-1,-21 0,0 1,20 20,-20-21,21 21,-21-21,21 21,-1 0,1 0,0 0,-21 21,0 0,0-1,0 1,-21-21,21 21,-21-21,21 20,-20-20,-1 0,21 21,-21-21,1 0,20-21</inkml:trace>
  <inkml:trace contextRef="#ctx0" brushRef="#br0" timeOffset="159818.37">15523 7710,'0'0,"0"21,21-21,-21 20,0 1,0 0,21-21,-1 0,1 0,0 0,-1-21,1 21,-21-21,21 21,-21-20,0-1,-21 21,21-21,-21 21,1 0,-1 0,0 0,1 0,-1 0,0 21,1-21</inkml:trace>
  <inkml:trace contextRef="#ctx0" brushRef="#br0" timeOffset="160115.97">15813 7545,'0'-21,"0"42,0-1,0 1,0 0,0-1,0 1,20 0,-20-1,0 1,0 0,0-1,21 1,-21 0,21-21,-1 0</inkml:trace>
  <inkml:trace contextRef="#ctx0" brushRef="#br0" timeOffset="160851.25">16061 7710,'0'-21,"0"42,0-62,-21 41,0 0,1 20,-1 1,21 0,-21-1,21 1,0 0,21-21,0 0,-1 0,1 0,0-21,-1 21,-20-21,21 21,-21-20,21 20,-21-21,0 42,0-1,20-20,1 0,0 0,-1 0,-20-20,21 20,0-21,-1 21,1 0,-21-21,21 21,-21-20,20 20,-20-21,0 0,0 1,-20 20,-1 0,21 20,21 1,-21 0,20-21,-20 20,21-20,-21 21,0 0,0-1,0 1,0 0,21-21,-1 0,1 0,0 0,-1 0,1 0</inkml:trace>
  <inkml:trace contextRef="#ctx0" brushRef="#br0" timeOffset="161911.01">17487 7772,'0'-21,"21"21,-21-20,20 20,-20-21,0 0,21 21,-21-20,0-1,-21 21,1 0,-1 0,0 0,1 0,20 41,-21-20,21 0,0-1,0 1,0 0,0-1,0 1,0 0,0-1,0 1,0 0,0 0,21-1,-21 1,0 0,0-1,0 1,0 0,0-1,0 1,0 0,0-1</inkml:trace>
  <inkml:trace contextRef="#ctx0" brushRef="#br0" timeOffset="162115.16">17239 7958,'-21'0,"21"-20,21 20,0 0,-1-21,1 21,20 0,-20 0,0-21,20 21,-20-21,20 21,-20-20,-1-1,22 21,-22-21,22 21</inkml:trace>
  <inkml:trace contextRef="#ctx0" brushRef="#br0" timeOffset="162351.13">17818 7669,'0'-21,"0"42,0-21,0 20,0 1,0 0,-21-1,21 1,0 0,-21-1,21 1,0 0,0-1,0 1,0 0,0 0,0-1,0 1,21 0,0-21,-1 0,1 0</inkml:trace>
  <inkml:trace contextRef="#ctx0" brushRef="#br0" timeOffset="162747.34">18045 7834,'-21'0,"21"21,0-1,-20 1,20 0,0 0,0-1,0 1,0-42,20 1,-20-1,21 21,-21-21,21 21,-21-21,20 1,1-1,0 0,-1 21,-20-20,21 20,-21 41,0-20,0-1,21 1,-21 0,0 0,0-1,0 1,0 0,20-21</inkml:trace>
  <inkml:trace contextRef="#ctx0" brushRef="#br0" timeOffset="163347.06">18334 7958,'0'0,"0"-20,0-1,0 0,21 21,-21-21,21 21,-1-20,-20-1,21 0,-21 1,-21 20,1 0,-1 0,21 20,-21 1,1 0,20-1,0 1,0 0,0 0,0-1,0 1,20-21,-20 21,21-21,0 0,-1 0,1 0,0 0,-1 0,1 0,0-21,-1 21,-20-21,21 21,-21-20,21-1,-1 0,-20 0,0 1,21 20,-21-21,0 0,0 1,0-1,0 0,0 1,0-1,0 0,0 42,0 0,0-1,0 1,0 0,0-1,0 1,0 0,0-1,-21-20,21 21,0 0,0 0,-20-1,20 1,0 0,41-1,-20-20,-1 0,1 0,0 0</inkml:trace>
  <inkml:trace contextRef="#ctx0" brushRef="#br0" timeOffset="163524.25">18541 7896,'0'0,"0"-21,0 1,21 20,-21-21,20 21,1-21,0 21,-1 0,22-20,-22 20,1-21,20 21</inkml:trace>
  <inkml:trace contextRef="#ctx0" brushRef="#br0" timeOffset="163795.09">18913 7627,'0'0,"0"21,21-21,-21 21,21-1,-21 1,0 0,20-1,-20 1,0 0,21-1,-21 1,0 0,0-1,0 1,0 0,-41-21,41 21,-21-21,21 20,-21-20,21 21,-20 0,-1-21,21 20,-21-20,1 21,-1-21</inkml:trace>
  <inkml:trace contextRef="#ctx0" brushRef="#br0" timeOffset="163979.04">19203 7855,'0'0,"0"-21,20 21,22-21,-22 21</inkml:trace>
  <inkml:trace contextRef="#ctx0" brushRef="#br0" timeOffset="164131.15">19203 7938,'0'0,"20"0,1 0,0 0,-1 0,1 0,0 0,-1 0</inkml:trace>
  <inkml:trace contextRef="#ctx0" brushRef="#br0" timeOffset="164808.09">21600 7503,'0'-20,"21"20,-21 41,0-20,21-1,-21 1,0 0,0-1,0 1,0 0,0-1,0 1,0 0,0-1,0 1,0 0,0-1,20 1,-20 0</inkml:trace>
  <inkml:trace contextRef="#ctx0" brushRef="#br0" timeOffset="165274.81">20608 8144,'0'0,"-21"0,21-20,21 20,20 0,1 0,-1 0,0-21,21 21,1 0,19 0,1-21,0 21,20 0,-20 0,20-20,0 20,1 0,-22 0,22 0,-1-21,-20 21,20 0,-20 0,-1 0,1 0,0 0,-21 0,0 0,-21 0,0 0,1 0,-22 0,1 0,0 0,-1 0,1 0,-21-21,0 1,0-1</inkml:trace>
  <inkml:trace contextRef="#ctx0" brushRef="#br0" timeOffset="166072.26">20587 8661,'0'-21,"0"1,21 20,-21 20,21 1,-21 20,0-20,0 0,20-1,-20 1,0 0,0-1,0 1,0 0,0-1,-20-20,20 21,0 0,0-1</inkml:trace>
  <inkml:trace contextRef="#ctx0" brushRef="#br0" timeOffset="166351.26">20918 8826,'0'-20,"21"20,0 0,-1 0,1 0,0 0,-1 0,1 0,0 0,-1 0,1 0,0 0,-1 0</inkml:trace>
  <inkml:trace contextRef="#ctx0" brushRef="#br0" timeOffset="166602.23">21063 8702,'0'0,"-21"0,1 0,20 21,0 0,0-1,0 1,0 0,0-1,0 1,0 0,0-1,0 1,0 0,20-1,-20 1,21 0</inkml:trace>
  <inkml:trace contextRef="#ctx0" brushRef="#br0" timeOffset="167167.66">21642 8909,'0'-21,"20"21,-20-20,0-1,21 21,0-21,-1 21,-20-20,21-1,-21 0,-21 1,1 20,-1 0,0 0,1 0,-1 20,0 1,1-21,20 21,-21-21,21 20,0 1,-21-21,21 21,0-1,0 1,21 0,0-21,-21 20,41-20,-20 0,-1 0,1 0,20 0,-20 0,0 0,-1 0,1 0,20-20</inkml:trace>
  <inkml:trace contextRef="#ctx0" brushRef="#br0" timeOffset="167732.12">21766 8454,'0'0,"-21"0,42 0,-1 0,1 0,0 0,-1 0,1 0,0 0,-1 0</inkml:trace>
  <inkml:trace contextRef="#ctx0" brushRef="#br0" timeOffset="168118.2">22220 8227,'0'0,"21"0,0 0,-21 21,20-21,-20 20,21-20,-21 21,0 0,21-21,-21 20,20-20,-20 21,0 0,21-21,-21 20,0 1,0 0,21-21,-21 20</inkml:trace>
  <inkml:trace contextRef="#ctx0" brushRef="#br0" timeOffset="168399.21">22344 8351,'-20'0,"-1"0,0 21,1-21,-1 20,0 1,21 0,-20-21,20 20,-21 1,21 0</inkml:trace>
  <inkml:trace contextRef="#ctx0" brushRef="#br0" timeOffset="168898.8">22551 8372,'21'0,"-21"20,0 1,0 0,0-42,0 0,0 1,0-1,20 21,-20-21,21 21,0-20,-1 20,1 0,0 0,-21 20,0 1,0 0,0-1,0 1,0 0,0-1</inkml:trace>
  <inkml:trace contextRef="#ctx0" brushRef="#br0" timeOffset="169251.65">22820 8413,'0'-21,"20"21,-20-20,21 20,0-21,0 21,-21-21,0 1,-21 20,21-21,-21 21,0 0,1 0,20 21,-21-21,21 20,0 1,-21-21,21 21,0-1,0 1,0 0,0-1,42 1,-22-21,1 0</inkml:trace>
  <inkml:trace contextRef="#ctx0" brushRef="#br0" timeOffset="169586.83">23047 8186,'0'0,"0"-21,0 42,0-1,0 1,0 0,0-1,0 1,0 0,-20-1,20 1,0 0,0-1,0 1,0 0,0-1,20-20,1 0,0 0,-1 0,1-20</inkml:trace>
  <inkml:trace contextRef="#ctx0" brushRef="#br0" timeOffset="169727.27">23089 8310,'0'0,"-21"0,42 0,-21-21,41 21,-20 0,-1 0,1 0</inkml:trace>
  <inkml:trace contextRef="#ctx0" brushRef="#br0" timeOffset="-192613.72">16846 7979,'0'21,"-41"-21,41 20,0 1,-21-21,21 21,-20-21,-1 0,21 20,-21-20,21 21,-21-21,1 0</inkml:trace>
  <inkml:trace contextRef="#ctx0" brushRef="#br0" timeOffset="-192425.68">16784 7813,'0'-20,"-20"20</inkml:trace>
  <inkml:trace contextRef="#ctx0" brushRef="#br0" timeOffset="-121569.86">4692 9757,'-20'0,"20"20,-21 1,21 0,-21-1,21 1,-20 0,20-1,-21-20,21 21,-21-21,21 21,-20-1,20 1,0-42,0-20,20 41,-20-21,21 1,0-1,-21 0,20 1,1-1,-21 0,21 21,-21-20,20-1,1 0,-21 0,21 21,-21-20,20 20,-20-21,21 21,-21 21,21-21,-1 20,-20 1,21 0,-21 0,21-1,-21 1,20 0,-20-1,21-20,-21 21,21 0,-1-1,1 1,0 0,-1-21,-20 20,-20-20,-1 0,0 0,1 0,-1 0,0 0,1 0,-1 0,0 0,1 0,-1 0,0 0,-20 0,20 0,1 0,-1 0,0 0,1 0,-1 0,0 0,1 0,-1 0,42 0</inkml:trace>
  <inkml:trace contextRef="#ctx0" brushRef="#br0" timeOffset="-119556.57">4589 10005,'21'0,"-1"0,1-21,0 21,-1-21,1 21,0-20,-1 20,1 0,0-21,-1 21,-20-21,21 21,-21-20,21 20,-21-21,20 21,-20-21,21 1,0-1,-21 0,20 1,-20-1,0 0,-20 21,20-21,-21 21,0 0,1 0,-1 0,0 0,1 21,-1-21,0 21,1-21,20 21,0-1,-21-20,21 21,0 0,0-1,0 1,41-21,-41 21,21-21,-21 20,21-20,-1 21,1-21,0 0,-1 21,1-21,0 0,-1 0,1 0,0 0,-1 0,1 0,0 0,-1 0,-40 0,-1 20,0-20,1 21,-1-21,21 21,-41-1,41 1,-21 0,0-1,21 1,-20-21,20 21,-21-1,21 1,0 0,-21-1,21 1,0 0,0-1,0 1,21-21,-21 21,21-21,-1 20,1-20,0 0,-1 0,1 0,0 0,-1 0,22 0,-1 0,-20 0,20-20,-20 20</inkml:trace>
  <inkml:trace contextRef="#ctx0" brushRef="#br0" timeOffset="-119261.84">5498 10005,'0'0,"0"-21,-20 21,40 0,1 0,0 0,-1 0,1 0,0 0,-1-21,1 21,0 0,-1 0</inkml:trace>
  <inkml:trace contextRef="#ctx0" brushRef="#br0" timeOffset="-119081.68">5519 10149,'-21'0,"42"0,0 0,-1-20,22 20,-22 0,1-21,20 21,-20 0,0 0,-1-21,1 21,0 0</inkml:trace>
  <inkml:trace contextRef="#ctx0" brushRef="#br0" timeOffset="-116649.81">7359 9736,'0'0,"0"-21,20 21,-20-21,-20 21,-1 0,0 0,1 21,-1 0,0 0,1-1,20 1,-21-21,21 21,-21-1,21 1,-20 0,20-1,0 1,0 0,20-21,1 0,20 0,-20 0,0 0,-1 0,1 0,0 0,-1 0,-20-21,21 21,0-21,-1 21,-20-20,21-1,0 0,-21 1,0-1,0 0,20 1,-20-1,0 0,0 0,0 1,0-1,0 0,0 1,-20-1,20 0,-21 1,21-1,0 0,-21 21,21-20,0 40,0 1,0 0,0-1,0 1,0 0,0-1,0 1,0 0,0-1,-20 1,20 0,0 0,0-1,0 1,0 0,0-1,0 1,0 0,0-1,0 1,20 0,-20-1,21 1,0 0</inkml:trace>
  <inkml:trace contextRef="#ctx0" brushRef="#br0" timeOffset="-116269.23">7731 9963,'-21'21,"0"-21,21 21,-20-21,20 20,0 1,-21 0,21-1,0 1,0 0,0-1,0 1,21-21,-21 21,20-21,1 0,0 0,-1 0,1-21,0 21</inkml:trace>
  <inkml:trace contextRef="#ctx0" brushRef="#br0" timeOffset="-116057.39">7731 9819,'-21'0</inkml:trace>
  <inkml:trace contextRef="#ctx0" brushRef="#br0" timeOffset="-115722.01">8061 9860,'0'0,"21"0,0 0,-1 0,1 0,0 0,-1 0,1 0,0 0,-1 0,1 0,0 0,-1 0</inkml:trace>
  <inkml:trace contextRef="#ctx0" brushRef="#br0" timeOffset="-115308.68">8578 9777,'0'-20,"0"40,0 1,0 0,0-1,0 1,0 0,0-1,0 1,21-21,-21 21,21-21,-1 0,1 0,0 0,-1 0,1 0,0 0,-1 0,-20-21,21 21,-21-21,21 21,-21-20,20 20,-20-21,21 0,-21 1,0-1,0 0,0 1,-21-1,1 0,-22 0,22 21,-1-20,0 20,1 0,-1 0,0 0,1 0,20 20,-21-20</inkml:trace>
  <inkml:trace contextRef="#ctx0" brushRef="#br0" timeOffset="-114856.74">9012 9984,'0'21,"0"-1,0 1,0 0,0-1,0 1,0 0,21-21,-21 20,21-20,-1 0,1 0,0 0,-21-20,20 20,-20-21,21 0</inkml:trace>
  <inkml:trace contextRef="#ctx0" brushRef="#br0" timeOffset="-114673.42">9074 9860,'0'0,"-20"0,20-21</inkml:trace>
  <inkml:trace contextRef="#ctx0" brushRef="#br0" timeOffset="-114369.27">9426 9550,'20'-21,"1"21,0 0,-1 0,1 0,0 0,-1 0,-20 21,21-21,0 41,-1-41,1 21,0-1,-1 22,-20-22,21 1,-21 21,0-1,0-20,0 20,0 0,0-20,0 20,0 1,0-1,0-20,0 20,-21 0,21-20,-20 20,-1-20,0 0,1-1,-1 1,0 0</inkml:trace>
  <inkml:trace contextRef="#ctx0" brushRef="#br0" timeOffset="-113769.18">7007 9529,'-20'41,"-1"-20,21 0,-21-1,1 22,20-22,-21 22,0-21,1 20,20 0,-21-20,21 20,0 1,0-22,0 22,0-22,0 1,21 20,-21-20,41 0,-20-1,-1 1,1 0,20-1,-20-20,20 0,-20 21,20-21,1 0</inkml:trace>
  <inkml:trace contextRef="#ctx0" brushRef="#br0" timeOffset="-112349.9">10459 9798,'0'-21,"21"21,-21-20,20 20,1-21,0 0,-21 0,-42 21,22 0,-1 0,0 0,1 0,-1 0,0 0,1 0,-1 0,0 0,1 0,20 21,0 0,0 0,0-1,0 1,0 0,0-1,0 1,0 0,0-1,0 1,0 0,0-1,0 1,0 0,0-1,20 1,-20 0,0-1,0 1,0 0,0-1,0 1,0 0,0-1,-20-20,20 21</inkml:trace>
  <inkml:trace contextRef="#ctx0" brushRef="#br0" timeOffset="-112145.07">10087 10087,'0'-20,"0"40,-21-40,42 20,20 0,1 0,-22-21,1 21,0-21,20 1,-20 20,20-21,-20 21,-1-21,22 21,-22 0,1-20</inkml:trace>
  <inkml:trace contextRef="#ctx0" brushRef="#br0" timeOffset="-111860.73">10873 9364,'0'-21,"20"21,-20 21,-20-21,20 20,0 1,-21 0,21-1,0 1,0 0,0-1,0 1,0 0,0-1,0 1</inkml:trace>
  <inkml:trace contextRef="#ctx0" brushRef="#br0" timeOffset="-111417.93">11079 9674,'-20'0,"-1"0,0 20,1 1,-1 0,0-21,21 21,-20-1,-1 1,0 0,21-1,-20 22,-1-22,21 1,-21 0,21-1,0 1,-20 20,20-20,0 0,0-1,0 1,20 0,-20-1,42-20,-42 21,20 0,22-21,-22 0,1 20,20-20,1 0</inkml:trace>
  <inkml:trace contextRef="#ctx0" brushRef="#br0" timeOffset="-109609.29">11224 9922,'0'21,"0"-1,0 1,0 0,0-1,0 1,0 0,0-1,0-40,0-1,0 0,21 1,-21-1,20 0,-20 1,21 20,-21-21,21 0,-1 1,1 20,-21 20,21-20,-21 21,0 0,20-1,-20 1,0 0,0-1,0 1,0 0,21-21</inkml:trace>
  <inkml:trace contextRef="#ctx0" brushRef="#br0" timeOffset="-108881.61">11596 9984,'0'-21,"0"1,0-1,21 21,-21-21,0 1,-21 20,0 0,21 20,-20-20,20 21,-21 0,21-1,0 1,0 0,0-1,0 1,21-21,-21 21,20-21,-20 20,21-20,0 0,-1 0,1 0,0 0,-1 0,1 0,0-20,-1 20,-20-21,21 21,0-41,-21 20,0 0,0 1,0-1,0 0,0 1,0-1,0 0,0 1,0-1,0 42,0-1,20 1,-20 0,0-1,0 1,0 0,0-1,0 1,0 0,0-1,0 1,0 0,0-1,0 1,0 0,21-21,0 0,-1 0,-20-21,21 21,-21-21,21 21,-1-20</inkml:trace>
  <inkml:trace contextRef="#ctx0" brushRef="#br0" timeOffset="-108697.6">11906 9943,'-21'0,"42"0,-62 0,61 0,1-21,20 21,-20-21,0 21,-1-20</inkml:trace>
  <inkml:trace contextRef="#ctx0" brushRef="#br0" timeOffset="-108401.23">12195 9694,'0'-20,"21"20,0 0,-1 20,1-20,-21 21,21-21,-1 21,1 0,-21-1,21 1,-21 0,0-1,20 1,-20 0,0-1,0 1,0 0,0-1,0 1,0 0,-20-1,20 1,0 0,-21-1,21 1,-41-21,41 21,-21-21,0 20,1 1,-1-21,0 21,1-21</inkml:trace>
  <inkml:trace contextRef="#ctx0" brushRef="#br0" timeOffset="-102621.79">5726 11451,'-21'0,"42"0,-1 0,1 0,0 0,-1 0,1 0,0 0,-1 0,1 0,0 0,-1 0,1-20,0 20,-1 0,1 0,0 0</inkml:trace>
  <inkml:trace contextRef="#ctx0" brushRef="#br0" timeOffset="-102441.1">5850 11555,'-21'0,"42"0,-63 0,22 21,40-21,22 0,-22-21,1 21,20 0,-20-21,41 21</inkml:trace>
  <inkml:trace contextRef="#ctx0" brushRef="#br0" timeOffset="-101565.51">7111 11472,'20'0,"-20"-21,0 1,21 20,-21-21,0 0,0 1,-21 20,-20 0,20 0,1 20,-1-20,0 21,1-21,-1 21,0-1,1 1,-1 0,21 0,0-1,0 1,0 0,21-21,-1 0,1 20,0-20,-1 0,1 0,0 0,-1-41,1 41,-21-21,21 21,-1-20,1-1,0 0,-21 0,20 1,1-1,-21 0,0 1,21-1,-21 0,0-20,0 20,0 1,0-1,0 0,0 1,0-1,0 0,0 1,-21-1,21 0,0 1,-21 20,21-21,0 62,0-20,0 0,0-1,0 1,0 0,-20-1,20 1,0 0,0-1,0 1,0 0,0-1,0 1,0 0,0-1,20 1,-20 0,0-1,21 1,-21 0,21-21,-21 21,20-1,1-20</inkml:trace>
  <inkml:trace contextRef="#ctx0" brushRef="#br0" timeOffset="-101141.22">7400 11638,'0'-21,"0"42,-21-21,21 20,0 1,-20 0,20-1,0 1,0 0,0-1,0 1,20 0,1-21,0 0,-1 0,1-21,0 0</inkml:trace>
  <inkml:trace contextRef="#ctx0" brushRef="#br0" timeOffset="-100973.75">7483 11493,'-21'0,"42"0</inkml:trace>
  <inkml:trace contextRef="#ctx0" brushRef="#br0" timeOffset="-100525.75">7855 11431,'0'0,"-21"0,0 0,42 0,20 0,-20 0,0-21,20 21,-20 0,20-21,0 21,1 0</inkml:trace>
  <inkml:trace contextRef="#ctx0" brushRef="#br0" timeOffset="-100093.65">8433 11348,'0'21,"0"-1,0 1,0 0,0-1,0 1,0 0,21-21,-21 21,21-21,0 0,-1 0,1 0,0 0,-1-21,1 21,-21-21,21 21,-1-21,-20 1,21-1,0 0,-21 1,20-1,-20 0,0 1,0-1,0 0,-20 1,-1 20,0-21,1 21,-1 0,0 0,1 0,-1 0,0 0,1 0,-1 21,0-21,21 20,-21-20,21 21,0 0</inkml:trace>
  <inkml:trace contextRef="#ctx0" brushRef="#br0" timeOffset="-99389.6">8806 11596,'0'-20,"-21"20,21 20,0 1,0 0,0-1,0 1,0 0,0-1,0 1,21-21,-1 0,1 0,0 0,-21-21,20 21,1 0,0-20,-21-1</inkml:trace>
  <inkml:trace contextRef="#ctx0" brushRef="#br0" timeOffset="-99222.57">8888 11472,'-20'0</inkml:trace>
  <inkml:trace contextRef="#ctx0" brushRef="#br0" timeOffset="-98869.68">9219 11017,'0'0,"0"-20,21 20,-1-21,1 21,0 0,-21 41,20-41,1 21,0 0,-1-1,1 22,0-22,-1 22,1-22,0 22,-1-1,1 0,-21 1,21-1,-21 0,0 1,0-21,0 20,0 0,0-20,-21 20,21-20,-41 0,20 20,0-20,1-1,-1 1,0 0,-20-1,0 22,20-22,-20-20,20 21,-20 0,-1-21,22 20</inkml:trace>
  <inkml:trace contextRef="#ctx0" brushRef="#br0" timeOffset="-98277.45">6801 11017,'0'0,"0"42,-21-22,21 1,-41 0,41 20,-21 0,0 1,1-1,-1 21,0-21,1 1,-1 20,21-21,0 1,0-1,0 0,0 1,0-1,21 0,-1-20,1 20,20-20,-20 0,20-1,1 1,-1 0,0-1,1-20,20 0</inkml:trace>
  <inkml:trace contextRef="#ctx0" brushRef="#br0" timeOffset="-97493.9">10459 11265,'0'0,"0"-20,0-1,0 0,0 1,0-1,0 0,-21 21,1 0,-1 0,0 0,1 21,-1 0,21-1,-21 1,21 0,0-1,0 1,-20-21,20 21,0-1,0 22,0-22,0 1,0 0,0-1,-21 1,21 21,0-22,0 1,0 0,0-1,0 1,0 0,0-1,0 1,0 0,0-1,0 1,0 0,21-21</inkml:trace>
  <inkml:trace contextRef="#ctx0" brushRef="#br0" timeOffset="-97312.6">10170 11638,'-21'-21,"0"21,63 21,-84-63,63 22,0 20,-1-21,1 21,20-21,-20 21,0-20,-1-1,22 21,-22-21</inkml:trace>
  <inkml:trace contextRef="#ctx0" brushRef="#br0" timeOffset="-97109.18">10687 10893,'0'0,"0"21,0 20,20-41,-20 21,21 0</inkml:trace>
  <inkml:trace contextRef="#ctx0" brushRef="#br0" timeOffset="-96757.56">11121 11059,'0'0,"-21"0,0 20,21 1,-20 0,-1-1,0 1,21 20,-20 1,-1-22,0 22,1-22,-1 22,21-1,-21-20,21 20,-20-20,20 0,0 20,0-20,0-1,0 1,0 0,20-1,-20 1,21-21,-21 21,21-21,-1 0,1 0,-21 20,21-20,-1 0,1 0,0 0,-1 0,1 0,0 0,-21-20</inkml:trace>
  <inkml:trace contextRef="#ctx0" brushRef="#br0" timeOffset="-95729.23">10749 10914,'0'-21,"-21"21,21-20,-21 20,21-21,0 42,0-1,0 1,0 0,0-1,0 1,0 0,0-1,0 1,0 0,0-1,21-20</inkml:trace>
  <inkml:trace contextRef="#ctx0" brushRef="#br0" timeOffset="-93362.02">11555 11245,'0'0,"0"-21,-21 21,21 21,21-21,-21 20,0 1,0 0,0-1,0 1,0 0,0-1,0 1,0 0,0-1,0 1,0 0,0 0,0-1,0 1,0 0,0-1</inkml:trace>
  <inkml:trace contextRef="#ctx0" brushRef="#br0" timeOffset="-93089.55">11761 11410,'-20'0,"-1"0,21 21,-21-1,1 1,-1 0,21 0,-21-1,1 1,20 0,-21-21,21 20</inkml:trace>
  <inkml:trace contextRef="#ctx0" brushRef="#br0" timeOffset="-92838.39">11720 11451,'0'-20,"21"20,-21 20,20 1,1 0,0-21,-21 21,20-21,1 20,0-20,-1 0,1 0,0 0,-1 0</inkml:trace>
  <inkml:trace contextRef="#ctx0" brushRef="#br0" timeOffset="-92594.19">12009 11307,'0'-21,"-20"21,20 21,0-1,0 1,0 0,-21-21,21 20,0 1,0 0,0-1,0 1,0 0,0 0,0-1</inkml:trace>
  <inkml:trace contextRef="#ctx0" brushRef="#br0" timeOffset="-89309.56">12299 11307,'20'20,"1"1,0 0,-1-1,1 1,0 0,-1-1,1 1,0 0,-1 0,1-1,0-20,-21 21,20-21</inkml:trace>
  <inkml:trace contextRef="#ctx0" brushRef="#br0" timeOffset="-89034.66">12505 11327,'-20'0,"-1"21,0 0,21-1,-20 1,-1-21,21 21,-21-1,1 1,-1 0,21 0,-21-1,21 1,-20-21,20 21,0-1,0 1</inkml:trace>
  <inkml:trace contextRef="#ctx0" brushRef="#br0" timeOffset="-86646.58">12816 10955,'-21'-20,"21"-1,21 21,-1 21,1-21,0 20,-1-20,-20 21,21 0,0-1,-1 1,-20 20,0-20,21 0,-21 20,0-20,0-1,0 22,0-1,0-20,-21 20,21 0,-20 1,20-22,-42 22,22-1,-1-20,21 20,-21-20,1 0,-1-1,0 1,21 0,-20-1,20 1,-21 0,0-1,1 1,20 0,-21-21,0 0,21 20,-20-20</inkml:trace>
  <inkml:trace contextRef="#ctx0" brushRef="#br0" timeOffset="-85226.38">12009 11286,'0'-21,"21"21,-21-20,0 40,0 1</inkml:trace>
  <inkml:trace contextRef="#ctx0" brushRef="#br0" timeOffset="-83633.69">14097 11265,'-21'0,"42"0,0 0,-1 0,1 0,0 0,-1 0,1 0,0 0,-1 0,1 0,0 0,-1 0</inkml:trace>
  <inkml:trace contextRef="#ctx0" brushRef="#br0" timeOffset="-83489.08">14200 11431,'-20'0,"40"0,-20 0,42-21,-22 21,22 0,-1 0,0-21</inkml:trace>
  <inkml:trace contextRef="#ctx0" brushRef="#br0" timeOffset="-82885.58">15234 11286,'0'0,"21"0,-21-21,0 1,-42 20,1 20,20 22,1-42,-1 20,21 1,-21-21,21 21,-20-1,20 1,0 0,20-21,-20 20,21-20,0 0,-1 0,1 0,0 0,-1-20,1 20,0-21,-1 21,-20-21,21 1,0-1,-21 0,20 21,-20-20,0-1,21 0,-21-20,0 20,0 1,0-1,0 0,0-20,0 20,0 1,0-1,0 0,0 1,0-1,0 0,0 1,-21 20,21-21,-20 21,20 21,0-1,0 1,0 0,0 20,0-20,0-1,0 22,0-22,0 22,0-22,0 22,0-22,0 1,0 20,20-20,-20 0,0-1,21 1</inkml:trace>
  <inkml:trace contextRef="#ctx0" brushRef="#br0" timeOffset="-82625.7">15523 11493,'0'-21,"0"0,0 42,0 0,0 0,-20-21,20 20,0 1,0 0,0-1,0 1,20-21,1 0,0 0,-1 0</inkml:trace>
  <inkml:trace contextRef="#ctx0" brushRef="#br0" timeOffset="-82462.11">15647 11265,'-20'-20,"-1"20,21-21,-21 21</inkml:trace>
  <inkml:trace contextRef="#ctx0" brushRef="#br0" timeOffset="-82009.03">15978 11286,'0'0,"-21"-21,42 21,0 0,-1 0,1-20,20 20,-20 0,0 0,-1 0,22-21,-22 21</inkml:trace>
  <inkml:trace contextRef="#ctx0" brushRef="#br0" timeOffset="-81673.77">16433 11203,'0'83,"0"-166,0 187,0-84,0 1,0 0,20-21,1 0,0 0,-1 0,1 0,0-21,-1 21,1-21,0 21,-21-20,20-1,1 0,-21 1,0-1,21 0,-21 1,0-1,0 0,-42 21,42-20,0-1,-20 21,-22-21,22 21,-1 0,0 0,1 21,-1-21,21 21,-21-21,21 20,0 1</inkml:trace>
  <inkml:trace contextRef="#ctx0" brushRef="#br0" timeOffset="-81325.64">16805 11472,'0'21,"0"0,-21-1,21 1,0 0,0-1,21-20,0 0,-1 0,-20-20,21 20,-21-21</inkml:trace>
  <inkml:trace contextRef="#ctx0" brushRef="#br0" timeOffset="-81157.59">16867 11286,'-21'0,"21"-21,0 1</inkml:trace>
  <inkml:trace contextRef="#ctx0" brushRef="#br0" timeOffset="-80864.64">17260 10790,'20'-21,"1"21,0 0,-1 0,1 0,0 21,-1-21,22 41,-22-20,22 0,-22 20,1-20,0 20,-1 0,1 1,-21-1,0 21,0-21,0 1,-21-1,21 0,-20 1,-1-1,0-20,-20 20,20 1,1-22,-22 1,1 0,20 20,-20-20,0-1,20-20,-20 21</inkml:trace>
  <inkml:trace contextRef="#ctx0" brushRef="#br0" timeOffset="-80345.61">15089 10893,'0'0,"-20"21,-1 0,21-1,-21 1,1 20,-1-20,0 20,1 21,20-20,-21-1,0 21,21-21,-20 1,20-1,0 0,0 1,0-1,20 1,-20-22,42 22,-22-22,22 1,-1 0,0-1,1 1,20-21</inkml:trace>
  <inkml:trace contextRef="#ctx0" brushRef="#br0" timeOffset="-79614.36">18355 10997,'0'-21,"21"0,-21 1,0-1,0 0,-21 21,21-20,-21 20,1 0,20-21,-21 21,0 0,1 0,20 21,-21-21,0 20,1 1,20 0,-21-1,21 1,-21 0,21-1,0 22,0-22,-20 22,20-22,0 22,0-22,0 1,0 20,0-20,0 0,0-1,0 22,0-22,0 1,0 0,0-1,0 1,0 0,0 0,0-1,20-20</inkml:trace>
  <inkml:trace contextRef="#ctx0" brushRef="#br0" timeOffset="-79432.4">18004 11410,'-62'-41,"124"82,-124-103,82 41,1 1,0 20,-1 0,1-21,20 0,-20 21,0-20,20-1,-20 21,20-21,-20 1,-1-1</inkml:trace>
  <inkml:trace contextRef="#ctx0" brushRef="#br0" timeOffset="-79229.73">18686 10687,'0'-21,"0"42,0-1,0 1,0 0,20-21,-20 20,21 1,0 0</inkml:trace>
  <inkml:trace contextRef="#ctx0" brushRef="#br0" timeOffset="-78932.84">19120 10831,'0'0,"0"-20,-21 20,1 20,-1 1,0 0,1-1,-1 22,0-22,1 22,-1-1,0 0,1 1,-1-1,0 21,1-21,-1 1,21-1,-21-20,21 20,-21 0,21-20,0 0,0 20,0-20,42 0,-21-1,20 1,-20-21,20 0,0 0</inkml:trace>
  <inkml:trace contextRef="#ctx0" brushRef="#br0" timeOffset="-77921.98">19409 10935,'0'0,"0"20,21-20,0 0,-1 0,1 0,0 0,-1 0,1 0,0 0,-21-20,20 20,1 0,0-21,-1 21,1 0,-21-21,21 21</inkml:trace>
  <inkml:trace contextRef="#ctx0" brushRef="#br0" timeOffset="-77481.38">19389 11017,'0'0,"-21"0,21 21,21-21,-1 0,1 0,0 0,-1 0,1 21,0-21,-1 0,-20 20,0 1,0 0,-20-1,20 1,-21 0,-20-1,41 1,-21 0,0-21,21 20,-20 1,-1 0,0-21,21 20,-20-20,20 21,-21 0,0-21,21 20,21-20,0 0,-1 0,1 0,0 0,-1 0,1 0,0 0,20-20,-20 20,-1 0,22 0,-1 0,0-21</inkml:trace>
  <inkml:trace contextRef="#ctx0" brushRef="#br0" timeOffset="-76569.59">19905 11141,'0'0,"0"-20,0-1,0 42,0-1,0 1,0 0,0-1,0 1,0 0,0-1,21-20,-21 21,21-21,-1 0,1 0,-21-21,21 1,-1-1,-20 0,21 21,-21-20,21 20,-21 20,20-20,-20 21,21-21,-21 21,21-21,-1 0,1 0,0 0,-1-21,-20 0,21 21,-21-20,0-1,0 0,21 1,-21-1,0 0,0 1,-42 20,42-21,-20 21,-1 0,21-21,-21 21,1 0,-1 0,21 21,0 0</inkml:trace>
  <inkml:trace contextRef="#ctx0" brushRef="#br0" timeOffset="-76165.49">20422 11389,'-21'0,"21"21,0 0,-20-21,20 20,0 1,0 0,0 0,0-1,0 1,20-21,1 0,-21-21,21 21</inkml:trace>
  <inkml:trace contextRef="#ctx0" brushRef="#br0" timeOffset="-75997.94">20463 11286,'-20'0,"20"-21</inkml:trace>
  <inkml:trace contextRef="#ctx0" brushRef="#br0" timeOffset="-75383.06">20670 11038,'0'-21,"21"1,-1 20,-20-21,21 21,0 0,-1 21,-20-1,21-20,-21 42,0-22,0 1,0 0,0-1,-21 1,21 0,-20-1,-1 1,21 0,-21-21,21 20,0-40,21 20,-21-21,0 0,21 1,-1 20,-20-21,21 0,0 1,-21-1,20 21,-20-21,21 21,-21-20,21-1,-21 0,-21 21,21 21,-21 0,21-1,0 1,-20 0,20-1,0 1,0 0,0-1,0 1,20 0,-20-1,21-20,0 21,0-21</inkml:trace>
  <inkml:trace contextRef="#ctx0" brushRef="#br0" timeOffset="-74897.76">21104 11265,'-20'0,"20"21,0 0,-21-21,21 20,0 1,0 0,0-1,0 1,0 0,21-21,-1 0,1 0,0-42</inkml:trace>
  <inkml:trace contextRef="#ctx0" brushRef="#br0" timeOffset="-74729.91">21104 11141,'0'0,"-20"0,20-20,-21 20</inkml:trace>
  <inkml:trace contextRef="#ctx0" brushRef="#br0" timeOffset="-74400.11">21414 10687,'21'0,"0"0,-21 20,20-20,-20 21,21 0,0-1,-1 1,-20 0,21 20,0-20,-1 20,-20 0,21 1,0-1,-21 0,0 1,20-1,-20 0,0 1,0-1,0 0,0 1,0-1,0-20,-20 20,20-20,-42 0,22-1,-1 1,-20 0,-1-1,1 1,0 0,-1-1,1 1</inkml:trace>
  <inkml:trace contextRef="#ctx0" brushRef="#br0" timeOffset="-67149.83">11927 11224,'0'21,"-21"-21,21 20,-21-20,21 21,21-21,0 0,20 0,-20 0,-1 0,1-21,0 21,-1 0,1-20</inkml:trace>
  <inkml:trace contextRef="#ctx0" brushRef="#br0" timeOffset="-66621.06">11472 11183,'21'0,"-1"0,-20-21,42 21,-22 0,1-21,0 21,-1 0</inkml:trace>
  <inkml:trace contextRef="#ctx0" brushRef="#br0" timeOffset="-65121.42">12485 11307,'20'0,"1"0,-21-21,21 21,-21-21,20 21,-20-20,21 20,-42 0,1 0,-1 0,21-21,-21 21,42 0,0 0,-1 0,1 0,0 0,0 0</inkml:trace>
  <inkml:trace contextRef="#ctx0" brushRef="#br0" timeOffset="-64049.6">12319 11369,'0'-21,"0"0,-20 21,20-20,-21 20,21-21,0 0,-21 21,21-20,-20 20,20-21,-21 21,42 0,-1 21,1-21,0 0</inkml:trace>
  <inkml:trace contextRef="#ctx0" brushRef="#br0" timeOffset="-63441.72">12237 11638,'-21'0,"42"0,-1 0,1 0,0 0,-1 0</inkml:trace>
  <inkml:trace contextRef="#ctx0" brushRef="#br0" timeOffset="-61433.08">12609 11596,'-21'0,"21"-20,0 40,21-20,0 21,-1-21,1 0,0 21,-1-21,-40 0,20 20,-21-20,0 0,21 21,-20-21,40-21,1 21,0 0,-21-20,20 20,-20-21,21 21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02:32.995"/>
    </inkml:context>
    <inkml:brush xml:id="br0">
      <inkml:brushProperty name="width" value="0.05292" units="cm"/>
      <inkml:brushProperty name="height" value="0.05292" units="cm"/>
      <inkml:brushProperty name="color" value="#FF0000"/>
    </inkml:brush>
  </inkml:definitions>
  <inkml:trace contextRef="#ctx0" brushRef="#br0">2108 455,'21'0,"-21"-21,21 21,-21-21,0 1,20 20,-20-21,-41 21,20 0,1 0,-1 0,0 21,1-1,-1 1,0 0,21-1,-20 1,20 0,-21-1,21 22,-21-22,21 1,0 0,0-1,0 1,0 20,0-20,0 0,21-1,-21 1,21 0,-1-1,1-20,0 21,-1-21,1 0,0 0,-1-21,1 1,0 20,-21-21,20 21,-20-21,21 1,0 20,-1 20,1-20,-21 21,21-21,-21 21,21-21,-21 20,20-20,1 0,0 0,-1-20,-20-1,0 0,0 1,0-1,0 0,-20 1,-1 20,21-21,-21 21,1-21,-1 21,0 0,0 0,1 0,-1 0,21 21,0 0,21-21</inkml:trace>
  <inkml:trace contextRef="#ctx0" brushRef="#br0" timeOffset="395.91">2543 703,'0'0,"0"20,0 1,0 0,0-1,0 1,20 0,-20-42,0 0,21 21,-21-20,0-1,21 21,-21-21,20 21,-20-20,21 20,0 0,-21 20,0 1,20-21,-20 21,0-1,21-20,-21 21,0 0,21-21,-21 20,20-20,1-20</inkml:trace>
  <inkml:trace contextRef="#ctx0" brushRef="#br0" timeOffset="631">2873 537,'0'0,"0"-20,0-1,0 42,0 20,21-20,-21-1,0 1,21 0,-21-1,0 1,20 0,-20-1,0 1,0 0,0-1,21 1,-21 0,0-1,0 1,0 0,21 0</inkml:trace>
  <inkml:trace contextRef="#ctx0" brushRef="#br0" timeOffset="879.92">2915 827,'0'-21,"0"0,0 1,20 20,-20-21,42 0,-22 21,1 0,0 0,-1 0,1 0,0 0,-1 0,1 0,-21 21,21-21,-1 0,-20 21,21-1,-21 1,0 0,0-1,0 1,-21-21,1 0</inkml:trace>
  <inkml:trace contextRef="#ctx0" brushRef="#br0" timeOffset="1026.49">3204 641,'-21'-21</inkml:trace>
  <inkml:trace contextRef="#ctx0" brushRef="#br0" timeOffset="1930.6">3287 599,'20'0,"-20"21,21-21,-21 21,0-1,21-20,-21 21,0 0,0-1,0 1,0 0,0-1,0 1,0 0,0-1,20-20,-20-20,0-1,0 0,0 1,21 20,-21-21,21 0,-1 21,-20-20,21 20,0 0,-21 20,20-20,-20 21,21 0,-21-1,21-20,-21 21,0 0,20-21,-20 20,21-20,0 0,-21-20,20 20,-20-21,21 21,0-21,-21 1,0-1,20 21,-20-21,0 42,0 0,0-1,0 1,0 0,21-21,-21 20,21 1,-1-21,1 0,0 0,-1-21,1 21,-21-20,21-1,-21 0,0 1,20 20,-20 20,0 1,21 0,-21-1,21-20,-21 21,20-21,1 21,0-21,-1 0,1 0,-21-21,21 21,-21-21,20 1,-20-1,0 0,21 21,-21-20,0-1,0 0,-21 21,21-20,-20 20</inkml:trace>
  <inkml:trace contextRef="#ctx0" brushRef="#br0" timeOffset="2491.03">4155 744,'-21'0,"0"0,21 21,0-1,0 1,21 0,-21-1,21-20,-21 21,20-21,1 0,0 0,-1 0,-20-21,21 21,-21-20,21 20,-21-21,0 0,20 21,-20-20,0-1,-20 0,-1 21,21-20,-21 20,1 0,-1 0,0 0,1 0,20 20,-21 1,21 0,21-21,-1 0</inkml:trace>
  <inkml:trace contextRef="#ctx0" brushRef="#br0" timeOffset="3102.92">4362 744,'20'-21,"-20"1,21 20,-21 20,0 22,0-22,0 1,21-21,-21 21,0-1,20-20,-20 21,21-21,0 0,-1 0,-20-21,21 21,-21-20,21 20,-21-21,20 21,-20-21,21 21,-21-20,21 20,-21-21,20 21,-20 21,0-1,21-20,-21 21,21-21,-1 0,1 0,0 0,-1 0,1 0,0-21,-1 21,-20-20,21 20,-21-21,21 21,-21-21,0 1,0-1,0 0,0 42,0 0,0-1,0 1,20 0,-20-1,0 1,0 0,0-1,0 1,0 0,-20-21,-1 0,0 0,21 21,-20-21</inkml:trace>
  <inkml:trace contextRef="#ctx0" brushRef="#br0" timeOffset="3379.06">5354 806,'0'0,"-21"0,21-21,21 21,20 0,-20 0,-1 0,22 0,-22-20,22 20,-22 0,22 0,-22 0,22 0,-22 0,1 0,0 0,-1 0,1 0,0 0</inkml:trace>
  <inkml:trace contextRef="#ctx0" brushRef="#br0" timeOffset="4348.32">6801 661,'0'0,"0"-20,0 40,0 1,0 0,0-1,0 1,0 0,0-1,0 1,0 0,0-42,0 0,0 1,0-1,0 0,20 1,-20-1,0 0,0 1,0-1,0 0,0 1,0-1,0 0,0 1,21 40,0 1,-1-21,-20 21,21-1,0 1,-1 0,1-1,0 1,-21 0,20-1,1 1,0 0,-1-1,-20 22,21-22,-21 1,0 0,0 0,0-1,0 1,0 0,0-1,-21 1,21 0,-20-21,-1 20,0-20,1 0,-1 0,0 21,1-21,-1 0,0 0,-20 0,20 0,1 0,-1 0,0-21,1 21,-1 0,0-20,1-1,20 0,0 1,20-1,22 21</inkml:trace>
  <inkml:trace contextRef="#ctx0" brushRef="#br0" timeOffset="5411.24">7255 889,'21'0,"0"0,-1 0,1-21,0 21,-1-21,1 21,0-20,-1-1,1 0,-21 1,0-1,0 0,-21 21,1 0,-1 0,0 21,1-21,-1 21,21 20,0-20,0-1,0 1,0 0,0 0,21-21,-21 20,20-20,1 21,0-21,-1 0,1 0,0 0,-1 0,1 0,0 0,-21-21,20 21,1-20,0 20,-1-21,1 0,0 0,-1 1,-20-1,21 0,-21 1,21-1,-21 0,20 1,-20-1,0 0,0 1,0-1,0 0,21 21,-21-20,0-1,0 0,0 42,0 0,0-1,-21 1,21 0,0-1,0 1,0 0,0-1,0 1,0 0,0-1,0 1,0 0,0-1,21 1,-21 0,41 0,-20-21,0 0,-1 0,1 0,0 0,-1-21,1 21,0-21,-1 21,1-21,0 21,-1-20,-20-1,21 0,-21 1,21-1,-21 0,0 1,0-1,20 21,-20-21,0 1,0-1,0 0,0 1,0-1,-20 21,20-21,0 42,0 0,0-1,0 1,0 0,0-1,0 1,0 0,0-1,0 1,0 0,0-1,20 1,-20 0,0-1,0 1,21-21,-21 21,21-21,-1 0,1 0,0-21,-1 21,1 0</inkml:trace>
  <inkml:trace contextRef="#ctx0" brushRef="#br0" timeOffset="5963.51">8082 765,'-21'0,"42"0,20 0,-20 0,0 0,-1 0,1 0,0 0,-1 0,1-21,20 21,-20 0,0 0,-1 0,1 0,0-21,-1 21,1 0,-21-20,-21 20,1 0,20 20,-21 1,0-21,21 21,-20-21,20 20,0 1,0 0,0-1,20 1,1-21,0 0,-1 0,1 0,0 0,0-21,-1 21,-20-20,21 20,-21 20,0 1,0 0,41-21,-41 21,21-21,0 20</inkml:trace>
  <inkml:trace contextRef="#ctx0" brushRef="#br0" timeOffset="9019.27">9178 972,'0'0,"0"-21,20 0,1 1,-21-1,21 21,-21-21,20 21,-20-21,21 1,0-1,-21 0,0 1,20-1,-20 0,0 1,0-1,21 0,-21 1,0-1,0 0,0 1,0-1,0 0,0 42,0 0,0-1,0 1,0 0,0-1,0 1,0 0,0-1,0 1,0 0,0-1,0 1,0 0,0-1,0 1,21 0,-21 0,0-1,20-20,1 21,0 0,-1-21,1 0,0 0,-1 0,1-21,0 21,-1-21,1 21,0-20,-21-1,20 0,1 21,-21-21,21 1,-21-1,20 0,-20 1,0-1,0 0,-20 1,-1 20,0 0,1 0,20 20,-21 1,21 0,0-1,0 1,0 0,0-1,0 1,21-21,-1 21,1 0,0-21,-1 20,1-20,0 0,-1 0,1 0,0 0,-1 0,1 0,-21-20,21 20,-1-21,1 21,0-21,-1 21,1-21,0 21,-21-20,20 20,-20-21,21 21,-21-21,0 1,0-1,0 0,-21 21,1 0,-1 0,0 0,21 21,-20-21,20 21,-21-21,21 20,-21 1,21 0,0-1,0 1,0 0,21-21,-21 21,21-21,-1 0,1 0,0 0,-21-21,20 21,-20-21,21 21,-21-21,21 21,-21-20,0 40,0 1,0 0,20-21,1 0,-21 21,21-21,-1 20,1-20,0 0,-1 0,1-20,0 20,-21-21,20 21,-20-21,21 21,-21-21,21 21,-21-20,20 20,-20-21,0 0,0 1,0-1,0 0,-20 21,-1 0,0 0,21 21,0 0,0-1,21-20,-21 21,21-21,-21 21,20-21,1 20,0-20,-1 21,1 0,-21 0,21-1,-21 1,20-21,1 0,0 0,-1-21,1 1,0-1,-21 0,21 21,-21-21,20 1,-20-1,0 0,0 1,0-1,0 42,0-1,0 1,0 0,0-1,0 1,0 0,0 0,0-42,0 0,21 0,0 1,20 20,-41-21,21 21,-1 0,1 0,-21 21,0-1,21 1,-21 0,0 0,20-21,-20 20,21 1,-21 0,21-21,-1 0,1 0,0 0,-1 0,1-21,0 0,-1 1,1-1,-21 0,21 21,-21-21,0 1,0 40,-21 1,21 0,0 0,0-1,0 1,0 0,41-1,-20-20,0 0,-1 0,1 0,0 0,-21-20,20 20,1-21,0 0,-1 1,-20-1,21 21,-21-21,0 0,0 42,0 0,-21-21,21-21,21 0,0 1,-1-1,-20 0,21 21,0 0,-1 0,-20 21,0 0,21-21,-21 20,0 1,21-21,-21 21,20 0,-20-1,21-20,-21 21,21-21,-21 21,20-21,1 20,0-20,-1 0,-20-41,21 41,0 0,-21-21,20 1,1 20,-21-21,21 21,-1-21,1 21,0-21,-1 21,-20-20,-20 20,-1 0,-20 20,20-20,21 21,-21-21,21 21,0 0,0-1,21-20,-21 21,0 0,0-1,0 1,0 20,0-20,21 20,-21-20,0 20,0 1,0-1,20-20,-20 20,0 0,0 1,0-1,0-20,0 20,0-20,0 20,-41-20,41-1,0 1,0 0,-41-1,41 1,-21-21,0 0,1 21,-1-21,-20 0,20 0,0 0,1 0,-22 0,22-21,-1 21,0-21,1 1,-1-1,0 0,1 1,-1-1,0-20,1 20,-1-20,0-1,21 1,-20 0,20-1,0 1,0-21,0 21</inkml:trace>
  <inkml:trace contextRef="#ctx0" brushRef="#br0" timeOffset="9179.08">10893 413,'0'0,"-20"0</inkml:trace>
  <inkml:trace contextRef="#ctx0" brushRef="#br0" timeOffset="10948.31">12340 868,'0'0,"-21"0,21 21,-20-21,40-21,1 21,-21-21,21 21,-1-20,1-1,0 21,-21-21,20 1,1 20,-21-21,21 21,-21-21,20 21,-20-20,-20 20,-1 0,0 0,1 20,-1-20,21 21,0 0,0-1,21-20,-21 21,20-21,-20 21,21-21,-21 20,21-20,-21 21,20-21,-20 21,21 0,-21-1,0 1,21 0,-21-1,20-20,1 0,0 0,0 0,-21-20,20 20,1-21,0 21,-1-21,-20 1,0-1,21 21,-21-21,0 0,0 42,0 0,0 0,21-1,-1-20,1 0,-21 21,21-21,-1 0,1 0,0 0,-21-21,20 21,-20-20,21 20,-21-21,21 21,-21-21,0 42,20 0,-20-1,21-20,0 0,-21 21,20-21,1 0,0 0,-1 0,1 0,0 0,-21-21,20 21,-20-20,21 20,-21-21,21 21,-21-21,20 0,-20 1,0-1,21 21,-21-21,0 1,0-1,0 0,0 1,0-1,0 0,0 1,-21-1,1 0,20 42,0 0,0-1,0 1,0 0,0-1,0 1,0 0,0-1,0 1,0 0,0-1,0 1,20-21,-20 21,21 0,0-1,-1 1,1-21,0 0,-21 21,20-21,1 0,0 0,-1 0,1-21,0 21,-1-21,1 21,0-20,-1-1,1 0,0 0,-1 1,-20-1,21 21,-21-21,0 1,0-1,0 0,-21 21,1 0,-1 0,21 21,-21 0,1-1,20 1,0 0,-21-1,21 1,0 0,0 0,21-1,20-20,-20 21,-1-21,1 0,20 0,-20 0,0 0,20-21,-20 21,-1 0,22-20</inkml:trace>
  <inkml:trace contextRef="#ctx0" brushRef="#br0" timeOffset="11055.21">13849 889,'21'0,"-42"0,62 0</inkml:trace>
  <inkml:trace contextRef="#ctx0" brushRef="#br0" timeOffset="21431.72">19347 1530,'0'20,"0"1,0 0,0-1,0 1,0 0,-20-1,20 1,0 0,0-1,0 1,0 0,0-1,0 1,0 0,0-1,0 1,0 0,0-1,0 1,0 0,0-1,0 1,0 0,0-1,0 1,0 0,20-1,-20 1,0 0,0-1,0 1,0 0,0-1,0 1,0 0,21-1,-21 1,0 0,0-1,0 1,0 0,0-1,0 1,0 0,21-21,-21 20,0 1,0 0,0-1,0 1,0 0,0-1,0 1,0 0,0 0,-21-21,21 20,0 1,-21-21,21 21,0-1,0 1,0-42,0 1</inkml:trace>
  <inkml:trace contextRef="#ctx0" brushRef="#br0" timeOffset="23919.4">19471 1571,'-20'0,"-1"0,21-21,0 42,21-21,-21 21,20-21,1 0,-21 20,21-20,-1 21,1-21,0 21,-1-21,1 20,0-20,-1 0,-20 21,21-21,0 21,-1-21,1 20,0 1,-1-21,1 0,-21 21,21-21,-1 0,-20 20,21-20,-21 21,21-21,-1 0,-20 21,21-21,-21 20,21-20,-1 0,-20 21,21-21,0 0,-21 21,20-21,1 20,0 1,-1-21,-20 21,21-21,0 20,-1-20,-20 21,21-21,0 21,-1-21,-20 20,21-20,0 0,-21 21,20-21,1 21,0-21,-1 0,-20 20,21-20,0 0,-21 21,20-21,1 0,-21 21,21-21,-1 0,1 0,-21 20,21-20,-21 21,20-21,-40 0,-1 21,0-21,21 20,-20-20,-1 21,0-21,1 21,-1-21,21 20,-21-20,1 0,20 21,-21-21,0 21,1-21,20 20,-21-20,0 0,21 21,-20-21,-1 0,21 21,-21-21,1 0,20 20,-21-20,0 0,1 21,-1-21,0 0,21 21,-20-21,-1 0,21 20,-21-20,1 0,-1 21,0-21,1 0,20 21,-21-21,0 0,1 0,20 20,-21-20,0 0,1 0,20 21,-21-21,0 0,1 21,-1-21,0 0,1 0,20 20,-21-20,0 0,1 0,20 21,-21-21,0 0,1 0,20 21,-21-21,0 0,1 0,20 21,-21-21,21 20,-21-20,1 0,20 21,0-42,20 21</inkml:trace>
  <inkml:trace contextRef="#ctx0" brushRef="#br0" timeOffset="25935.1">19492 2046,'0'21,"0"-42,0 1,-21 20,21 20,0 1,0 0,0-1,0 1,0 0,0-1,0 1,0 0,0-1,0 1,0 0,0-1,0 1,0 0</inkml:trace>
  <inkml:trace contextRef="#ctx0" brushRef="#br0" timeOffset="26203.98">19430 2212,'21'0,"-1"0,1 0,0 0,-1 0,-20-21,21 21</inkml:trace>
  <inkml:trace contextRef="#ctx0" brushRef="#br0" timeOffset="26623.01">19471 2046,'21'0,"0"0,-1 0,1 0</inkml:trace>
  <inkml:trace contextRef="#ctx0" brushRef="#br0" timeOffset="28960.67">20257 2088,'0'0,"0"20,20-20,-20 21,0 0,0-1,21 1,-21 0,0-1,0 1,0 0,0-1,0 1,0 0,-21-21,21 20,-20-20,20 21,-21-21,0 0,1 21</inkml:trace>
  <inkml:trace contextRef="#ctx0" brushRef="#br0" timeOffset="46340.01">19719 1964,'21'0,"-42"20,1-20,20 21,-21 0,0-1,21 1,-20-21,20 21,-21-1,21 1,0 0,-21-1,21 1,0 0,-20-1,20 1,0 0,0-1,0 1,0 0,0-1,0 1,20 0,1-1,-21 1,41-21,-20 0,0 0,-1 0</inkml:trace>
  <inkml:trace contextRef="#ctx0" brushRef="#br0" timeOffset="47250.8">19740 2191,'0'21,"0"-1,0 1,0 0,0-1,0 1,0-42,0 1,0-1,0 0,0 1,21 20,-21-21,20 21,-20 21,21-1,-21 1,0 0,0-1,21-20,-21 21,0 0,0-1</inkml:trace>
  <inkml:trace contextRef="#ctx0" brushRef="#br0" timeOffset="48159.8">19947 2274,'20'0,"1"0,-21-21,21 21,-21-21,20 21,-20-20,0-1,0 0,-20 21,-1 21,21 0,-21-21,1 20,20 1,0 0,-21-21,21 20,0 1,0 0,0-1,21-20,-21 21,20-21,1 0,0 0,-1 0</inkml:trace>
  <inkml:trace contextRef="#ctx0" brushRef="#br0" timeOffset="49232">20195 2108,'0'-20,"0"40,0 1,0 0,0-1,0 1,0 0,0-1,0 1,0 0,0-1,0 1,0 0,0-1,20-20,1 0,0 0,-1-20,1 20</inkml:trace>
  <inkml:trace contextRef="#ctx0" brushRef="#br0" timeOffset="49508.77">20174 2212,'21'0,"-1"0,1 0,0 0,-1 0,1-21</inkml:trace>
  <inkml:trace contextRef="#ctx0" brushRef="#br0" timeOffset="53692.33">20629 2170,'-21'0,"0"0,1 0,-1 21,42 0,-1-21,1 0,0 0,-1 0,1 0,0 0,-1 0,1 0,0 0,-1 0,1 0,0 0,-1 0,22 0,-21 0,-1 0,22 0,-22 0,1 0,20 0,-20 0,0 0,20 0,-20 0,-1 0,22 0,-22 0,1 0,0 0,20-21,-20 21,-1 0,1 0,0 0,-1 0,1 0,20 0,-20 0,0 0,20 0,-20 0,-1 0,22 0,-22 0,22 0,-22 0,22 0,-22 0,22 0,-1 21,-20-21,20 0,0 0,-20 0,20 0,-20 0,20 20,-20-20,20 0,-20 0,0 0,20 0,-20 0,20 0,-20 0,-1 0,22 21,-22-21,1 0,20 0,-20 0,0 0,-1 0,1 0,20 0,-20 0,0 0,-1 0,1 0,0 0,20 0,-20 0,-1 0,1 0,0 0,-1 0,1 0,21 0,-22 0,1 0,0 0,20 0,-20 0,-1 0,1 0,0 0,-1 0,1 0,0 0,-1 0,1 0,0 0,-1 0,1 0,0 0,-1 0,1 0,0 0,-1 0,1 0,0 0,-1 0,1 0,0 0,-1 0,1 0,0 0,-1 0,1 0,0 0,-1 0,1 0,0 0,-1 0,1 0,0 0,-1 0,1 0,-21-21,21 21,-1 0,1 0,0 0,-21-20,20 20,1 0,-21-21,21 21,-21-21,0 1,-21 20,21-21,-21 21,1 0,20-21,-21 21,21 21,21 0,-21-1,0 1,20 0,-20-1,0 1,0 0,0-1,0 1,-20-21,20 21,-21-21,0 0,1 20,-1-20,0 0,21-20</inkml:trace>
  <inkml:trace contextRef="#ctx0" brushRef="#br0" timeOffset="54131.28">24246 2129,'0'0,"0"-21,0 42,-21-21,21 41,-20-20,20 0,0-1,0 1,0 0,0-1,20 1,1 0,0-21,-1 20,1-20,0 0,-1 0,1 0,0 0,-1 0,1-20,0-1,-1 21,-20-21,21 1,-21-1,21 21,-21-21,0 1,20-1,-20 0,0 1,0-1,0 0,0 1,0-1,-20 0,20 1,-21 20,21-21,-21 0,1 21,-1-20,0 20,1 0,-22 0,22 0,-1 0,0 20,1 1,20 0</inkml:trace>
  <inkml:trace contextRef="#ctx0" brushRef="#br0" timeOffset="54675.34">24411 2026,'0'0,"0"-21,-20 21,20 21,0-1,0 1,0 0,-21-21,21 20,0 1,0 0,21-21,-1 20,1-20,0 0,-1 0,1 0,0 0,-1 0,1 0,0-20,-1 20,1-21,0 21,-1-21,1 1,0-1,-1 21,-20-21,21 21,-21-20,21 20,-21-21</inkml:trace>
  <inkml:trace contextRef="#ctx0" brushRef="#br0" timeOffset="63539.81">22778 2356,'0'21,"0"0,0-1,0 1,0 0,0-1,0 1,0 0,0-1,0 1,-20 0,20-1,0 1,0 0,0 0,0 20,0-20,0-1,0 1,0 0,0-1,0 1,0 0,0 20,0-20,0-1,0 1,20 0,-20 20,0-20,0-1,0 1,0 0,0-1,0 1,0 0,0-1,0 22,0-22,0 1,0 0,0-1,0 1,0 0,0-1,0 1,0 0,0-1,0 1,0 0,0-1,0 1,0 0,0-1,0 1,0 0,0-1,0 1,0 0,0-1,0 1,0 0,0-1,0 1,0 0,0-1,0 1,0 0,0-1,0 1,0 0,0-1,0 1,0 0,0-1,0 1,0 0,0-1,0 1,0 0,0-1,0 1,0 0,0-1,0 1,0 0,0-1,0 1,0 0,0-1,0 1,0 0,0-1,0 1,0 0,0 0,0-1,0 1,0 0,0-1,0 1,0 0,0-1,0 1,0 0,0-42</inkml:trace>
  <inkml:trace contextRef="#ctx0" brushRef="#br0" timeOffset="64414.53">22241 4610,'0'0,"-21"0,1 0,-1 0,0 0,1 0,-1 0,21 20,21-20,-1 0,1 21,0-21,-1 0,1 0,20 0,-20 0,0 0,20 0,0 0,1 0,-1 0,0 0,1 0,-1 0,21 0,-21 0,1 0,20 0,-21 0,21 0,-20 0,20 0,-21 0,0 0,21-21,-20 21,-1 0,0 0,1 0,-22 0,22-20,-1 20,-20 0,-1-21,22 21,-22 0,1 0,0 0,-21-21,20 21,1 0,0 0,-21-20,20 20,-20 20,0 1,0 0,0-1,0 1,0 0,0-1,0 1,0 0,0-1,0 1,0 0,0-1,0 1,0 0,21-1,-21 1,0 20,0-20,0 0,0-1,0 1,21 0,-21-1,0 1,0 20,0-20,0 0,0-1,0 1,0 0,0-1,0 1,20-21</inkml:trace>
  <inkml:trace contextRef="#ctx0" brushRef="#br0" timeOffset="65619.87">22179 4672,'-21'0,"21"-21,0 42,0-1,0 1,0 0,0-1,0 1,0 0,0 20,0 0,0-20,0 0,0-1,0 1,0 20,0-20,0 20,21-20,-21 0,0-1,0 22,0-22,0 1,0 0,0-1,0 1,0 0,0-1,21 1,-21 0,0-1,0 1,0 0,0-1,0 1,20 0,1-21,0 0,-1 0,1 0,0 0,-1 0,1 0,0 0,-1 0,1 0,0 0,-1 0,1 0,0 0,-1 0,1 0,0 0,-1 0,22-21,-22 21,1 0,0 0,-1 0,1 0,20-21,-20 21,0 0,-1 0,1 0,0 0,0 0,-1-20,1 20,0 0,-1 0,1 0,0 0,-1 0,1 0,0 0,-1 0,1 0,0 0,-1 0,1-21,0 21,-1 0,1 0,0 0,-1 0,1 0,0 0,-1 0,1-21,0 21,-1 0,1 0,0 0,-1 0,1 0,-21-20,21 20,-1 0,1 0,0 0,-1 0,1 0,0 0,-1 0,-20-21,21 21,0 0,-1 0</inkml:trace>
  <inkml:trace contextRef="#ctx0" brushRef="#br0" timeOffset="66315.66">23688 4961,'-21'0,"42"0,0 0,-1 0,1 0,0 0,-1 0,1 0,0 0,-1 0,1 0,0 0,20 0,-20 0,-1 0,1 0,0 0,20 0,-20 0,-1 0,1 0,20 0,-20 0,0 0,-1 0,22 0,-22 0,1 0,0 0,20 0,-20 0,-1 0,1 0,0 0,-1 0,1 0,0 0,-1 0,1 0,0 0,-1 0,1 0,0 0,-1 0,1 0,-21-21,21 21,-1 0,1 0,-21-20,-21 20,1 0</inkml:trace>
  <inkml:trace contextRef="#ctx0" brushRef="#br0" timeOffset="66907.03">23915 4816,'0'-20,"0"-1,-20 21,20 21,-21-21,21 20,-21-20,21 21,-20-21,-1 21,0-1,1 1,-1 0,0-21,21 20,-20 1,20 0,0-1,20-20,1 0,-21 21,21-21,-1 0,1 21,0-21,-1 0,-20 20,21-20,0 21,-1-21,1 0,0 21,-1-21</inkml:trace>
  <inkml:trace contextRef="#ctx0" brushRef="#br0" timeOffset="67679.77">24535 5271,'-20'0,"-1"0,21 21,-21-21,21 20,-20-20,20 21,-21-21,21 21,-21-21,21 20,0 1,-20-21,20 21,0-1,0 1,20 0,1-21,20 0,-20 0,0 0,-1-21,1 0,0 21,-1-20,1-1,0 0,-21 1,20-1,-20 0,0 1,21-1,-21 0,0 1,0-1,0 0,0 1,0-1,0 0,0 1,0 40,0 1,0 0,-21-1,21 1,0 0,-20-21,20 20,0 1,0 0,0-1,0 1,0 0,0-1,0 1,0 0,0-1,20-20,-20 21,21-21</inkml:trace>
  <inkml:trace contextRef="#ctx0" brushRef="#br0" timeOffset="67968.28">24845 5436,'0'-20,"-20"20,20 20,0 1,0 0,0-1,0 1,0 0,0-1,20-20,1 0,0-20,-1 20</inkml:trace>
  <inkml:trace contextRef="#ctx0" brushRef="#br0" timeOffset="68154.78">25011 5271,'0'-21,"-21"21,1-20</inkml:trace>
  <inkml:trace contextRef="#ctx0" brushRef="#br0" timeOffset="70491.19">17322 806,'0'0,"-21"0,42 0,-1 0,-20 21,21-21,0 20,-1 1,1-21,0 21,20-21,-20 21,-1-21,1 20,0 1,-1 0,22-21,-22 20,1 1,20 0,-20-1,0 1,20-21,-20 21,20-1,-20 1,20-21,-20 21,20-1,0 1,-20 0,20-1,1-20,-1 21,-20 0,20-1,-20-20,20 21,-20 0,-1-1,22-20,-22 21,1-21,20 21,-20-1,20-20,-20 21,20 0,-20-21,20 20,-20-20,0 21,20 0,-20-21,-1 20,1-20,0 21,0-21,-1 21,1-21,0 20,-1-20,1 0,0 21,-1 0,1-21,0 20,-1-20,1 0,-21 21,21-21,-1 21,1-21,0 0,-21 20,20-20,1 0,0 21,-1-21,-20 21,21-21,0 0,-42 0,21-21,0 0,-21 21,21-20,-20 20,-1-21,42 21,-21 21,0-1,20-20,-20 21,21-21,-21 21,0-1,0 1,0 0,-21-21,21 20,-20-20,-1 0,21 21,-21-21</inkml:trace>
  <inkml:trace contextRef="#ctx0" brushRef="#br0" timeOffset="71646.8">17239 1840,'0'0,"21"0,-1 0,1 0,0 0,-1 20,1-20,0 0,20 0,-20 21,20-21,0 0,-20 0,20 0,1 21,-1-21,-20 0,20 0,0 20,1-20,-1 0,0 0,-20 21,20-21,-20 0,20 0,1 21,-22-21,22 0,-22 0,22 20,-22-20,22 0,-22 0,1 21,20-21,-20 0,20 0,-20 21,20-21,1 0,-22 0,22 20,-22-20,22 0,-22 0,1 21,20-21,-20 0,0 0,-1 0,1 21,21-21,-22 0,1 0,0 0,-1 0,1 0,0 20,-1-20,1 0,0 0,-1 0,1 0,0 0,-1 21,1-21,0 0,-1 0,1 0,0 0,-1 0,-20-21,0 1,0-1,0 0,0 1,-20 20,20-21,0 0,-21 21,21-20,0 40,0 1,21 0,-21-1,0 1,0 0,0-1,20-20,-20 21,0 0,0-1,0 1,0 0,-20-1,-1 1,0-21,1 21,-1-1,0-20</inkml:trace>
  <inkml:trace contextRef="#ctx0" brushRef="#br0" timeOffset="73019.73">17280 3121,'0'0,"-20"0,-1 0,42 0,-1 0,1-20,0 20,-1 0,1 0,0-21,-1 21,22-21,-22 1,1 20,20-21,-20 21,0-21,20 21,-20-20,20 20,-20-21,20 21,-20-21,20 21,-20-20,-1 20,22-21,-22 21,22 0,-22-21,1 21,20 0,-20-20,0 20,20-21,-20 21,-1-21,1 21,20 0,-20-20,0 20,-1-21,1 21,0 0,-1-21,22 21,-22 0,1-20,0 20,20-21,-20 21,20 0,-20-21,-1 21,22 0,-22 0,1-20,0 20,-1 0,22 0,-22-21,1 21,0 0,0 0,-1-21,1 21,0 0,-1 0,1 0,0-21,-1 21,1 0,0 0,-21-20,20 20,1 0,0 0,-1 0,1-21,0 21,-1 0,-20-21,21 21,0 0,-1 0,-20-20,21 20,0 0,-21-21,0 0,-21 21,0 0,1 0,20-20,-21 20,42 0,-21 20,20-20,1 0,-21 21,21-21,-21 21,20-21,-20 20,21-20,-21 21,0 0,0-1,-21-20,-20 21,20 0,1-21,-1 0,0 21,1-21,-1 0</inkml:trace>
  <inkml:trace contextRef="#ctx0" brushRef="#br0" timeOffset="73912.07">16598 641,'0'0,"21"-21,-1 0,1 21,0 0,-1 0,1 0,0 21,-21 0,0-1,0 1,0 0,0-1,0 1,-21-21,21 21,0-1,-21-20,21 21,0 0,0-42,21 21,-21-21,0 1,21-1,0 0,-1 21,-20-20,21-1,-21 0,0 42,-21 0,21-1,0 1,0 0,0-1,0 1,0 0,42-21,-22 0,1 0</inkml:trace>
  <inkml:trace contextRef="#ctx0" brushRef="#br0" timeOffset="74068.36">17053 744,'0'21,"0"-1,0 1,21-21,-21 21,20-1,-20 1,0 21,21-22,-21 1</inkml:trace>
  <inkml:trace contextRef="#ctx0" brushRef="#br0" timeOffset="74614.5">16722 1674,'0'0,"0"-20,21 20,-21-21,21 21,-21 41,0-20,0 0,0-1,0 1,0 0,-21-1,21 1,0 0,0-42,0 0,21 21,-21-20,0-1,20 0,-20 1,0 40,0 1,0 0,0-1,0 1,21-21</inkml:trace>
  <inkml:trace contextRef="#ctx0" brushRef="#br0" timeOffset="74863.34">16929 1819,'0'-21,"0"1,21 20,-21-21,20 21,-20 41,0-20,0 0,-20-1,-1 1,0 0,21-1,-20-20,61 0,0 0,-20-20,0 20,20 0</inkml:trace>
  <inkml:trace contextRef="#ctx0" brushRef="#br0" timeOffset="75098.87">17136 2294,'-21'0</inkml:trace>
  <inkml:trace contextRef="#ctx0" brushRef="#br0" timeOffset="75239.1">17177 2480,'0'21</inkml:trace>
  <inkml:trace contextRef="#ctx0" brushRef="#br0" timeOffset="75355.72">17198 2584,'0'0,"0"20,-21-20,21 21</inkml:trace>
  <inkml:trace contextRef="#ctx0" brushRef="#br0" timeOffset="75955.86">16639 3245,'0'-20,"0"-1,0 0,21 21,0-20,-1 20,1 0,-21 41,0-20,0-1,0 1,0 0,0-1,-21 1,21 0,0-1,-20-20,20 21,0 0,-21-21,21-21,21 0,-21-20,41 20,-41 1,21-1,0 0,-21 1,20 20,-20-21,21 0,-21 1,21 20,-42 0,21 20,-21-20,21 42,-20-42,20 20,0 1,-21 0,21-1,0 1,0 0,41-21,-20 0,0 0</inkml:trace>
  <inkml:trace contextRef="#ctx0" brushRef="#br0" timeOffset="76371.38">16950 3431,'0'-20,"0"40,0 1,0 0,20-21,1-21,0 0,-1 1,1 20,0 0,-21-21,20 21,1 0,-21 21,21 20,-21-20,20-1,-20 1</inkml:trace>
  <inkml:trace contextRef="#ctx0" brushRef="#br0" timeOffset="80399.06">22468 4961,'0'0,"21"0,-21-21,21 21,-21-20,20 20,-20-21,21 21,-21-21,-21 21,1 0,-1 0,0 0,1 21,-1-21,0 21,21-1,0 1,21 0,0-21,-1 20,1-20,-21 21,21-21,-1 21,-20-1,0 1,-20-21,-1 0,21-21,0 1,21 20,-21-21,20 21,-20-21,21 21,0 0,-21-20,20 20,1 0,-21-21,21 21,-1 0,1 0,-21 21,21-1,-21 1,0 0,0-1</inkml:trace>
  <inkml:trace contextRef="#ctx0" brushRef="#br0" timeOffset="80574.34">22716 4878,'0'-20</inkml:trace>
  <inkml:trace contextRef="#ctx0" brushRef="#br0" timeOffset="81350.92">22965 4920,'0'-21,"-21"21,0 0,1 0,-1 0,0 21,21-1,-21 1,21 0,21-21,0 20,0-20,-1 0,-20 21,21-21,0 21,-21-1,20-20,-20 21,0 0,0-1,0 1,0 0,0-1,-20 1,20 0,-21-21,21 20,-21-20,1 0,-1 0,21-20,0-1,0 0,0 1,0-1,0 0,21 1,-1-1,-20 0,21 1,0-1,-1 0,1 21,-21-20,21 20,-1-21,1 21,0 0,-21 41,20-41,-20 21,0 0,21-21,-21 20,0 1,0-42,21 1,-21-1,20 0,1 1,-21-1,21 21,-21 21,20-1,-20 1,0 0,21-21,-21 20,21-20,-1 0</inkml:trace>
  <inkml:trace contextRef="#ctx0" brushRef="#br0" timeOffset="81671.25">23419 5044,'0'0,"0"-21,0 0,0 1,-20 20,-1 0,0 0,21 20,-20-20,20 21,0 0,0-1,20-20,1 0,-21-20,21 20,-1 0,1 0</inkml:trace>
  <inkml:trace contextRef="#ctx0" brushRef="#br0" timeOffset="81851.68">23564 4878,'0'-20,"0"-1,-21 21,21 21,0 20,0-20,0-1,0 1,0 0,21-1,-21 1,0 20</inkml:trace>
  <inkml:trace contextRef="#ctx0" brushRef="#br0" timeOffset="82679.88">22448 5333,'0'-21,"20"21,-20-20,-20 20,20 20,-21-20,21 21,-21-21,21 21,21-21,0 0,-1 0,1 0,0 20,-1-20,-20 21,0 0,21-1,-21 1,0 0,0-1,0 1,0 0,0-1,-21-20,21 21,-20-21,20 21,-21-21,0 0,1-21,20 0,0 1,0-1,0 0</inkml:trace>
  <inkml:trace contextRef="#ctx0" brushRef="#br0" timeOffset="83331">22696 5395,'20'-21,"-20"1,21 20,0 0,-21-21,20 0,-20 1,-20 20,-1 0,21 20,-21-20,21 21,0 0,0-1,-20-20,20 21,20-21,1 0,0 0,-1 0,1 0,0-21,-1 1,-20 40,21-40,0 20,-21-21,21 21,-1 0,-20 21,0-1,21-20,-21 21</inkml:trace>
  <inkml:trace contextRef="#ctx0" brushRef="#br0" timeOffset="83607.12">23027 5374,'0'-20,"20"20,-20-21,21 21,-21-21,21 21,-21-20,20 20,-20 20,0 1,0 0,0-1,21 1,0-21,-21 21,20-21,1 0,0 0,-1 0</inkml:trace>
  <inkml:trace contextRef="#ctx0" brushRef="#br0" timeOffset="86364.65">20898 5126,'20'0,"1"0,0 0,-1 0,1 0,0 0,-1 0,1 0,0 0,-1 0,1 0,0 0,-1 0,1 0,0 0,-1 0,1 0,0 0,-1 0,1 0,0 0,-1 0,1 0,0 0,-1 0,1 0,0 0,-1 0,1 0,0 0,-1 0,1 0,0 0,-1 0,1 0,0 0,-1 0,1 0,0 0,-1 0,1 0,0 0,-1 0,1 0,0 0,-1 0,1 0,0 0,-1 0,1 0,0 0,-1 0,1 0,0 0,-1 0,1 0,0 0,-1 0,1 0,0 0,-1 0,1 0,0 0,-21-20,-21-1</inkml:trace>
  <inkml:trace contextRef="#ctx0" brushRef="#br0" timeOffset="87083.2">21001 5023,'-21'0,"21"21,-20-1,-1 1,0 0,1-21,20 20,-21 1,21 0,0-1,0 1,21-21,-1 0,1 0,0 21,-1-21,1 0</inkml:trace>
  <inkml:trace contextRef="#ctx0" brushRef="#br0" timeOffset="87871.31">21001 5684,'0'-20,"21"20,-21-21,-21 21,0 0,1 0,-1 0,21 21,-21-21,21 20,-20 1,20 0,0-1,0 1,20-21,1 0,0 0,-1 0,-20-21,21 21,-21-20,21 20,-21-21,20 21,-20-21,0 1,0-1,21 0,-21 1,0-1,0 0,0 1,0 40,-21 1,21 0,0-1,0 1,0 0,0-1,0 1,0 0,0-1,21-20,-21 21</inkml:trace>
  <inkml:trace contextRef="#ctx0" brushRef="#br0" timeOffset="88180.12">21166 5767,'0'-21,"0"42,0 0,0-1,0 1,0 0,0-1,21-20,0 0,-21-20,20-1</inkml:trace>
  <inkml:trace contextRef="#ctx0" brushRef="#br0" timeOffset="88338.68">21249 5622,'-21'0</inkml:trace>
  <inkml:trace contextRef="#ctx0" brushRef="#br0" timeOffset="88691.63">21373 5664,'21'0,"-1"0,1 0,0 0</inkml:trace>
  <inkml:trace contextRef="#ctx0" brushRef="#br0" timeOffset="89084.06">21621 5602,'-21'0,"21"20,0 1,0 0,0-1,0 1,0 0,0-1,21-20,0 0,-1 0,-20-20,0-1,0 0,21 1,-21-1,0 0,0 1,0-1,-21 21,1 0,-1 0</inkml:trace>
  <inkml:trace contextRef="#ctx0" brushRef="#br0" timeOffset="89491.04">21828 5767,'20'0,"-20"21,0-1,0 1,0 0,0-1,0 1,0 0,21-21,0 0,-1 0,-20-21,21 21,-21-21,21 1</inkml:trace>
  <inkml:trace contextRef="#ctx0" brushRef="#br0" timeOffset="89650.12">21931 5643,'0'0,"-21"0,1 0</inkml:trace>
  <inkml:trace contextRef="#ctx0" brushRef="#br0" timeOffset="92523.09">20587 4858,'0'-21,"0"0,0 1,0-1,-20 21,20-21,-21 1,21-1,-21 21,21-21,-20 21,-1-20,0 20,1 0,20-21,-21 21,0 0,1 0,20-21,-21 21,0 0,1 0,-1 0,0 0,1 0,-1 0,0 0,1 0,20 21,-21-21,0 0,1 21,-1-21,0 0,21 20,-20-20,-1 0,21 21,-21-21,1 21,-1-21,21 20,-21-20,1 21,-1 0,0-1,21 1,-20-21,20 21,-21-21,21 20,-21 1,21 0,-20-21,20 20,0 1,0 0,0-1,0 1,-21-21,21 21,0-1,0 1,0 0,21-1,-21 1,20-21,-20 21,0-1,21-20,-21 21,21 0,-21-1,20-20,-20 21,21-21,-21 21,21-1,-1 1,1-21,-21 21,21-21,-21 20,20-20,-20 21,21-21,-21 21,21-21,-1 0,-20 20,21-20,0 0,-21 21,20-21,1 0,0 0,-21 21,20-21,1 0,0 0,-1 0,1 0,0 0,-1 0,1 0,0 0,-21-21,20 21,1 0,0 0,-1 0,-20-21,21 21,0 0,-1 0,-20-20,21 20,0 0,-21-21,20 21,1 0,-21-21,21 21,-1 0,-20-20,21 20,0 0,-21-21,20 21,-20-21,21 21,0-20,-1 20,-20-21,21 21,-21-21,21 21,-21-20,0-1,20 21,-20-21,0 1,0-1,21 21,-21-21,0 1,0-1,0 0,0 1,0-1,0 0,0 1,0-1,0 0,0 1,-21-1,21 0,-20 21,20-20,-21 20,21-21,-21 21,21-21,-20 1,-1 20,21-21,0 0,-21 21,21-20,-20 20,20-21,-21 21,21-21,-21 21,21-20,-20 20,-1-21,0 0,1 21,20-20,-21 20,0-21,1 21,-1-21,0 21,1 0,-1 0</inkml:trace>
  <inkml:trace contextRef="#ctx0" brushRef="#br0" timeOffset="93127.14">20195 4858,'0'0,"0"-21,-21 21,21-21,-21 21,42 0,0 0,-1 21,1-21,0 21,-1-1,1-20,0 21,-1-21,1 21,0-1,20 1,-20-21,-1 21,1-1,0 1,-1 0,1-1,0 1,-1 0,1-21,0 20,-1 1,1-21,0 21,-1-1,1-20,-21 21,21-21,-1 21,1-21,0 0,-21-21</inkml:trace>
  <inkml:trace contextRef="#ctx0" brushRef="#br0" timeOffset="93498.68">20815 4796,'0'-21,"-21"21,0-21,1 21,-1 0,0 21,1-21,-1 21,0-1,1 1,-1-21,0 21,1 20,-1-20,-20-1,20 1,0 20,1-20,-22 20,22-20,-22 20,22-20,-1 0,0-1,1 1,-1 0,0-1,21 1,-20 0,-1-1,21 1,-21-21</inkml:trace>
  <inkml:trace contextRef="#ctx0" brushRef="#br0" timeOffset="95942.75">20360 3679,'0'0,"0"-20,-21 20</inkml:trace>
  <inkml:trace contextRef="#ctx0" brushRef="#br0" timeOffset="96818.93">20133 3803,'0'-20,"0"-1,0 42,0-1,0 1,0 0,0-1,0 1,0 0,0-1,0 1,0 0,0-1,20 1,-20 0,0-1,0 1,0 0,0-1,0 1,0 0,0-1,0 1,0 0,0-1,0 1,0 0,0-1,0 1,0 0,21-1,-21 1,0 0,0 0,0-1,0 1,0 0,0-1,0 1,21-21,-21-21,20 1,-20-1,21 0</inkml:trace>
  <inkml:trace contextRef="#ctx0" brushRef="#br0" timeOffset="97406.33">20422 3845,'0'-21,"0"0,21 21,-21-20,0 40,0 1,0 0,20-21,-20 20,0 1,0 0,0-1,21 1,-21 0,0 20,0-20,21-1,-21 1,0 0,0-1,0 1,20 0,-20-1,0 1,0 0,0-1,0 1,21 0,-21-1,0 1,0 0,0-1,0 1,0 0,0 0,0-1,0 1,0 0,0-42</inkml:trace>
  <inkml:trace contextRef="#ctx0" brushRef="#br0" timeOffset="98155.63">20339 3287,'0'0,"0"-21,0 42,-20-1,20 1,-21 0,21-1,-41 1,41 0,-21-1,0 1,1 0,20-1,-21 1,0 0,21-1,-20 1,-1-21,0 21,21-1,-20 1,-1 0,21-1,-21-20,21 21,-20-21,-1 0,21 21,0-63,0 1,21 41,-21-21</inkml:trace>
  <inkml:trace contextRef="#ctx0" brushRef="#br0" timeOffset="98782.7">20257 3328,'0'-21,"20"21,1 0,0 0,-1 0,-20 21,21-21,-21 21,21-1,-1 1,-20 0,21-21,0 20,-21 1,20-21,-20 21,21-1,0 1,-21 0,20-21,-20 20,21 1,-21 0,0-1,21-20,-21 21,20-21,-20 21,21-21,-42 0,1 0,20 20,-21-20,0 21,1-21,-1 0,0 0,1 0,-1 21,0-21,1 0,-1 0,0 0,1 0,-1 20,0-20,1 0,-1 0,0 0,1 21,-1-21,0 0,1 0,-1 0,0 0,21 21,-20-21,-1 0</inkml:trace>
  <inkml:trace contextRef="#ctx0" brushRef="#br0" timeOffset="105666.69">18893 4940,'-21'0,"0"0,1 0,40 0,1 0,0 0,-1 0,1 0,0 0,-1 21,1-21,0 0,-1 0,1 0,0 0,-1 0,1 0,0 0,-1 0,1 0,0 0,-1 0,1 0,0 0,-1 0,1 0,0 0,-1 0,1 0,0 0,-1 0,1 0,0 0,-1 0,1 0,0 0,-1 0,1 0,0 0,-1 0,1 0,0 0,-1 0,-20 21,21-21,0 0,-1 0,1 0,0 0</inkml:trace>
  <inkml:trace contextRef="#ctx0" brushRef="#br0" timeOffset="107067.59">18934 5333,'-21'0,"1"0,-1 0,0 0,21-21,-20 21,40 0,1 0,0 0,-1 0,1 0,0 0,-1 0,1 0,0 0,-1 0,1 0,0 0,-1 0,1 0,0 0,-1 0,1-20,0 20,-1 0,1 0,0 0,-1 0,1 0,0 0,-1 0,1 0,0 0,-1 0,1 0,0 0,-1 0,1 0,0 0,-21-21,20 21,1 0,0 0,-21-21</inkml:trace>
  <inkml:trace contextRef="#ctx0" brushRef="#br0" timeOffset="108247.14">19554 4775,'0'0,"-21"0,21-21,-20 21,40 0,1 0,-21 21,21-21,-21 21,20-21,1 20,0-20,-21 21,20-21,1 21,0-1,-1 1,1-21,-21 21,21-21,-1 20,-20 1,21-21,-21 21,21-21,-21 20,20-20,-20 21,0 0,-20-1,20 1,-21-21,0 21,1-1,20 1,-21-21,0 21,21-1,-20 1,-1 0,0-1,1-20,-1 21,21 0,-21-1,1 1,-1 0,0-1,1 1,-1 0,0-1,1-20,20 21,-21-21,21 21</inkml:trace>
  <inkml:trace contextRef="#ctx0" brushRef="#br0" timeOffset="110902.68">20339 5560,'0'-20,"0"40,0 1,0 0,0-1,-20-20,20 21,0 0,0-1,0 1,0 0,0-1,0 1,0 0,0-1,0 1,0 0,0-1,0 1,0 0,0-1,0 1,0 0,0-1,0 1,0 0,0-1,0 1,0 0,0-1,0 1,0 0,0 0,0-1,0 1,0 0,0-1,0 1,0 0,0-1,0 1,0 0,0-1,0 1,0 0,0-1,20-20,-20 21,0 0,0-1,0 1,0 0,0-42</inkml:trace>
  <inkml:trace contextRef="#ctx0" brushRef="#br0" timeOffset="111799.68">20360 5519,'-21'0,"21"21,-20-21,-1 20,0-20,21 21,-20 0,-1-21,21 20,-21 1,1 0,20-1,0-40,20 20,-20-21,21 21,-21-21,21 1,-1 20,1 0,0 0,-21 20,20-20,1 21,0 0,-21-1,20-20,-20 21,21 0,0-1,-1-20,-20 21,21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09:19.634"/>
    </inkml:context>
    <inkml:brush xml:id="br0">
      <inkml:brushProperty name="width" value="0.05292" units="cm"/>
      <inkml:brushProperty name="height" value="0.05292" units="cm"/>
      <inkml:brushProperty name="color" value="#FF0000"/>
    </inkml:brush>
  </inkml:definitions>
  <inkml:trace contextRef="#ctx0" brushRef="#br0">20918 2956,'-20'0,"20"41,-21-41,0 0,21 21,-21-21,21 21,-20-1,-1-20,21 21,-21-21,63 0,-42-21,0-20,20 41,1-21,0 1,-21-1,21 0,-1 21,-20-20,21 20,-21-21,21 0,-21 1,20 20,-20 20,21 1,-21 0,21-21,-21 20,20 1,-20 0,21-21,-21 20,0 1,21 0,-1-1,-20 1,0 0,21-21,-21 20,0 1,21 0,-42-21,0 0,1-21,-1 21,0 0,1 0,-1 0,0-21,1 21,-1 0,0 0,1 0,-1 0,0 0,0 0,1 0,-1 0</inkml:trace>
  <inkml:trace contextRef="#ctx0" brushRef="#br0" timeOffset="535.49">21394 2956,'0'-21,"0"1,0 40,-21-20,21 42,0-22,0 1,0 0,0-1,0 1,0 0,21-21,-1 0,-20-21,21 21,0 0,-21-21,20 21,1-20,0 20,-21-21,20 21,-20 21,21-21,-21 20,21-20,-1 0,1 0,0 0,-1 0,-20-20,0-1,0 0,0 1,0-1,0 0,0 1,-20 20,20-21,-21 21,21-21</inkml:trace>
  <inkml:trace contextRef="#ctx0" brushRef="#br0" timeOffset="11446.47">2584 2088,'0'-21,"0"0,0 1,0 40,0 1,0 0,0-1,0 1,0 0,0-1,0 1,0 0,0-1,0 1,0 0,0-1,0 1,0 0,0-1,0 1,0 0,0-1,21-20,-1 0,1 0,0 0,-1 0,1 0,0 0,-1 0,1 0,0 0,-1 0,-20-20,21 20,0 0,-1 0,-20-21</inkml:trace>
  <inkml:trace contextRef="#ctx0" brushRef="#br0" timeOffset="11740.84">2625 2274,'0'0,"0"-21,21 21,-21-21,21 21,-1 0,1-20,0 20,-1-21,1 21,0-21,-21 1</inkml:trace>
  <inkml:trace contextRef="#ctx0" brushRef="#br0" timeOffset="11988.42">2729 1964,'-21'-21,"0"21,42 0,0 0,-1-21,1 21,0 0,-1-20,1 20,20 0,-20 0,20-21</inkml:trace>
  <inkml:trace contextRef="#ctx0" brushRef="#br0" timeOffset="12759.6">3307 2150,'-20'0,"-1"0,42 0,-1 0,1 0,0 0,-1 0,1 0,0 0,-1 0,1 0,0 0,-1 0,1 0,0 0,-1 0,1 0,0 0,-21-21</inkml:trace>
  <inkml:trace contextRef="#ctx0" brushRef="#br0" timeOffset="13123.23">3266 2315,'-21'0,"21"21,21-21,0 0,-1 0,1 0,0 0,-1 0,1-21,0 21,-1 0,1 0,0 0,-1 0,1 0,0 0,-1 0</inkml:trace>
  <inkml:trace contextRef="#ctx0" brushRef="#br0" timeOffset="16304.55">4299 1881,'-20'0,"20"21,20-1,-20 1,0 0,0-1,0 1,0 0,0-1,0 1,0 0,0-1,0 1,0 0,0-1</inkml:trace>
  <inkml:trace contextRef="#ctx0" brushRef="#br0" timeOffset="17235.04">4093 2377,'-21'0,"21"21,21-21,-1 0,1 0,0 0,-1 0,1 0,0 0,-1 0,1 0,0 0,20 0,-20 0,0 0,-1 0,1 0,0 0,-1 0,-20-21,21 21,0 0,-1 0</inkml:trace>
  <inkml:trace contextRef="#ctx0" brushRef="#br0" timeOffset="17984.4">4155 2708,'0'0,"-21"-21,21 1,21 20,-1 0,22 0,-22-21,1 21,0 0,-1 0,-20 41,21-41,-21 42,0-22,0 1,-41 0,41-1,-21 1,0 0,1-1,-1-20,21 21,-21-21,1 21,-1-21,21 20,-21-20,42 0,0 0,-1 0,1 0,20 0,-20-20,0 20,20 0,-20-21,20 21,-20 0,20 0,-20 0,0 0,20 0,-20 0</inkml:trace>
  <inkml:trace contextRef="#ctx0" brushRef="#br0" timeOffset="20945.49">5085 1798,'0'-20,"-21"20,21 20,-41-20,41 21,-21 0,1-1,-1 1,0 0,1-1,-1 1,0 0,1 20,20-20,0-1,-21 22,21-22,0 1,0 0,0-1,0 1,0 0,0-1,21 1,20 0,-20-21,-1 20,1-20,0 0,20 0</inkml:trace>
  <inkml:trace contextRef="#ctx0" brushRef="#br0" timeOffset="21516.36">5498 2129,'0'-21,"0"1,-20 20,20-21,-21 21,21-21,-21 21,1 0,-1 0,0 0,21 21,-20-21,-1 21,0-21,21 20,-20 1,-1 0,21-1,-21-20,21 21,0 0,0-1,21 1,20-21,-20 0,0 0,-1 0,1 0,0 0,-1-21,1 21,0 0,-1 0,-20-20,21 20,-21-21,0 0,0 1,21 20,-21-21,0 0,0 1,0-1,0 0,0 1,0-1,0 0,0 1,-21 20,21-21,0 0,-21 1,21-1,0 42,0 20,0-20,0-1,0 1,0 0,0-1,0 1,0 20,21-20,-21 0,21-1,-21 1</inkml:trace>
  <inkml:trace contextRef="#ctx0" brushRef="#br0" timeOffset="21920.68">5746 2294,'0'-20,"-20"20,20 20,-21-20,21 21,-21 0,21-1,0 1,-20-21,20 21,0-1,0 1,0 0,20-21,1 20,0-20,-1 0,1 0,0-20,-1-1,1 21,-21-21</inkml:trace>
  <inkml:trace contextRef="#ctx0" brushRef="#br0" timeOffset="22099.6">5808 2191,'0'0,"-20"0,-1 0,21-21</inkml:trace>
  <inkml:trace contextRef="#ctx0" brushRef="#br0" timeOffset="22564.09">6139 2067,'21'0,"-1"0,1 0,0 0,-1 0,1-21,0 21</inkml:trace>
  <inkml:trace contextRef="#ctx0" brushRef="#br0" timeOffset="22976.51">6677 2005,'0'21,"0"-1,0 1,0 0,0-1,0 1,20 0,1-1,0-20,-1 0,-20 21,21-21,0 0,-1 0,1 0,-21-21,21 21,-1-20,1-1,0 0,-21 1,20-1,-20 0,0 1,0-1,0 0,0 1,-20-1,-1 0,0 1,1 20,-1-21,0 21,1 0,-1 0,0 0,1 0,-1 0,21 21,-21-21,21 20</inkml:trace>
  <inkml:trace contextRef="#ctx0" brushRef="#br0" timeOffset="23384.49">7152 2170,'-21'0,"21"21,0 0,0-1,-20 1,20 0,0-1,20 1,1-21,0 0,-1 0,1-21,0 1,-1 20,-20-21,21 0</inkml:trace>
  <inkml:trace contextRef="#ctx0" brushRef="#br0" timeOffset="23538.59">7235 1984,'0'0,"-21"-20,0 20,21-21</inkml:trace>
  <inkml:trace contextRef="#ctx0" brushRef="#br0" timeOffset="23872.46">7607 1716,'20'0,"1"20,0 1,-21 0,20-21,1 20,-21 1,21 0,-1-1,-20 1,21 0,-21-1,0 22,21-22,-21 1,0 20,0-20,0 0,0-1,0 1,-21 0,21-1,0 1,-41-21,41 21,-21-21,21 20,-21-20,1 0,-1 0,0 0,21-20,0-1</inkml:trace>
  <inkml:trace contextRef="#ctx0" brushRef="#br0" timeOffset="24256.64">8020 1674,'0'-20,"21"20,-1 20,1-20,0 0,-21 21,0 0,0-1,0 1,0 0,-21-21,21 20,-21-20,63 0,-22 0,1 0,20 0,-20 0,20 0,1-20,-1 20,0-21,-20 21</inkml:trace>
  <inkml:trace contextRef="#ctx0" brushRef="#br0" timeOffset="26488.3">10025 1984,'-21'0,"1"0,40 0,1-20,0 20,-1-21</inkml:trace>
  <inkml:trace contextRef="#ctx0" brushRef="#br0" timeOffset="26639.21">10459 1943,'0'21</inkml:trace>
  <inkml:trace contextRef="#ctx0" brushRef="#br0" timeOffset="26792.54">10273 2398,'0'0,"0"20,-21-20,21-20,42-1</inkml:trace>
  <inkml:trace contextRef="#ctx0" brushRef="#br0" timeOffset="29880.02">11162 2398,'0'-21,"0"0,21 1,-21-1,0 0,0 1,20 20,-20-21,21 0,-21 1,0-1,0 0,0 1,0-1,21 0,-21 1,0-1,0 0,0 1,0-1,0 0,0 1,-21-1,21 0,-21 21,21 21,0 0,0-1,0 1,0 0,0-1,0 22,0-22,0 1,0 0,0-1,0 1,0 0,0-1,0 1,0 0,0-1,0 1,21 0,0-1,-21 1,20-21,1 0,0 0,-1 0,1-41,0 41</inkml:trace>
  <inkml:trace contextRef="#ctx0" brushRef="#br0" timeOffset="30834.47">11431 2274,'0'20,"20"-20,1-20,-21-1,21 0,-1 21,-20-20,0-1,0 0,-20 21,-1 21,21 0,-21-1,21 1,0 0,0-1,0 1,0 0,21-1,0-20,-21 21,20-21,1 0,0 0,-1 0,1 0,0 0,-1 0,1 0,0-21,-1 21,1-20,0 20,-1-21,1 21,-21-21,21 21,-21-20,20 20,-20-21,21 0,-21 1,-21 20,1 0,20 20,-21 1,0 0,21-1,0 1,0 0,21-21,0 0,-1 0,-20-21,21 21,-21-21,0 1,0 40,0 1,0 0,0-1,21-20,-1 0,1 0,0 0,-1 0,-20-20,21 20,0-21,-1 21,-20-21,21 1,0-1,-21 0,20 21,1-20,0 20,-21 20,0 1,0 0,0-1,0 1,0 0,-21-21,21 20,-21-20,1 0,20-20</inkml:trace>
  <inkml:trace contextRef="#ctx0" brushRef="#br0" timeOffset="31136.73">12113 2088,'0'0,"20"0,-20-21,21 42,-21-1,0 1,0 0,0-1,21 1,-21 0,0-1,0 1,0 0,0-1,0 1,20 0,-20-1,21-20,0 0,-1-20,1-1,0 21</inkml:trace>
  <inkml:trace contextRef="#ctx0" brushRef="#br0" timeOffset="31283.95">12299 2212,'-21'0,"21"-21,21 0,20 21,-20 0,-1-20,1 20</inkml:trace>
  <inkml:trace contextRef="#ctx0" brushRef="#br0" timeOffset="31963.12">12919 2315,'0'-21,"21"21,-21-20,20 20,1-21,-21 0,21 1,-1 20,1-21,0 0,-1 21,1-20,0-1,-1 21,1-21,-21 1,21 20,-21-21,0 0,-21 21,0 0,1 0,-1 21,21 0,-21-21,21 20,0 1,0 0,0-1,21-20,-21 21,0 0,21-21,-21 20,20-20,-20 21,0 0,21-21,-21 20,0 1,-21-21,1 0,-1 0,21-21</inkml:trace>
  <inkml:trace contextRef="#ctx0" brushRef="#br0" timeOffset="33632.5">13415 2212,'0'0,"21"0,-1 0,1-21,0 21,-21-21,20 21,-20-20,0-1,-20 21,20-21,-21 21,0 0,1 0,-1 0,21 42,-21-42,1 0,20 20,-21-20,21 21,0 0,21-21,-1 0,-20 20,21-20,0 0,-1 0,1 0,-21-20,0 40,21 1,-21 0,0-1,0 1,0 0,0-1,0 1,20-21,-20 21,0-1,0 1,0 0,21-21,0 0,-21-21,20 21,1 0,-21-41,21 41,-21-21,20 0,-20 1,21-1,-21 0,21 1,-21-1,20 0,-20 1,0-1,0 0,0 1,21 20,-21 20,0 1,0 0,0-1,0 1,0 0,0-1,21-20,-1 0,1 0,-21 21,21-21,-1 0,1 0,0-21,-1 1,-20-1,21 21,-21-21,0 1,0-1,0 0,0 42,0 0,0-1,0 1,21-21,-21 21,20-21,-20 20,21-20,-21 21,21-21,-1 0,1 0,0 0,-1-21,1 1,0-1,-1 0,-20 1,21 20,-21-21,0 0,0 1,-21 20,21 20,-20-20,20 21,-21-21,21 21,0-1,-21 1,21 0,0-1,21-20,0 0,-1 0,-20-20,21 20,-21-21,0 0,0 42,21-21,-21 21,20-21,1 0,-21 20,21-20,-1 0,1 0,-21-20,21 20,-1-21,1 21,-21-21,21 21,-21-20,20-1,1 0,-21 1,21-1,-21 0,0 1,0-1,-21 21,0 0,21 21,-20-21,20 20,0 1,0 0,0-1,20-20,-20 21,21-21,-21 21,21-21,-21 20,20-20,-20 21,21 0,-21-1,21 1,-21 0,20-21,1 0,0 0,-1 0,1 0</inkml:trace>
  <inkml:trace contextRef="#ctx0" brushRef="#br0" timeOffset="34048.39">14676 2232,'21'0,"-1"0,1-20,0 20,-1-21,1 21,0-21,-21 1,20 20,-20-21,0 0,-20 21,-1 0,0 0,1 0,20 21,-21 0,21-1,-21-20,21 21,0 0,0-1,0 1,21-21,-21 21,41-21,-20 0,0 0,-1 20,1-20,20 0,-20 0,20 0,-20 0,20 0,-20 0,20 0,-20-20</inkml:trace>
  <inkml:trace contextRef="#ctx0" brushRef="#br0" timeOffset="34429.88">15151 2253,'62'-21,"-41"1,-104 61,166-103,-83 41,0 1,-21 20,1 0,-1 0,0 20,1-20,20 21,-21-21,21 21,-21-21,21 20,0 1,0 0,21-21,20 20,-20-20,0 0,-1 0,1-41,0 41,-1 0,-20-41,21 20,0 0,-21 1,0-1,20-20,-20 20,0 0,0-20,0 20,21 1,-21-1,0 0,0 1,0-1,0 0,0 1,-21 20,21 41,-20-41,20 21,0-1,0 1,0 0,0-1,0 1,0 20,0-20,0 0,0 20,0-20,20-1,-20 22,21-22,-21 1</inkml:trace>
  <inkml:trace contextRef="#ctx0" brushRef="#br0" timeOffset="36628.21">11968 2915,'41'0,"-20"-21,0 21,-21-21,20 21,1 0,0 0,-21-20,0-1,20 21,-20-21,0 1,-20 20,-1 20,0-20,21 21,0 0,-20-1,20 1,0 0,0-1,0 1,0 0,20-21,1 20,0-20,-21 21,20-21,1 0,0 0,-1 0,1 0,0-21,-1 1,1 20,-21-21,21 21,-21-21,20 1,1-1,0 0,-21 1,20 20,-20-21,21 0,-21 1,0-1,-21 21,1 21,20-1,0 1,0 0,20-1,1-20,-21 21,21-21,-21 21,20-21,-20 20,21-20,-21 21,21-21,-1 0,1 0,-21-21,21 21,-1-20,1 20,0-21,0 0,-1 21,-20-20,21 20,-21-21,21 21,-21-21,0 1,0-1,-21 21,21-21,-21 21,21 21,0 0,21-21,-21 20,21 1,-21 0,20-21,-20 20,21 1,-21 0,21-21,-21 20,20 1,1-21,0 0,-1 0,1-21,0 21,-21-20,20 20,1-21,0 21,-1 0,-20-21,21 21,-21 21,0 0,21-21,-21 20,20-20,-20 21,21-21,0 0,-1 0,-20-21,21 21,-21-20,21 20,-21-21,20 21,-20-21,0 1,0-1,0 0,-20 21,20-20,-42 20,22 0,-1 0,0 0,1 0,20 20,-21-20,21 21,-21-21,21 21,0-1,42 1,-22-21,1 0,0 0,-1 0,1 0,0 0,-1-21,1 21,0-20,-1 20,1-21,0 21,-1-21,1 21,0-20,-1 20,-20-21,21 0,-42 21,1 0,-1 0,21 21,0 0,0-1,21-20,-21 21,20-21,1 21,0-21,-21 20,20 1,-20 0,21-1,-21 1,0 0,21-21,-21 20,20 1,1-21,0 0,-1 0</inkml:trace>
  <inkml:trace contextRef="#ctx0" brushRef="#br0" timeOffset="57028.59">2460 4279,'0'-21,"0"0,0 1,0 40,0 1,0 0,0-1,0 1,0 0,0-1,-21 1,21 0,0 0,0-1,0 1,0 0,0-1,0 1,0 0,0-1,21-20,-21 21,21-21,-1 0,1 0,0 0,-1 0,1 0,0 0,-1 0,1 0,0 0,-1-21</inkml:trace>
  <inkml:trace contextRef="#ctx0" brushRef="#br0" timeOffset="57284.57">2501 4444,'-20'0,"40"0,1 0,0 0,-1 0,1-20,0 20,-1-21,1 0</inkml:trace>
  <inkml:trace contextRef="#ctx0" brushRef="#br0" timeOffset="57445.02">2605 4217,'-21'-21,"0"21,21-21,0 1,21 20,0 0,-1-21,22 21,-1-21</inkml:trace>
  <inkml:trace contextRef="#ctx0" brushRef="#br0" timeOffset="57867.83">3307 4424,'-20'0,"-1"0,21-21,21 21,-1 0,1 0,0-21,-1 21,1 0,0 0,-1 0</inkml:trace>
  <inkml:trace contextRef="#ctx0" brushRef="#br0" timeOffset="58021.01">3307 4527,'-20'0,"20"21,20-21,1-21,0 21,20-21,0 21,1-20,-1 20,0-21,1 21</inkml:trace>
  <inkml:trace contextRef="#ctx0" brushRef="#br0" timeOffset="58399.11">4320 4196,'-21'0,"21"-21,-20 21,20 21,-21-21,21 41,0-20,-21 0,21-1,0 1,0 0,-20-1,20 1,0 0,0 0,0-1,0 1,0 0,20-1,1-20</inkml:trace>
  <inkml:trace contextRef="#ctx0" brushRef="#br0" timeOffset="58692.48">4093 4692,'-21'0,"0"0,1 0,20-20,20 20,1 0,0 0,-1-21,22 21,-1 0,-20 0,20 0,0 0,1-21,-1 21,1 0,-22 0</inkml:trace>
  <inkml:trace contextRef="#ctx0" brushRef="#br0" timeOffset="59069.94">4175 5002,'0'0,"-20"0,-1 0,21-20,-21-1,42 21,20 0,-20 0,0 0,-1 0,1 21,0-21,-1 20,1 1,-21 0,0-1,0 1,0 0,-21-1,21 1,-41 0,20-1,1-20,20 21,-21-21,0 0,1 21,-1-21,0 0,42 0,0 0,20-21,-20 21,-1-21,22 1,-1 20,1-21,-1 21,21 0,-21-21</inkml:trace>
  <inkml:trace contextRef="#ctx0" brushRef="#br0" timeOffset="61088.34">5395 3989,'0'0,"0"-20,21 20,-21-21,0 0,-21 21,0-20,1 20,-1 0,0 0,1 0,-22 0,22 0,-22 0,22 20,-22-20,22 0,-1 21,0-21,1 21,-1-21,0 0,1 0,20 20,0 1,0 0,0-1,0 1,0 0,20-1,-20 1,0 0,21-1,-21 1,0 0,0-1,21 1,-21 20,0-20,20 0,-20-1,0 22,0-21,0-1,0 22,0-22,0 1,0 0,0 20,0-20,0-1,0 1,0 20,0-20,0 0,0-1,0 1,0 0,-20 20,20-20,0-1,-21-20,21 21,0 0,0-1,0 1,0 0,0-1,0 1,0 0,21-21,-21 20,41-20,-20 0,-1 0,1 0,20 0,1-20,-1 20,21-21,0 21,-21-41,21 41</inkml:trace>
  <inkml:trace contextRef="#ctx0" brushRef="#br0" timeOffset="61700.93">5953 4568,'21'-20,"-21"-1,0 0,0 1,-21 20,21-21,-21 21,1 0,-1 0,0 0,1 0,-1 0,0 21,1-21,20 20,-21-20,0 21,1-21,20 21,0-1,0 1,20-21,-20 21,21-21,0 0,-1 0,1 0,0 0,-1 0,22 0,-22-21,1 21,0-21,-1 21,-20-20,21 20,-21-21,0 0,21 1,-21-1,20 0,-20 1,0-1,0 0,21-20,-21 20,0 0,0 1,0-1,0 0,0 1,-21-1,21 0,0 1,-20 20,20-21,-21 21,21 21,0 20,0-20,0-1,0 1,-21 0,21 20,0-20,0-1,0 22,0-21,0-1,21 22,-21-22,41 1,-20 20,0-20</inkml:trace>
  <inkml:trace contextRef="#ctx0" brushRef="#br0" timeOffset="62117.47">6304 4775,'0'-21,"0"1,0 40,0 1,0 0,0-1,0 1,0 0,0-1,0 1,21-21,-21 21,21-21,-1 0,1 0,0 0,-21-21,21 21,-21-21</inkml:trace>
  <inkml:trace contextRef="#ctx0" brushRef="#br0" timeOffset="62286.87">6429 4548,'0'0,"-21"0,0 0,21-21,0 0,21 21</inkml:trace>
  <inkml:trace contextRef="#ctx0" brushRef="#br0" timeOffset="62839.84">7090 4403,'-21'0,"42"0,20 0,-20 0,0 0,20 0,0 0,1-21,-1 21,0 0,1 0,-1 0</inkml:trace>
  <inkml:trace contextRef="#ctx0" brushRef="#br0" timeOffset="63564.01">8454 4237,'0'0,"21"0,-21-20,21 20,-21-21,20 21,-20-21,0 1,0-1,0 0,-20 21,20-20,-21 20,0-21,0 21,1 0,-1 0,0 0,1 0,-1 21,21-1,-21-20,21 21,0 0,0-1,0 1,0 0,0-1,0 1,0 0,0-1,21 1,-21 0,0-1,21 1,-21 0,0 0,0-1,0 1,20 0,-20-1,0 1,0 0,21-1,-21 1,0 0,21-1,-21 1,0 0,20-21,1 0</inkml:trace>
  <inkml:trace contextRef="#ctx0" brushRef="#br0" timeOffset="63795.97">8206 4486,'-21'-21,"1"21,61 0,-41-21,21 21,20 0,-20 0,-1 0,22 0,-1-20,-20 20,20 0,1 0,-22 0,22 0,-22-21</inkml:trace>
  <inkml:trace contextRef="#ctx0" brushRef="#br0" timeOffset="65553.6">9095 4072,'21'-21,"-21"1,-21 40,0 22,21-22,-20 1,20 0,-21 20,0-20,21 20,-20 0,-1-20,21 20,-21-20,21 21,0-22,0 1,0 0,0-1,0 1,0 0,0-1,0 1,21-21,-21 21,21-21,-1 20,1-20,0 0,20 0,-20 0</inkml:trace>
  <inkml:trace contextRef="#ctx0" brushRef="#br0" timeOffset="66196.45">9364 4320,'0'0,"0"-21,0 1,0-1,0 42,0-1,0 1,0 0,0-1,0 1,0 0,0 0,0-1,0 1,0 0,0-1,20-20,-20 21,21-21,0 0,-1 0,1 0,0 0,-21-21,20 21,1-20,0-1,-1 0,1 21,-21-20,21-1,-1 21,-20-21,21 21,-21-21,0 42,0 0,0 0,0-1,21 1,-1 0,-20-1,21-20,-21 21,21-21,-1 0,1 0,-21-21,21 21,-21-20,20-1,-20 0,21 1,-21-1,0 0,21 0,-21 1,0-1,0 0,0 1,0-1,0 0,-21 1,21-1,-21 0,21 1,-20 20,20-21,-21 21,0-21,1 21,40 0</inkml:trace>
  <inkml:trace contextRef="#ctx0" brushRef="#br0" timeOffset="68027.97">10211 4237,'0'-20,"21"40,20 1,-20 0,-1-1,1-20,-21 21,21 0,-1-1,1-20,0 21,-21 0,20-21,-20 21,21-21,0 20,-21 1,20-21,1 21,0-21</inkml:trace>
  <inkml:trace contextRef="#ctx0" brushRef="#br0" timeOffset="68252.6">10521 4258,'-21'0,"21"-21,-20 21,-1 21,0 20,1-20,-1 0,0-1,1 1,-1 0,0 0,1-1,-1 1,21 0,-21-1,1 1,-1 0,21-1,0 1,21-21</inkml:trace>
  <inkml:trace contextRef="#ctx0" brushRef="#br0" timeOffset="68567.85">10728 4093,'0'-21,"0"0,21 21,-1 21,1-21,0 41,-1-41,1 42,-21-22,21 1,-1 0,1 20,-21-20,21-1,-21 22,0-22,20 1,-20 0,0 0,0-1,0 1,-20-21,20 21,-21-1,-20 1,20-21,0 0,1 0</inkml:trace>
  <inkml:trace contextRef="#ctx0" brushRef="#br0" timeOffset="69248.42">11121 3845,'0'-21,"0"0,-21 21,21-20,0-1,41 21,-20 0,0-21,20 21,-20 0,-1 0,22 0,-22 0,22 0,-22 0,1-20,0 20,-1 0,1 0,-21 20,0 1,0 0,0-1,0 1,0 0,0-1,0 1,0 0,0-1,0 1,0 0,0-1,0 22,0-22,0 1,21 20,-21-20,0 20,20-20,-20 0,21 20,-21-20,0-1,0 22,21-22,-21 1,0 0,0 0,0-1,0 1,0 0,0-1,0 1,0 0,0-1,0 1,0 0,0-1,-21-20,21 21,-21-21,1 21,-1-21,0 20,1-20,-1 0,0 0,1 0,-1 21,-20-21,20 0,-20 0,20 0,-20 0,20 0,0 0,1 0,-1 0,0 0,1 0,20-21,0 1</inkml:trace>
  <inkml:trace contextRef="#ctx0" brushRef="#br0" timeOffset="69948.92">11885 3473,'0'-21,"0"0,21 21,0 0,-1 0,1 0,0 21,-21 0,20-21,-20 20,0 1,0 0,0-1,-20-20,20 21,-21 0,0-21,21 20,-20-20,61 0,-20 0,-1-20,1 20,20 0,-20 0,20 0,1 0,-22-21,22 21</inkml:trace>
  <inkml:trace contextRef="#ctx0" brushRef="#br0" timeOffset="80226.72">2170 6098,'0'-21,"0"0,0 1,0-1,-20 21,20 21,0 20,0-20,0-1,-21 22,21-1,0-20,-21 20,21 1,0-22,0 1,0 20,-20-20,20 0,0-1,0 1,20-21,-20 21,21-21,0-21,-1 21,1-41,0 20,-1 0,1 1,-21-1,21 0,0 1,-1-1,-20 0,0 1,0 40,0 1,0 20,0-20,0 0,0-1,21 1,-21 0,21-21,-21 20,20-20,1-20,0-1,-1 0,-20 1,21-1,-21 0,0 1,0-1,0 0,0 1,0-1,0 0,0 1,0-1,-21 21,21-21,0 0</inkml:trace>
  <inkml:trace contextRef="#ctx0" brushRef="#br0" timeOffset="80524.19">2605 6408,'0'21,"20"-42,-20 0,21 21,-21-20,21-1,-1 0,1 1,-21-1,21 21,-21-21,20 1,-20-1,0 0,-20 21,20-20,-42 20,22 0,-1 20,0 1,1 0,-1-1,21 1,-21-21,21 21,0-1,0 1,0 0,0-1,21-20,20 21,1-21,-1 0,0 21,21-21</inkml:trace>
  <inkml:trace contextRef="#ctx0" brushRef="#br0" timeOffset="81081.7">3762 6346,'-21'0,"21"21,0-1,0 1,21 0,0-21,-1 0,1 0,0 0,-1 0,1 0,-21-21,21 21,-21-21,20 21,-20-20,21-1,-21 0,0 1,-21 20,21-21,-20 21,-1 0,0 0,1 0,-1 0,0 21,1-1,-1 1,21 0,21-21</inkml:trace>
  <inkml:trace contextRef="#ctx0" brushRef="#br0" timeOffset="81524.45">4155 6118,'0'-20,"20"20,-20-21,0 42,-20-1,20 1,0 0,-21 0,21-1,0 1,-21 20,21-20,0 0,0-1,0 1,0 0,0-1,21-20,0 0,-21-20,0-1,20 21,-20-21,21 21,-21-20,21 20,-1 0,-20-21,21 21,0 0,-1 0,1 21,-21-1,21-20,-21 21,0 0,0-1,-21-20,21 21,-21-21,1 0,-1 21,0-21,1 0,-1 0,0 0,1 0,20-21,0-20,41 20,-41 0,21 1</inkml:trace>
  <inkml:trace contextRef="#ctx0" brushRef="#br0" timeOffset="81732.32">4424 6098,'0'0,"20"0,1-21,-21 0,21 21,-21 21,0 0,0-1,0 1,0 0,0 0,0-1,0 1,0 0,0-1,0 1,0 0,0-1,0 1,0 0,0-1,0 1,20-21</inkml:trace>
  <inkml:trace contextRef="#ctx0" brushRef="#br0" timeOffset="82815.14">4506 6387,'0'-20,"21"20,-21-21,21 21,-1 0,1-21,0 21,-1 0,1-20,0 20,-1 0,1-21,0 21,-1 0,-20-21,21 21,-21-20,0-1,-21 21,1 0,20 21,0-1,-21-20,21 21,0 0,-21-1,21 1,0 0,0-1,21 1,0-21,-1 0,1 0,0 0,-1 0,-20-21,21 21,0-20,-21-1,20 0,-20 1,0 40,0 1,0 0,0-1,21-20,0 21,-1-21,1 0,0 0,-1 0,1 0,0 0,-1-21,1 1,0 20,-1-21,-20 0,0 1,0-1,21 21,-21 21,-21-1,21 1,0 0,0-1,0 1,21-21,-21 21,21-21,-1 0,1 0,0 0,-21-21,20 21,-20-21,21 21,-21-20,21 20,-21-21,0 42,20-42,-20 0,21 21,0-20,-1 20,-20-21,21 21,0 0,-21 21,20-1,-20 1,0 0,21-1</inkml:trace>
  <inkml:trace contextRef="#ctx0" brushRef="#br0" timeOffset="82995.11">5085 5994,'0'0,"-21"-20,1 20,-1-21,0 21,21-21</inkml:trace>
  <inkml:trace contextRef="#ctx0" brushRef="#br0" timeOffset="86232.56">7007 6346,'0'-21,"21"21,-21-20,21 20,-21-21,20 21,1-21,0 1,-21-1,20 0,-20 1,21-1,-21 0,-21 21,1 0,-1 21,0 0,1 20,20-20,-21-1,21 1,0 0,0-1,0 1,0 0,21-21,-21 20,20 1,22-21,-22 21,1-21,0 0,-1 0,1 0,0-21,-1 21,1 0,0-21,-1 21,1-20,0 20,-21-21,20 0,1 1,-21-1,21 21,-21-21,0 1,20-1,-20 0,0 1,0-1,-20 21,-1 21,21-1,-21 1,21 0,-20-21,20 20,0 1,41 0,-20-21,-1 20,1-20,0 0,-1 0,1 0,0 0,-21 21,0 0,0-1,20-20,-20 21,21-21,0 0,-1 0,1 0,0 0,-1 0,1-21,0 21,-21-20,20 20,1 0,-21-21,0 0,21 21,-21-20,20 20,-20-21,0 0,0 1,0-1,21 21,-21-21,0 1,0-1,-21 21,1 0,20 21,-21-21,21 20,-21-20,21 21,0 0,0-1,21-20,20 21,-20-21,0 0,-1 0,1 0,0 0,-1 0,-20 21,0-1,0 1,0 0,0-1,0 1,0 0,21-21,-21 20,21-20,-1 0,1 0,0 0,-1 0,-20-20,21 20,0 0,-21-21,20 21,1-21,0 21,-21-20,20 20,-20-21,0 42,0-1,21-20,-21 21,21-21,-1 0,-20-21,21 21,0 0,-21-20,0-1,20 0,-20 1,21 20,-21-21,0 0,0 1,0-1,-21 21,1-21,-1 21,0 0,1 0,-1 0,21 21,0 0,0-1,0 1,21-21,-21 21,20-21,1 0,0 0,-1 0,1 0,0-21,-1 21,1-21,0 1,-1 20,-20-21,21 21,0-21,-21 1,21 20,-21 20,0 1,0 0,20-1,1 1,0 0,-21-1,20 1,-20 0,0-1,0 1,0 0,0-1,21-20,0 0</inkml:trace>
  <inkml:trace contextRef="#ctx0" brushRef="#br0" timeOffset="88355.93">9653 6243,'0'0,"21"0,-21-21,0 0,0 1,0-1,-21 21,0 0,1 0,-1 0,0 0,21 21,-20-21,-1 20,0 1,21 0,-20-1,20 1,0 0,20-21,1 0,0 0,-1 0,1 0,0 0,-21-21,20 21,1 0,-21-21,21 21,-1 0,-20 21,21-21,-21 21,0-1,21 1,-1 20,-20-20,0 0,21-1,-21 1,0 0,0-1,0 22,0-22,0 1,0 0,0 20,0-20,-21-1,21 1,-20 0,20-1,-42-20,42 21,-20-21,-1 21,0-21,1 0,-1 0,0 0,1 0,-1-21,21 0,-21 1,21-1,0 0,0 1,0-1,0 0,0 1,21-1,-21 0,41 21,-41-20,21-1,0 0,-1 1,1-1,20 0,-20 1,0-1,-1 0,1 1,0 20,20-21,-20 0,-1 1,1-1,0 0,-1 21,1-20,0 20,-21-21,20 21,-20-21,0 1,-20 20,-1 0,0 0,1 0,-1 0,0 0,21 20,0 1,21 0,0-1,-1 1,1 0,0-21,-21 20,20-20,-20 21,0 0,0-1,21-20,-21 21,0 0,0-1,0 1,21-21,-1 0,1 0,0 0,-1-21,1 21,0-20,-1 20,1-21,0 0,-1 21,1 0,-21-20,21 20,-21-21,20 21,-20-21,21 1,-21-1,-21 21,1 0,-1 0,21 21,-21-21,21 20,-20-20,-1 21,21 0,0-1,21-20,-1 0,1 0,0 0,-1 0,1-20,0-1,-21 42,0-1,0 1,20-21,1 0,0 0,-1 0,1 0,0 0,-1 0,1 0,0 0,0-21,-1 1,1 20,-21-21,21 0,-1 1,1 20,-21-21,0 0,-21 1,1 20,-1 20,21 1,-21-21,21 21,-20-21,20 20,0 1,-21 0,21-1,0 1,41-21,-20 0,20 0,-20 0,-21-21,21 21,-1-20,1-1,-21 0,21 1,-21-1,20 0,-20 1,0-1,0 0,21 1,-21-1,0 0,0 0,0 1,0-1,0 0,0 1,0-1,-21 0,21 42,0 0,0-1,0 1,0 0,0-1,0 1,0 0,0 0,0-1,0 1,0 0,0-1,0 1,0 0,0-1,21 1,0 0,-1-21,1 0,0 0,-1 0,-20-21,21 21,0-21,-1 21,1-20,-21-1,21 21,-21-21,20 21,-20-20,0 40,0 1,0 0,0-1,0 1,21-21,-21 21,21-1,-1-20,1 0,0 0</inkml:trace>
  <inkml:trace contextRef="#ctx0" brushRef="#br0" timeOffset="88502.66">11121 6015,'0'0,"-21"0,21-21,-21 21,21-20,-20 20,20-21,-21 21</inkml:trace>
  <inkml:trace contextRef="#ctx0" brushRef="#br0" timeOffset="89648.17">11224 6305,'0'20,"21"-20,-1-20,1 20,0 0,-1-21,1 0,-21 1,21 20,-21-21,0 0,-21 21,0 0,1 21,-1 0,0-1,21 1,0 0,-20-21,20 20,0 1,0 0,0-1,0 1,20-21,-20 21,21-21,20 0,-20 0,0 0,-1 0,1 0,0 0,-1 0,1-21,0 21,-1 0,-20-21,21 21,0 0,-1-20,-20-1,0 0,0 1,0 40,0 1,0 0,0-1,0-40,0-1,0 0,21 1,0-1,-21 0,20 21,-20 21,0 0,21-1,0-20,-21 21,20 0,1-21,0 20,-1-20,1 0,0 0,-1 0,1 0,-21-20,21 20,-1-21,1 0,-21 1,21-1,-1 0,-20 1,0-1,21 0,-21 1,0-1,0 0,0 0,0 1,0-1,0 0,0 1,0-1,-21 21,21 21,0 20,0-20,0-1,0 1,0 0,0 0,0-1,0 1,0 0,0-1,0 1,0 0,0-1,0 1,0 0,0-1,0 1,21-21,0 0,-1 0,1 0,0-21,-1 21,1-20</inkml:trace>
  <inkml:trace contextRef="#ctx0" brushRef="#br0" timeOffset="89784.45">12092 6222,'0'0,"0"-21,0 1,0-1,21 21,-1 0,1-21,0 21,-1 0,1-21,0 21</inkml:trace>
  <inkml:trace contextRef="#ctx0" brushRef="#br0" timeOffset="90423.1">12940 6243,'0'-21,"0"62,0-20,0 0,20-1,-20 1,21 0,-21-1,0 1,21-21,-21 21,20-21,-20 20,21-20,0 0,-21-20,20-1,-20 0,21 21,-21-20,0-1,21 21,-21-21,0 1,0-1,20 21,-20-21,0 1,0-1,21 21</inkml:trace>
  <inkml:trace contextRef="#ctx0" brushRef="#br0" timeOffset="90784.43">13374 6408,'20'0,"-20"-21,0 1,0-1,21 21,-21-21,21 21,-21-20,20-1,-20 0,0 1,-20 20,-1 0,0 0,21 20,-20-20,-1 21,21 0,-21-21,21 20,-20 1,20 0,0-1,0 1,20-21,-20 21,21-21,0 0,-1 0,1 20,0-20,-1 0,1 0,20 0,-20 0,20-20,-20 20,0-21,-1 21</inkml:trace>
  <inkml:trace contextRef="#ctx0" brushRef="#br0" timeOffset="91224.34">13766 6325,'21'-20,"-42"40,42-61,-42 62,21-1,-20-20,20 21,0 0,0-1,-21-20,21 21,0 0,0-1,41 1,-20-21,0 0,-1 0,1 0,0 0,-1 0,1-21,0 21,-1-20,1 20,-21-21,21 0,-1 1,-20-1,21 0,-21 1,21-1,-21 0,0 1,0-1,20-20,-20 20,0 0,0 0,0 1,0-1,0 0,0 1,0-1,0 0,0 1,0 40,-20-20,20 21,0 0,-21-1,21 1,0 0,0-1,-21 1,21 0,0 0,0-1,0 1,0 0,0-1,0 1,0 0,0-1,0 1,21-21,-21 21,21-21,-1 20,1-20</inkml:trace>
  <inkml:trace contextRef="#ctx0" brushRef="#br0" timeOffset="92027.23">14118 6325,'0'0,"0"-20,0-1,20 21,1 0,-21-21,21 21,-1 0,1 0,0 0,-1 0,1 0,-21 21,21-21,-21 21,20-21,-20 20,0 1,0 0,0-1,21-20,-21 21,21-21,-1 0,1-21,0 1,-1-1,-20 0,0 1,0-1,0 0,-20 1,-1-1,0 0,1 21,20-20,-21 20,0 0,21 20,-20-20,20 21,0 0,0-1,20-20,-20 21,21-21,0 0,-1 0,1 0,0 0,-1 0,1 0,0-21,-1 21,1 0,0 0,-1-20,1 20,-21-21,21 0,-1 21,1-20,0-1,0 0,-21 0,-42 1,21 20,1 0,-1 0,0 0,21 20,0 1,21-21,-21 21,21-21,-21 21,41-21,-41 20,21-20,0 21,-1 0,-20-1,21-20,-21 21,0 0,0-1,0 1,0 0,0-1,-21-20,21 21,0 0,21-21,0 0,-1 0,1 0,0 0,-1 0,1 0,0-21</inkml:trace>
  <inkml:trace contextRef="#ctx0" brushRef="#br0" timeOffset="94542.4">3245 7462,'0'-21,"-20"21,-1 0,42 0,-1 0,1 0,0 0,20 0,0 0,-20 0,20 0,1 0,-1 0,0 0,1 0,-1 0,0 0,1 0,-22 0,22 0,-22 0,1 0,20 0,-20 0,0 21,-1-21,1 0,0 0,-21-21</inkml:trace>
  <inkml:trace contextRef="#ctx0" brushRef="#br0" timeOffset="95456.05">3225 7524,'0'0,"-21"-21,42 21,-1 0,-20 21,21-21,-21 21,21-21,-21 20,20-20,-20 21,21-21,-21 21,21-1,-1 1,-20 0,21-21,-21 20,0 1,21 0,-1-1,-20 1,21 0,-21-1,21 1,-21 0,0-1,20-20,-20 21,21-21,-21 21,21-21,-1 0,1-21,0 21,-1-21,-20 1,21-1,0 0,-21 1,20 20,-20-21,21 0,-21 1,21 20,-21-21,0 0,20 21,-20-20,0-1,21 0,-21 1,21-1,-21 0,0 1,20 20,-20-21,0 0,21 21,0 0,-1-20</inkml:trace>
  <inkml:trace contextRef="#ctx0" brushRef="#br0" timeOffset="96163.15">4237 7607,'-20'0,"20"20,0 1,0 0,0-1,0 1,0 0,0-1,0 1,0 0,0-1,0 1,0 0,0-1,0 1,20-21,-20 21,21-21,0 0,-1 0,1 0,0 0,0 0,-1 0,1 0,-21-21,21 21,-1 0,1-21,0 1</inkml:trace>
  <inkml:trace contextRef="#ctx0" brushRef="#br0" timeOffset="96347.22">4403 7772,'0'0,"-21"0,1 0,40 0,1 0,0-21,-1 1</inkml:trace>
  <inkml:trace contextRef="#ctx0" brushRef="#br0" timeOffset="96516.15">4362 7565,'0'-20,"-21"20,21-21,0 0,21 1,-1 20,1 0,-21-21,21 21,20 0,-20 0</inkml:trace>
  <inkml:trace contextRef="#ctx0" brushRef="#br0" timeOffset="97235.34">5374 7689,'-20'0,"40"0,1 0,0 0,-1 0,1 0,0 0,-1 0,1 0,0 0,-1 0,1 0,0 0</inkml:trace>
  <inkml:trace contextRef="#ctx0" brushRef="#br0" timeOffset="97424.05">5416 7813,'0'0,"-21"0,0 0,42 0,20 0,1 0,-22 0,22-20,-22 20,22 0,-1-21,-20 21,20 0,0 0,-20 0,0-21</inkml:trace>
  <inkml:trace contextRef="#ctx0" brushRef="#br0" timeOffset="124848.45">24804 2398,'0'20,"0"1,0 0,0-1,0 1,-21 0,21-1,0 1,21-21,0 0,20 0,-20 0</inkml:trace>
  <inkml:trace contextRef="#ctx0" brushRef="#br0" timeOffset="125046.53">24928 2232,'0'-20,"-21"20</inkml:trace>
  <inkml:trace contextRef="#ctx0" brushRef="#br0" timeOffset="139960.24">6904 7565,'-21'-20,"21"-1,-20 0,20 1,0-1,20 21,-20-21,42 21,-22 0,-20-20,21 20,0 0,-1 0,1 0,0 41,-1-41,-20 21,21-21,-21 20,0 1,21 0,-21-1,0 1,0 0,0-1,0 1,0 0,0 20,0-20,-21-1,21 1,-21 0,1-1,-1 1,0 0,1-21,-1 20,0 1,1-21,-1 21,0-21,1 0,-1 0,0 0,21-21,-20 21,20-21,0 1,0-1,0 0,0 1,0-1,20 21,-20-21,21 1,0 20,-21-21,20 21,1-21,0 21,-1 0,1 0,0-20</inkml:trace>
  <inkml:trace contextRef="#ctx0" brushRef="#br0" timeOffset="140311.76">7338 7545,'0'-21,"0"0,0 42,0 0,21-21,-21 20,0 1,0 0,0-1,0 1,0 0,0-1,0 1,0 0,0-1,0 1,0 0,0-1,0 1,20-21,1 0,0 21,-1-21,1 0,0 0,-1 0,1 0,0 0,-1 0,1-21,0 21</inkml:trace>
  <inkml:trace contextRef="#ctx0" brushRef="#br0" timeOffset="140647.84">7483 7648,'0'0,"-21"-21,21 1,21-1,20 21,-41-21,21 21,-1 0,1 0,0-20,-1 20,1-21,0 21,-1-21,-20 1,0-1,-20 21,20-21,-21 21,0 0,1-20,-22 20,22 0,-1-21,0 21,1-21,-1 21,21-20,0-1,21 21,-1 0,22-21,-22 21,22 0,-1-20,0 20,21 0,-20 0,-1 0</inkml:trace>
  <inkml:trace contextRef="#ctx0" brushRef="#br0" timeOffset="141175.87">6718 8268,'0'0,"-21"0,1 0,40 0,22 0,-22 0,22 0,-1 0,21 0,-21 0,21-20,-20 20,20 0,-21 0,21-21,-21 21,21 0,-20 0,-1-21,0 21,1 0,-22 0,1 0,0 0,-1 0,1 0,0 0</inkml:trace>
  <inkml:trace contextRef="#ctx0" brushRef="#br0" timeOffset="141752.41">6801 8661,'0'0,"0"-21,-21 1,21-1,0 0,0 1,21 20,-1 0,22 0,-22 0,1 0,0 0,-1 0,-20 20,21-20,0 21,-1 0,-20-1,0 1,0 0,0-1,0 1,0 0,0-1,0 1,-20 20,20-20,-21 0,21-1,-41 1,20 0,0-1,1-20,20 21,-21 0,0-21,1 0,20 20,-21-20,0 0,1 0,20-20,0-1,0 0,0 1,0-1,20 0,1 1,0-1,-1 0,1 1,0 20,-1 0,-20-21,21 21,0 0,-1 0,1 0,0 0,-1 0</inkml:trace>
  <inkml:trace contextRef="#ctx0" brushRef="#br0" timeOffset="142291.15">7255 8723,'0'-21,"0"1,0-1,0 42,0-1,0 22,0-22,0 1,0 0,0-1,0 1,0 0,0-1,0-40,21 20,-21-21,41 0,-20 1,0-1,-1 21,-20-21,21 1,0 20,-21-21,20 21,-20 21,21-1,-21 1,21 0,-21-1,20 1,1-21,0 0,-1 0,1-21,0 21,-21-20,20 20,-20-21,0 0,21 1,-21-1,0 0,0 1,0-1,-21 0,21 1,-20 20,20-21,-21 0,0 1,1-1,20 0</inkml:trace>
  <inkml:trace contextRef="#ctx0" brushRef="#br0" timeOffset="142864.4">8454 7917,'-21'0,"21"-21,42 21,-21 0,-1 0,1 0,0 0,-1 0,1 0,0 0,-1 0,1 0,0 0</inkml:trace>
  <inkml:trace contextRef="#ctx0" brushRef="#br0" timeOffset="143016.99">8516 8041,'-20'0,"40"-21,22 21,-22-20,1 20,0 0,20 0,-20-21,-1 21,22 0</inkml:trace>
  <inkml:trace contextRef="#ctx0" brushRef="#br0" timeOffset="145064.03">9942 7813,'-20'0,"40"0,1 0,0 0,-1 0,1 0,0 0,-1 0,1 0,0 0,-1 0,1 0,0 0,-1 0,1 0,20 0</inkml:trace>
  <inkml:trace contextRef="#ctx0" brushRef="#br0" timeOffset="149687.91">11017 7524,'-20'0,"-1"0,21 21,-21-21,1 20,-1 1,0 0,21 20,-20-20,-1-1,0 22,1-22,20 1,-21 20,21-20,-21 0,21-1,0 22,0-21,0-1,0 1,42 0,-42-1,20-20,1 21,0-21,-1 0,22 0</inkml:trace>
  <inkml:trace contextRef="#ctx0" brushRef="#br0" timeOffset="150248.37">11451 7896,'21'-21,"-21"1,0-1,0 0,-21 21,21-20,-20 20,-22 0,22 0,-1 0,21 20,-21-20,1 21,-1 0,0-1,1 1,20 0,-21-21,21 21,0-1,0 1,41-21,-20 21,0-21,-1 0,1 0,0 0,20-42,-20 42,-21-20,20 20,1-21,0 21,-1-21,-20 0,21 21,-21-20,21-22,-21 22,20-1,-20 0,0 1,0-1,0 0,0 1,0-1,0 0,0 1,-20-1,20 0,0 42,0 0,0-1,0 1,0 0,0-1,0 1,0 0,0-1,0 1,0 0,0-1,0 1,0 0,20-1,-20 1,21 0,-21 0</inkml:trace>
  <inkml:trace contextRef="#ctx0" brushRef="#br0" timeOffset="150527.2">11823 8062,'0'-21,"-20"21,20 21,0-1,-21-20,21 21,0 0,0-1,0 1,0 0,0-1,21 1,-1-21,1 0,0 0,-1-21,1 21,0-41,-1 20</inkml:trace>
  <inkml:trace contextRef="#ctx0" brushRef="#br0" timeOffset="150674.44">11968 7813,'0'0,"-21"0,1-20,-1 20,21-21,-21 21,21-21,21 21</inkml:trace>
  <inkml:trace contextRef="#ctx0" brushRef="#br0" timeOffset="151023.79">12381 7813,'0'0,"-20"0,40 0,1 0,0 0,-1 0,1 0,20 0,-20-20,20 20,1-21,-21 21,20 0,-20 0,-1-21</inkml:trace>
  <inkml:trace contextRef="#ctx0" brushRef="#br0" timeOffset="151499.34">13084 7689,'0'-20,"0"40,0 1,0 20,-20-41,20 21,0 0,0-1,0 1,0 0,0-1,0 1,20-21,1 21,0-21,-1 0,1 0,0 0,-1 0,1 0,-21-21,21 21,-21-21,20 21,1 0,-21-20,21-1,-21 0,20 21,-20-20,0-1,21 21,-21-21,0 1,0-1,0 0,-21 1,21-1,-41 21,41-21,-21 21,1-20,-1 20,0 0,1 0,20-21,-21 21,0 0,1 0</inkml:trace>
  <inkml:trace contextRef="#ctx0" brushRef="#br0" timeOffset="152091.51">13580 7938,'0'-21,"0"42,0-1,-20-20,20 21,0 0,0-1,0 1,0 0,20-21,-20 20,21-20,0 0,-1 0,1-41,0 41,-1-21</inkml:trace>
  <inkml:trace contextRef="#ctx0" brushRef="#br0" timeOffset="152261.94">13663 7710,'0'0,"0"-21,-21 21,1-20,20-1,20 21</inkml:trace>
  <inkml:trace contextRef="#ctx0" brushRef="#br0" timeOffset="152515.34">13952 7421,'21'0,"0"0,-1 20,1-20,0 21,-1 0,1-1,0 22,-1-22,1 1,0 20,-1 1,1-22,-21 22,0-22,0 1,0 20,0-20,0 0,-21-1,21 1,-41-21,20 21,1 0,-1-21,0 0,1 20,-1-20,0 0</inkml:trace>
  <inkml:trace contextRef="#ctx0" brushRef="#br0" timeOffset="153187.29">14759 7565,'0'0,"20"-20,1 20,-21-21,21 21,-21-21,0 1,-21 20,21-21,-21 21,1 0,-1 0,0 0,1 21,-1-1,21 1,-21-21,21 21,0-1,0 1,-21-21,21 21,0-1,0 1,0 0,0-1,0 1,0 0,0-1,0 1,0 0,0-1,0 1,0 0,0-1,0 1,0 0,0 0,0-1,0 1,0 0</inkml:trace>
  <inkml:trace contextRef="#ctx0" brushRef="#br0" timeOffset="153383.57">14531 7855,'-21'-21,"21"0,0 1,0-1,21 21,0 0,-1-21,1 21,0 0,20-20,-20 20,0 0,20-21,-20 21,-1-21,22 21,-22-20,1-1</inkml:trace>
  <inkml:trace contextRef="#ctx0" brushRef="#br0" timeOffset="153571.91">15110 7255,'-21'0,"21"21,0 20,0-20,0 0,21-1,-21 1,41 0</inkml:trace>
  <inkml:trace contextRef="#ctx0" brushRef="#br0" timeOffset="154055.87">15193 7607,'0'-21,"20"21,-20-21,-20 42,-1 0,21-1,-21 1,21 0,-20-1,20 1,-21 0,21-1,0 1,-21 0,21-1,0 1,0 0,0-1,0 1,21 0,-21 0,41-21,-41 20,21-20,0 21,20-21,-20 21,-1-21,22 0,-1 0</inkml:trace>
  <inkml:trace contextRef="#ctx0" brushRef="#br0" timeOffset="155111.51">15689 7751,'0'-20,"0"-1,0 42,0 20,0-20,0-1,0 1,0 0,0-1,0 1,0 0,20-21,1 0,0 0,-1-21,1 0,0 21,-1-20,-20-1,21 21,-21-21,21 21,-21-20,20 20,-20-21,0 42,0-1,0 1,0 0,21-21,0 20,-1-20,1 0,0 0,-1-20,1-1,-21 0,21 21,-21-20,0-1,0 0,0 1,0-1,0 0,0 1,-21 20,21-21,-41 21,20 0</inkml:trace>
  <inkml:trace contextRef="#ctx0" brushRef="#br0" timeOffset="155390.44">16329 7710,'21'-21,"0"21,-1 21,1 0,0-1,-1 1,1 0,-21-1,21-20,-21 21,20 0,-20-1,21-20,-21 21,21 0,-1-21</inkml:trace>
  <inkml:trace contextRef="#ctx0" brushRef="#br0" timeOffset="155603.47">16598 7731,'0'-21,"-21"21,1 0,-1 0,0 0,1 21,-1-21,0 20,1-20,20 42,-21-42,0 20,1 1,-1 0,0-1,21 1,-20-21,20 21,0 0,0-1,20-20</inkml:trace>
  <inkml:trace contextRef="#ctx0" brushRef="#br0" timeOffset="155907.34">16826 7545,'0'0,"20"-21,-20 0,21 21,0 0,-1 21,1 0,0-1,-1 1,-20 0,21 20,-21-20,21-1,-21 1,20 0,-20 20,0-20,0-1,0 1,0 0,0-1,0 1,-20-21,20 21,-21 0,0-1,1-20,-1 0,0 21,1-21,-1 0,21 21</inkml:trace>
  <inkml:trace contextRef="#ctx0" brushRef="#br0" timeOffset="157262.87">17301 7938,'-21'0,"42"0</inkml:trace>
  <inkml:trace contextRef="#ctx0" brushRef="#br0" timeOffset="157979.4">17652 7648,'0'-21,"0"1,21 40,0 1,-1-21,1 21,0-21,-1 20,1 1,-21 0,21-21,-1 20,1-20,0 21,-1-21,-20 21,21-21,-21 20,21-20,-21 21,20-21</inkml:trace>
  <inkml:trace contextRef="#ctx0" brushRef="#br0" timeOffset="158216.01">17983 7627,'0'0,"0"-20,-21 20,1 0,-1 20,0-20,21 21,-20 0,-1-1,-20 1,20 0,0-1,1 1,20 0,-21-1,0 22,21-22,0 1,0 0,0 0,0-1</inkml:trace>
  <inkml:trace contextRef="#ctx0" brushRef="#br0" timeOffset="193199.46">3101 9901,'-21'0,"0"-20,21 40,0 1,0 20,-20-20,20 0,0-1,0 1,0 0,-21-1,21 1,0-42,0 1,0-1,0 0,0 1,0-1,0 0,21 1,-21-1,0 0,20 21,-20-20,0-1,21 0,0 21,-21 21,20-21,-20 21,21-1,-21 1,21 0,-21-1,20-20,-20 21,0 0,21-21,-21 20,21-20,-1 0,-20-20,21 20,-21-21,21 0,-1 1,-20-1,0 0,21 21,-21-20,0-1,21 21,-21-21,0 42,0 0,0-1,0 1,0 0,0-1,0 1,0 0,0-1,0 1,0 0,20-21,-20 20,21 1,0-21,-1 0,1 0,0 0,-21-21,20 21,1-20,-21-1,21 0,-21 1,20-1,-20 0,0 42,0 0,21-21,-21 20,0 1,0 0,21-21,-21 20,0 1,20-21,1 0,-21 21,21-21,-1 0,1 0,0 0,-1-21,1 0,0 1,-21-22,20 42,-20-20,0-1,0 0,0 1,0 40,0 1,0 0,0-1,0 1,0 0,0-1,0-40,21 20,-21-42,21 42,-21-20,20-1,1 21,-21-21,21 21,-1-20,1 20,0 0,-21 20,0 1,20-21,-20 21,0-1,21 1,0 0,-1-21,1 20,0-20,-1 0,1 0,0 0,-1-20,1-1,-21 0,21 21,-21-20,0-1,0 0,0 1,0 40,0 1,0 0,0-1,0 1,20-21,-20 21,0-1,21 1,-21 0,21-21,-21 20,20-20,1 0,0 0,0 0,-1 0,1-20,0 20,-1-21,1 0,0 1,-21-1,20 21,-20-21,21 1,-21-1,0 0,0 1,0 40,0 1,0 0,0-1,0 1,0 0,0-1,0 1,0-42,0 1,21 20,-21-21,20 21,-20-21,0 1,21 20,0-21,-1 21,-20 21,0-1,21-20,-21 21,0 0,0-1,21-20,-1 0,-20 21,21-21,0 0,-21-21,20 21,-20-20,21 20,-21-21,21 21,-21-21,20 21,-20-20,21 20,-21 20,0 1,21 0,-21-1,0 1,20-21,1 0,0 0,-1 0,-20-21,21 21,-21-20,21 20,-1-21,1-20,0 41,-21-21,20 21,-20-21,0 42,0 0,0-1,0 1,0 0,0-1,0 1,0 0,0-1,21-20,0 0,-21-20</inkml:trace>
  <inkml:trace contextRef="#ctx0" brushRef="#br0" timeOffset="193359.08">5147 9777,'0'0,"-21"-20,1 20,20-21</inkml:trace>
  <inkml:trace contextRef="#ctx0" brushRef="#br0" timeOffset="193551.86">4320 9674,'0'0,"-21"0,1 0,-1-21,0 21,21-21,0 1</inkml:trace>
  <inkml:trace contextRef="#ctx0" brushRef="#br0" timeOffset="193731.42">3721 9612,'0'0,"-21"0,0 0,1-21,-1 21,42 0</inkml:trace>
  <inkml:trace contextRef="#ctx0" brushRef="#br0" timeOffset="195184.1">5478 9984,'0'0,"-21"0,21-21,0 1,21 20,-1 0,1 0,0 0,-1 0,1 0,0 0,-21 20,0 1,0 0,0-1,0 1,0 0,0-1,-21-20,21 21,0 0,0-1,21-20,-1 0,22 0,-22 0,1 0,0 0,-1-20,1 20,0-21,-1 21,1 0,-21-41,21 41,-21-21,20 0,-20 1,0-1,0 0,0 42,0 0,0-1,0 1,-20-21,20 21,0-1,0 1,0 0,20-1,1-20,0 0,-1 0,1-20,0-1,-1 21,-20-21,21 1,-21-1,0 0,0 42,0-42,0 1,21-1,-1 21,1 0,-21 21,21-21,-21 20,20 1,-20 0,21-21,-21 20,21-20,-1 0,1 0,0 0,-1 0,1 0,0-20,-1 20,1-21,0 21,-1-21,1 1,0 20,-21-21,0 0,-21 21,0 21,1 0,20-1,-21 1,21 0,0-1,0 22,-21-22,21 22,0-22,0 22,0-22,0 22,0-22,0 22,0-22,0 22,0-22,0 22,0-22,0 1,0 0,0-1,0 1,0 0,0-1,-20-20,20 21,-21-21,0 0,1 0,-1 0,0 0,21-21,-20 21,-1-20,0 20,21-21,-20 0,-1 1,0-22,21 22,-20-22</inkml:trace>
  <inkml:trace contextRef="#ctx0" brushRef="#br0" timeOffset="195343.09">5974 9694,'-21'-20</inkml:trace>
  <inkml:trace contextRef="#ctx0" brushRef="#br0" timeOffset="195871.45">7462 9736,'0'-21,"0"0,0 1,0 61,-21-20,21 0,0-1,0 1,-20 0,20-1,0 1,0 0,0-1,-21 1,21 0,0-1,0 1,0 0,0-1,0 1,0 0,-21-21,21 20,0 1</inkml:trace>
  <inkml:trace contextRef="#ctx0" brushRef="#br0" timeOffset="196340.05">7359 10005,'-21'-21,"21"0,0 1,0-1,21 21,-21-21,20 21,-20-20,42-1,-22 21,1-21,0 21,-1-20,1 20,-21-21,21 21,-1-21,1 21,0 0,-1 0,-20 21,21 0,-21-1,0 1,21 0,-21-1,0 1,0 0,0-1,0 1,0 0,0-1,0 1,20-42,-20 1,21-1,0 0,-21 1,20 20,-20-21,21 21,-21-21,21 21,-21-20,20 20,-20-21,0 42,0-1,0 1,0 0,0-1,0 1,0 0,0-1,42-20</inkml:trace>
  <inkml:trace contextRef="#ctx0" brushRef="#br0" timeOffset="196647.51">7958 10025,'0'0,"0"-20,21 20,-21-21,20 0,1 1,0 20,-1-21,1 0,0 1,-21-1,20 21,-20-21,-20 21,-1 0,-20 0,20 0,0 21,1-21,20 21,-21-21,21 20,-21-20,21 21,0 0,0-1,0 1,0 0,21-1,-21 1,41-21,-20 21,0-1,20-20,-20 21,20-21,-20 0,20 0,0 0,-20 0,20 0</inkml:trace>
  <inkml:trace contextRef="#ctx0" brushRef="#br0" timeOffset="198768.33">9364 9901,'0'0,"0"21,20-42,1 21,20-20,-20-1,-21 0,21 21,-21-20,20 20,-20-21,-20 21,-1 0,0 0,21 21,-20-21,20 20,-21-20,0 21,21 0,-20-1,20 1,0 0,0-1,0 1,20-21,-20 21,42-21,-42 20,20-20,1 0,0 0,-1 0,1 0,0 0,-1-20,1 20,0-21,-1 21,1-21,0 21,-1-20,1 20,-21-21,21 21,-1-21,-20 1,21 20,-21-21,21 21,-21-21,20 1,-20-1,0 0,0 1,-20 20,-1 0,21 20,-21-20,21 21,0 0,42-1,-42 1,20-21,1 21,0-1,-1-20,-20 21,21 0,-21-1,0 1,0 0,21-21,-1 0,1-21,0 21,-21-21,20 21,1 0,0-20,-21-1,20 21,-20-21,21 21,0-20,-21-1,20 0,-20 1,21 20,-21-21,0 0,-21 21,1 0,-1 0,21 21,0 0,0-1,21-20,-21 21,20 0,1-21,-21 20,0 1,21-21,-21 21,0-1,20-20,-20 21,21-21,0 0,-1 0,-20-21,21 21,0 0,-21-20,20 20,1 0,0 0,-1 0,-20 20,21-20,0 21,-1-21,1 0,-21-21,0 1,21 20,-21-21,0 0,0 1,0-1,0 0,0 1,-21 20,21-21,-21 21,1 0,-1 0,0 0,21 21,-20-21,20 20,0 1,0 0,20-21,-20 20,21-20,0 0,-1 0,1 0,0 0,-1 0,1-20,0 20,0 0,-1-21,1 21,0-21,-1 21,1-20,0 20,-1-21,1 21,0-21,-1 21,1 0,-21-20,21 20,-21-21,-21 21,0 0,21 21,0-1,21-20,-21 21,21-21,-1 21,1-1,0-20,-21 21,20-21,-20 21,21-1,-21 1,21 0,-21-1,0 1,20-21,-20 21,21-21,-21 20,21-20,-1 0,1 0,0 0,-1 0,1 0</inkml:trace>
  <inkml:trace contextRef="#ctx0" brushRef="#br0" timeOffset="203626.87">12381 9839,'-20'0,"40"0,1 0,0 0,-1 0,1 0,0 0,-1 0,1 0,0 0,-1 0,1 0,0 0,0 0</inkml:trace>
  <inkml:trace contextRef="#ctx0" brushRef="#br0" timeOffset="204715.44">12464 9860,'0'0,"0"-21,21 21,-21-20,0-1,0 42,20-1,-20 1,0 0,0-1,0 1,0 0,0-1,0 1,21-21,0-21,-1 1,1 20,-21-21,21 21,0-21,-1 21,-20-20,21 20,-21-21,21 21,-1 0,-20 21,0-1,21-20,-21 21,21-21,-21 21,20-21,1 0,0 0,-1 0,1-21,-21 0,0 1,21 20,-21-21,0 0,-21 1,0 20,21-21,-20 21,-1 0,0 0,21 21</inkml:trace>
  <inkml:trace contextRef="#ctx0" brushRef="#br0" timeOffset="205553.29">12940 9839,'20'0,"-40"0,61 0,-41 21,21-21,-21 21,0-1,20-20,-20 21,21-21,0 0,-1 0,1 0,0 0,-1 0,-20-21,21 21,-21-20,21 20,-21-21,20 21,-20-21,21 1,-21-1,0 0,21 1,-21-1,0 0,0 0,0 1,0-1,0 0,0 1,0-1,0 0,0 42,0 0,0-1,0 1,0 0,-21-1,21 1,0 0,0 0,0-1,0 1,0 0,0-1,0 1,21 0,-21-1,20-20,1 0,-21 21,21-21,-1 0,1 0,0-41,-1 41,-20-21,21 0,-21 1,21-1,-1 21,-20-21,0 1,21-1,-21 0,0 0,0 1,0-1,0 0,0 1,0-1,0 42,0-1,0 1,0 0,0-1,0 1,0 0,-21 0,21-1,0 1,0 0,0-1,21-20,0 0,-1 0,1 0,-21-20,21 20,-1 0,1-21,0 0,-1 21,-20 21,21-21,-21 21,0-1,0 1,21-21,-21 21,20-21,-20 20,21-20,0 0,-1 0</inkml:trace>
  <inkml:trace contextRef="#ctx0" brushRef="#br0" timeOffset="205719.83">13374 9694,'-21'0,"0"0,1 0,-1 0,21-20,41 20,-20 0,0 0,-1-21,1 21</inkml:trace>
  <inkml:trace contextRef="#ctx0" brushRef="#br0" timeOffset="205886.3">12733 9550,'0'0,"-41"0,20 0,-20 0,20 0,0-21,0 21,63 0</inkml:trace>
  <inkml:trace contextRef="#ctx0" brushRef="#br0" timeOffset="206399.86">14759 9757,'-21'0,"0"0,42 0,0 0,-1 0,1 0,-21 20,21-20,-1 0,1 0,0 0,-1 0,1 0,0 0</inkml:trace>
  <inkml:trace contextRef="#ctx0" brushRef="#br0" timeOffset="207023.31">15110 9715,'0'-21,"0"1,0 40,0 1,21 0,-21 0,0-1,0 1,20 0,-20-1,0 1,21 0,-21-1,21-20,-21 21,20-21,1 0,-21-41,21 41,-1-21,1 21,-21-21,21 21,-1-20,1-1,0 21,-21-21,20 21,-20-20,21 20,0-21,-1 21,-20 21,0-1,21-20,0 21,-1 0,1-21,0 0,-1 0,1 0,0 0,-1-21,1 0,0 21,-21-20,20 20,-20-21,21 0,-21 0,0 1,-21 20,21-21,-20 21,-1 0,0 0,1 21,-1-21,0 20,1 1,-1 21,21-22,0 1,0 0,21-21,-21 20,41 1,-20-21,-1 21,1-21,20 20,1-20,-1 21,0-21,1 0,-1 0,0 0</inkml:trace>
  <inkml:trace contextRef="#ctx0" brushRef="#br0" timeOffset="209499.92">17012 9757,'0'0,"20"0,-20-21,21 21,-21-21,0 0,0 1,-21 20,1 0,-1 0,0 0,1 0,-1 20,0-20,1 21,-1 0,0 0,21-1,0 1,21-21,0 0,-1 0,1 0,0 0,-1-21,1 21,0 0,-1 0,-20 21,21 0,-21-1,21 1,-21 0,0-1,0 1,0 0,0-1,0 1,0 0,0 20,0-20,0-1,-21 1,21 20,-21-20,21 0,-20-21,-1 20,0 1,1-21,20 21,-21-21,0 0,1 0,-1 0,21-21,-21 21,21-21,0 1,-20-1,20 0,0 1,0-1,0 0,0 1,0-1,20 0,-20 1,42-1,-22-20,1 20,0 0,-1 1,1-1,0 0,20 1,-20-1,-1 0,1 1,20-1,-20 0,0 0,-1 21,1-20,0-1,-1 21,1-21,0 1,-42 20,0 0,1 20,-1-20,21 21,0 0,0-1,21-20,-21 21,20-21,1 21,0 0,-1-21,-20 20,21-20,-21 21,21-21,-21 21,0-1,20 1,1-21,0 0,-1 0,1-21,0 21,-1-20,1 20,0-21,-1 0,1 21,-21-20,21-1,-1 21,1-21,0 21,-21-21,20 21,-20-20,0-1,-20 21,-1 0,-20 0,41 21,-21-21,0 20,1 1,20 0,0 0,0-1,20-20,1 0,0 0,-1 0,1 0,-21-20,0 40,21-20,-1 0,-20 21,21-21,0 0,-1 0,1 0,0 0,-1 0,1 0,20-21,-20 21,0 0,-1-20,1 20,0-21,-1 21,1 0,0-21,-21 0,-21 21,0 0,21 21,-20 0,20 0,0-1,20-20,1 0,0 0,-1-20,1 20,-21-21,21 0,-1 0,-20 1,0-1,21 0,-21 1,0-1,0 0,0 1,0-1,0 0,0 1,-21-1,21 0,-20 21,20 42,0-22,0 1,0 0,-21-21,21 20,0 1,0 0,0-1,0 1,0 0,0-1,0 1,0 0,21-21,-21 21,20-21,1 20,0-20,-1 0,1 0,0 0,-1 0,1 0,0-20,-1 20,1 0,-21-21,21 21,-1-21,-20 0,21 21,-21-20,21-1,-21 0,0 42,0 0,0-1,0 1,0 0,0 0,0-1,20-20,1 0,0 0</inkml:trace>
  <inkml:trace contextRef="#ctx0" brushRef="#br0" timeOffset="209647.15">18520 9446,'0'0,"0"-20,-20 20,-1-21</inkml:trace>
  <inkml:trace contextRef="#ctx0" brushRef="#br0" timeOffset="210779.43">18644 9694,'0'21,"21"-21,0 0,-21-21,20 21,1 0,-21-20,21 20,-21-21,20 21,-20-21,0 1,0-1,-20 21,20-21,-21 21,0 0,1 0,20 21,0 0,-21-1,21 1,0 0,0-1,0 1,0 0,21-21,-21 21,20-21,1 20,0-20,-1 0,1 0,0 0,0 0,-1-20,1 20,0-21,-1 21,-20-21,21 21,-21-21,21 21,-1-20,-20-1,0 42,0-1,0 1,21-42,0 21,-21-20,20 20,1 0,0-21,-1 21,-20 21,21-21,-21 20,21 1,-1-21,-20 21,21-21,0 0,-1 0,1 0,0 0,-1-21,1 21,-21-21,21 21,-21-20,20 20,-20-21,21 0,-21 1,21-1,-21 0,0 1,0-1,0 0,0 1,0-1,0 0,0 1,0-1,0 0,0 42,0 0,0-1,0 1,0 0,0-1,0 1,0 0,0-1,-21-20,21 21,0 0,-21-1,21 1,0 0,0-1,0 1,0 0,21-21,0 0,-1 0,1 0,0 0,-1 0,-20-21,21 21,0 0,-1 0,1-21,0 1</inkml:trace>
  <inkml:trace contextRef="#ctx0" brushRef="#br0" timeOffset="210939.19">19554 9529,'-21'0,"21"-21,21 21,-21-20,21 20,20 0,-20 0,-1 0,1 0,0-21</inkml:trace>
  <inkml:trace contextRef="#ctx0" brushRef="#br0" timeOffset="214459.16">4858 11307,'0'-21,"0"0,-21 21,21 21,-21 20,1 1,-1-22,0 1,21 0,-20 20,-1-20,0 20,1-20,-1 0,0-1,1 1,-1 0,21-1,-21 1,21 0,-20-21,20 20,-21-20,21-20,21-1,-1 0,-20 1,21-1,-21 0,21 1,-1-1,-20 0,21 1,-21-1,21 0,-21 0,20 1,-20-1,21 21,-21-21,21 1,-21-1,20 21,-20-21,0 42,0 0,0-1,0 1,21 0,-21-1,21 1,-1 0,-20 0,21-21,-21 20,0 1,21 0,-21-1,20-20,-20 21,0 0,21-1,0-20,-21 21,20 0,1-1,-42-20,1 0,-1 0,0 0,1 0,-1 0,0 21,1-21,-1 0,-20 0,20 0,0 0,1 0,-1 0,0 0,1 0,40 0,22 0</inkml:trace>
  <inkml:trace contextRef="#ctx0" brushRef="#br0" timeOffset="-214469.43">5064 11617,'0'0,"0"-21,0 1,0-1,0 42,0-1,0 1,0 0,21-21,-21 20,0 1,21 0,-1-21,1 0,-21-21,21 21,-1 0,-20-21,21 21,-21-20,21 20,-21-21,20 21,1 0,-21 21,21-21,-1 20,1 1,0-21,-1 21,1-21,0 0,-1 0,1 0,0 0,-1 0,1-21,0 21,-21-21,20 21,-20-20,21 20,-21-21,0 0,0 1,0-1,0 0,0 1,-21-1,21 0,-41 0,20 1,1 20,-1-21,0 21</inkml:trace>
  <inkml:trace contextRef="#ctx0" brushRef="#br0" timeOffset="-214148.38">6118 11472,'-20'0,"-1"0,42 0,20 0,-20 0,-1 0,22 0,-22 0,22 0,-1 0</inkml:trace>
  <inkml:trace contextRef="#ctx0" brushRef="#br0" timeOffset="-213988.81">6160 11617,'0'0,"-21"0,0 0,63 0,-22 0,1-21,0 21,20 0,-20 0,20 0,0-20</inkml:trace>
  <inkml:trace contextRef="#ctx0" brushRef="#br0" timeOffset="-211644.83">7483 11493,'-21'0,"42"0,-1 0,1 0,0 0,-1 0,1 0,0 0,-1 0,1 0,-21-21,21 21</inkml:trace>
  <inkml:trace contextRef="#ctx0" brushRef="#br0" timeOffset="-210822.31">7896 11410,'0'-21,"0"1,21-1,-1 21,1 0,0 0,-1 21,1-21,0 20,-1 22,-20-22,21 1,-21 0,21-21,-21 21,0-1,0 1,20-21,-20 21,0-1,0 1,0-42,0 1,0-1,0 0,21 21,-21-20,0-1,21 0,-21 0,20 1,1-1,0 21,-21-21,20 21,1 0,-21-20,21 20,-1 0,1 0,0 41,-1-20,1-1,-21 1,21 0,-1 20,-20-20,0 0,0-1,21 1,-21 0,0-1,0 22,0-22,0 1,0 0,0-1,0 22,0-22,0 1,-21 0,21-1,0 1,0 0,0-1,21 1,0 0,0-1,-1-20,1 0,0 21,-1-21,1 0,0 0,-1 0,-20-21,0 1,21-1</inkml:trace>
  <inkml:trace contextRef="#ctx0" brushRef="#br0" timeOffset="-208817.55">9033 11224,'0'-21,"-21"21,42 0,20 0,-20 0,0 0,-1 0,22 0,-22 0,22 0,-22 0,22 0,-1 0,-20-20,20 20,-20 0,20 0,-20 0,-1 0,1 0,0 0,-1 0,1 0,0 0,-21 20,0 1,0 0,0-1,0 1,0 0,0-1,0 1,0 0,0-1,0 1,0 0,0-1,0 1,0 0,0 0,0-1,0 1,0 0,0-1,0 1,0 0,0-1,0 1,-21-21,0-21,1 21,20-20,-21 20,0 0,1-21,-1 21,21-21,-21 21,1-20,-1-1,0 21,21-21,-20 1,20-1,-21 21,21-21,-21 0,21 1,-20-1,20 0,-21 21,21-20,0-1,-21 21,21-21,-20 1,20-1,-21 21,21-21,-21 21,21-20,0-1,-20 21,20-21,0 1,20 20,1 0,0 0</inkml:trace>
  <inkml:trace contextRef="#ctx0" brushRef="#br0" timeOffset="-208347.62">9901 11286,'0'-21,"0"42,0 0,0-1,0 1,0 0,0-1,21 1,-21 0,0-1,0 1,0 0,0 0,0-1,0 1,0 0,0-1,0 1,20-21,1 0,0 0,-1 0,1 0,0 0,-1-21,1 21,0-20,-1-1,1 21,-21-21</inkml:trace>
  <inkml:trace contextRef="#ctx0" brushRef="#br0" timeOffset="-208142.29">10046 11431,'-21'0,"42"0,-1 0,1 0,0-21,-1 0,1 21,-21-20,21 20,-21-21</inkml:trace>
  <inkml:trace contextRef="#ctx0" brushRef="#br0" timeOffset="-207997.76">10066 11224,'-82'-41,"164"82,-164-103,102 62,-20-21,21 21,0 0,20-20,-20 20,-1 0,1 0,20-21,-20 21,0 0,-1 0</inkml:trace>
  <inkml:trace contextRef="#ctx0" brushRef="#br0" timeOffset="-198921.75">3369 12836,'0'-20,"-20"20,-1 0,0 0</inkml:trace>
  <inkml:trace contextRef="#ctx0" brushRef="#br0" timeOffset="-198789.91">3018 13208,'-21'21,"1"-21,-1 0,0 0</inkml:trace>
  <inkml:trace contextRef="#ctx0" brushRef="#br0" timeOffset="-198650.08">3493 13229,'0'0,"-20"0,40-21</inkml:trace>
  <inkml:trace contextRef="#ctx0" brushRef="#br0" timeOffset="-196561.25">5023 12795,'0'-21,"-21"42,21 0,-20-1,20 1,0 0,-21-1,0 22,21-22,-20 1,-1 0,21-1,-21 22,21-22,-20 1,20 0,-21-1,21 1,0 0,0-42,21-20,-21 20,0-20,0 20,20 0,1 1,-21-1,21 0,-1 1,-20-1,21 0,-21 1,21-1,-21 0,20 21,-20-20,21-1,-21 0,21 1,-21 40,0 1,20-21,-20 21,21-1,0 1,-21 0,20-21,-20 20,21 1,0-21,-21 21,20-1,1-20,-21 21,21-21,-1 21,-20-1,21 1,0-21,-21 21,20-21,-20 20,21-20,-21 21,21-21,-21 21,0-1,20-20,-20 21,-20-21,-1 0,0 0,1 0,-1 0,0 0,1 0,-1 0,-20 21,20-21,0 0,1 0,-1 0,0 0,-20 0,20 0,1 0,-1 0,0 0,1 20,-1-20,0 0,1 0,-1 0,0 0,21-20,42-1</inkml:trace>
  <inkml:trace contextRef="#ctx0" brushRef="#br0" timeOffset="-195757.86">5457 12898,'0'-20,"21"20,-21-21,0 42,0-1,0 1,0 0,0-1,0 1,0 0,0-1,0 1,0 0,20-1,-20 1,0 0,0-1,0 1,21-21,-21 21,21-21,-21-21,20 21,-20-21,21 21,-21-20,21-1,-21 0,20 21,-20-20,21-1,0 21,-21-21,20 21,-20 21,21-21,-21 21,21-21,-21 20,20-20,-20 21,21 0,0-1,-1-20,1 0,0 0,-1 0,1-20,-21-1,21 21,-21-21,20 21,-20-20,0-1,21 0,-21 1,0-1,0 0,0 1,0-1,-21 0,21 1,-20-1,-1 0,0 21,21-20,-20 20,20-21,-21 21,21-21,-21 21</inkml:trace>
  <inkml:trace contextRef="#ctx0" brushRef="#br0" timeOffset="-194848.72">5953 12816,'0'-21,"-21"21,1 0,20 21,-21-21,21 20,0 1,-21-21,21 21,0-1,0 1,21-21,0 0,20 0,-20 0,-1 0,1 0,0-21,-1 21,1-20,0 20,-1-21,1 21</inkml:trace>
  <inkml:trace contextRef="#ctx0" brushRef="#br0" timeOffset="-194344.92">6883 12960,'-20'0,"-1"0,42 0,-1 0,1 0,0 0,-1 0,1 0,0 0,-1 0,1 0,0 0,-1 0,1 0,0 0</inkml:trace>
  <inkml:trace contextRef="#ctx0" brushRef="#br0" timeOffset="-194173.63">6945 13084,'-20'0,"40"0,22-20,-22 20,1-21,0 21,20-21,-20 21,-1 0,1 0,0-20,-1 20,22 0</inkml:trace>
  <inkml:trace contextRef="#ctx0" brushRef="#br0" timeOffset="-182749.43">8020 12816,'0'0,"21"0,20 0,-20 0,-1 0,1 0,0 0,-1 0,1 0,20 0,-20 0,20 0,1 0,-1-21,-20 21</inkml:trace>
  <inkml:trace contextRef="#ctx0" brushRef="#br0" timeOffset="-181733.78">8847 12754,'0'-21,"0"0,21 42,-1 0,1-21,-21 20,21 1,-21 0,0-1,20-20,-20 21,0 0,0-1,0 1,0 0,0-1,0-40,0-1,0 0,21 1,-21-1,21 21,-21-21,0 1,20 20,1-21,0 21,-1-21,1 21,0 0,-1 0,-20 21,21 0,-21-1,0 1,21-21,-21 21,0 20,0-20,0-1,0 1,0 20,0-20,0 20,-21 1,21-22,0 22,0-1,-21-20,21 20,0-20,0 20,0-20,0 0,0-1,0 1,0 0,21-1,0 1,-1 0,1-21,0 0,-1 0,1 0,0 0,-1 0,1 0,-21-21,21 21,-1 0,1 0,-21-21,21 1</inkml:trace>
  <inkml:trace contextRef="#ctx0" brushRef="#br0" timeOffset="-180700.85">9860 12506,'0'-21,"-42"21,22 0,20 21,-21-21,0 41,1-20,-1-1,0 22,1-1,-1-20,-20 20,41 0,-21 1,0-1,21-20,-20 20,20 0,0-20,0 0,0 20,0-20,41-1,-41 1,21 0,-1-1,1 1,20-21,-20 0,0 0</inkml:trace>
  <inkml:trace contextRef="#ctx0" brushRef="#br0" timeOffset="-180134.26">10211 12898,'0'0,"0"-20,0-1,0 0,0 1,-21 20,1 0,-1 0,0 0,21 20,-20-20,-1 21,0 0,1-1,20 1,-21-21,21 21,0-1,0 1,0 0,0-1,21-20,-1 21,1-21,0 0,-1 0,1-21,0 21,-21-20,20 20,1-21,-21 0,21 1,-1-1,-20 0,21 1,-21-1,21 0,-21 1,0-1,20 0,-20 1,0-22,0 22,0-1,0 0,0 1,0-1,0 0,0 1,0 61,-20-41,20 21,0-1,0 1,0 0,-21-1,21 1,0 0,0-1,0 1,0 0,0-1,0 1,0 0,0-1,0 1,21 0,-21-1,20 1</inkml:trace>
  <inkml:trace contextRef="#ctx0" brushRef="#br0" timeOffset="-179869.72">10480 13084,'0'0,"0"-20,0 40,0 1,0 0,0-1,0 1,0 0,0-1,0 1,0 0,0 0,20-21,1 0,0-21,0 21,-21-21</inkml:trace>
  <inkml:trace contextRef="#ctx0" brushRef="#br0" timeOffset="-179717.79">10583 12940,'-20'0,"-1"0,21-21,-21 21,0-21,1 21,-1 0,21-20,41 20</inkml:trace>
  <inkml:trace contextRef="#ctx0" brushRef="#br0" timeOffset="-179393.43">10893 12836,'0'0,"-20"0,-1 0,42 0,-1 0,1 0,0 0,-1 0,1 0,20-20,-20 20,20-21</inkml:trace>
  <inkml:trace contextRef="#ctx0" brushRef="#br0" timeOffset="-178971.88">11348 12754,'0'0,"0"20,0 1,0 0,0-1,0 1,21 0,-1-21,1 20,0-20,-1 0,1 0,-21-20,21 20,-21-21,20 0,-20 1,0-1,0 0,21 21,-21-20,0-1,0 0,0 1,0-1,21 21,-21-21,0 1,0-1,0 0,-42 21,42-20,-41-1,20 21,1-21,-1 21,0 0,1 0,-1 0,0 21,1-21,-1 21,0-1,21 1,-20 0,20-1,0 1,41-21</inkml:trace>
  <inkml:trace contextRef="#ctx0" brushRef="#br0" timeOffset="-178421.38">11885 12940,'0'0,"0"-21,0 42,-20-21,20 20,0 1,0 0,-21-1,21 1,0 0,0-1,0 1,0 0,41-21,-41 20,21-20,0 0,-1 0,1 0,0-20,-1-1,1 21</inkml:trace>
  <inkml:trace contextRef="#ctx0" brushRef="#br0" timeOffset="-178253.6">11947 12774,'0'0,"-20"0,20-20,-21 20</inkml:trace>
  <inkml:trace contextRef="#ctx0" brushRef="#br0" timeOffset="-177945.55">12299 12402,'0'0,"0"-20,0-1,20 21,-20-21,21 21,0 0,-1 42,1-42,0 20,-1 1,22 0,-22 20,-20-20,21 20,0 0,-1 1,-20-22,21 22,-21-1,0 0,0 1,0-22,0 22,0-22,0 1,-21 20,21-20,-20 0,20-1,-21-20,0 21,1 0,-1-1,0-20,1 0,-1 0</inkml:trace>
  <inkml:trace contextRef="#ctx0" brushRef="#br0" timeOffset="-177121.76">13146 12568,'0'0,"21"-21,0 0,-21 1,20-1,-20 0,0 1,-20 20,-1 0,0 0,1 0,20 20,-21-20,21 21,-21 0,21-1,-20 1,20 0,-21-1,21 1,0 0,0-1,0 1,0 0,0-1,0 1,0 0,0-1,0 1,0 0,0-1,0 1,0 0,0-1,0 1,21-21,-21 21,0-1</inkml:trace>
  <inkml:trace contextRef="#ctx0" brushRef="#br0" timeOffset="-176917.7">12878 12836,'-21'-20,"0"20,21-21,0 0,21 21,20 0,-20-20,20 20,-20 0,0-21,-1 21,1 0,0-21,-1 21,22 0,-22-20,1 20,0-21</inkml:trace>
  <inkml:trace contextRef="#ctx0" brushRef="#br0" timeOffset="-176717.49">13498 12237,'0'0,"0"-21,0 42,0 0,0-1,0 1,0 0,20-1,-20 1,21-21</inkml:trace>
  <inkml:trace contextRef="#ctx0" brushRef="#br0" timeOffset="-176337.35">13870 12464,'-21'0,"0"0,1 0,-1 0,21 21,-21-21,1 21,-1-1,0 1,21 0,-20-1,-1 1,21 20,-21-20,21 0,-20-1,20 1,0 20,0-20,0 0,0-1,41 1,-41 0,21-1,-1 1,1-21,20 21,-20-21,0 0</inkml:trace>
  <inkml:trace contextRef="#ctx0" brushRef="#br0" timeOffset="-175745.25">14076 12671,'0'0,"0"-21,-20 1,20-1,-21 21,21 21,0-1,0 22,21-22,-21 1,0 0,20-1,-20 1,21 0,-21-1,21 1,-1-21,1 0,0 0,-21-21,20 21,-20-20,21 20,-21-21,21 21,-21-21,20 1,1-1,-21 42,21-21,-21 20,20-20,1 21,0-21,-1 0,1 0,0 0,-21-21,20 21,-20-20,21 20,-21-21,0 0,21 21,-21-20,0-1,0 0,0 1,0-1,0 0,0 1,-21 20,21-21,-21 0,1 1,20-1,-21 21</inkml:trace>
  <inkml:trace contextRef="#ctx0" brushRef="#br0" timeOffset="-174717.45">14903 12568,'0'0,"0"-21,0 42,0-1,42-20,-42 21,0 0,20-21,1 20,0 1,-1-21,-20 21,21-21,-21 20,21-20,-1 21,1-21,-21 21</inkml:trace>
  <inkml:trace contextRef="#ctx0" brushRef="#br0" timeOffset="-174489.25">15110 12588,'0'-20,"-21"20,1-21,-1 21,0 0,1 0,-1 21,0-1,1-20,-1 42,0-22,21 1,-20 0,-1-21,0 20,21 1,-20 0,20-1,-21 1,21 0,0-1,0 1</inkml:trace>
  <inkml:trace contextRef="#ctx0" brushRef="#br0" timeOffset="-174200.43">15337 12402,'0'0,"0"-20,21 20,-21-21,21 21,-1 41,1-20,0 0,-1 20,1-20,0 20,-1-20,-20 20,21-20,-21-1,21 22,-21-22,0 1,0 20,0-20,0 0,0-1,-21 1,21 0,-41-1,20-20,0 21,1-21,-1 0,0 21</inkml:trace>
  <inkml:trace contextRef="#ctx0" brushRef="#br0" timeOffset="-172949.55">16040 12485,'0'0,"-21"-21,42 21,-21 21,21-21,-21 21,20-21,1 41,0-20,-1-21,1 20,0 1,-1 0,1-21,0 20,-1 1,1-21,0 21,-1-21,-20 20,21-20,-21 21,21-21,-1 0,-20 21</inkml:trace>
  <inkml:trace contextRef="#ctx0" brushRef="#br0" timeOffset="-172681.98">16329 12485,'0'-21,"0"1,-20 20,-1 20,21 1,-21 0,1-1,20 1,-21 0,0-1,1 1,20 0,-21-1,0 1,21 0,-20-1,20 1,-21 0,21-1,-21-20,21 21</inkml:trace>
  <inkml:trace contextRef="#ctx0" brushRef="#br0" timeOffset="-171705.02">14945 12650,'0'-20,"0"-1,-21 21,0-21,1 21,20-20,-21 20,21-21,-21 21,21-21,21 42,0 0,-1-1,-20 1,21-21,-21 21,21-21,-21 20,20-20,1 21,0-21,-1 21,1-21,0 0</inkml:trace>
  <inkml:trace contextRef="#ctx0" brushRef="#br0" timeOffset="-171188.82">15048 12609,'0'-21,"21"21,-21-20,20 20,1 0,-21-21,21 21,-21-21,20 21,-40 0,20 21,-21-21,21 21,-21-21</inkml:trace>
  <inkml:trace contextRef="#ctx0" brushRef="#br0" timeOffset="-164834.25">13498 12216,'0'-20,"-21"20,21 20,0 1,0 0,0-1,0 1,0 0,0-1,0 1,0 0,0-42</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14:13.002"/>
    </inkml:context>
    <inkml:brush xml:id="br0">
      <inkml:brushProperty name="width" value="0.05292" units="cm"/>
      <inkml:brushProperty name="height" value="0.05292" units="cm"/>
      <inkml:brushProperty name="color" value="#FF0000"/>
    </inkml:brush>
  </inkml:definitions>
  <inkml:trace contextRef="#ctx0" brushRef="#br0">6925 14345,'-21'0,"42"0,-1 0,1 0,0 0,-1 0,1 0,0 0,-1 0,1 0,0 0,-1 0,1 0,0 0,-1 0,1 0,0 0</inkml:trace>
  <inkml:trace contextRef="#ctx0" brushRef="#br0" timeOffset="197.7">7028 14490,'0'0,"-21"0,1 0,-1 0,0 0,42 0,20 0,-20 0,0 0,20-21,0 21,21 0,-20-20</inkml:trace>
  <inkml:trace contextRef="#ctx0" brushRef="#br0" timeOffset="894.89">8123 14428,'-20'0,"-1"0,0 0,42 0,0 0,-1 0,1 0,0 0,-1 0,1 0,20 0,-20 0,0 0</inkml:trace>
  <inkml:trace contextRef="#ctx0" brushRef="#br0" timeOffset="1631.99">8496 14387,'0'-21,"0"0,20 21,-20-20,21 20,0 0,-1 0,-20 41,21-41,-21 21,21-21,-21 20,0 1,20 0,-20-1,0 1,0 0,0-1,0 1,0 0,0-42,0 0,0 1,0-1,0 0,0 1,21-1,0 0,-1 1,1-1,0 21,-1 0,1 0,-21 21,21-1,-21 1,0 0,0-1,0 1,0 0,0-1,0 1,0 20,0-20,0 20,-21-20,21 20,0-20,-21 0,21 20,0-20,0-1,0 1,0 20,0-20,0 0,0-1,0 1,0 0,0 0,21-21,-21 20,21 1,-1-21,1 0,0 0,-1 0,1 0,0 0,-1-21,1 21,0-20,-1 20,1-21</inkml:trace>
  <inkml:trace contextRef="#ctx0" brushRef="#br0" timeOffset="2260.32">9591 14056,'0'-21,"0"1,-21 20,21 41,0-20,-20-1,-1 1,21 0,-21 20,1 0,20-20,-21 20,21-20,-21 20,21-20,-20 20,20-20,0 20,0-20,0 0,0-1,0 22,20-22,1 1,-21 0,41-21,-20 20,0-20,-1 21,1-21,0 0</inkml:trace>
  <inkml:trace contextRef="#ctx0" brushRef="#br0" timeOffset="2871.24">10046 14428,'0'-21,"0"1,-21 20,21-21,-21 21,1 0,-1 0,0 21,1-1,-1-20,21 21,-21 0,1-1,20 1,-21 0,21-1,0 1,0 0,21-21,-1 0,1 0,0 0,-1 0,1 0,0 0,-1-21,1 0,-21 1,21 20,-21-21,20 0,-20 1,21 20,-21-21,0 0,0 1,0-1,0 0,0 1,0-1,0 0,0 1,0-1,0 0,0 1,0-1,0 0,0 1,0-1,0 0,0 42,-21 0,21-1,0 1,0 0,0-1,0 1,0 0,0-1,0 1,0 20,0-20,0 0,0-1,0 1,0 0,0-1,0 1,21 0,-21-1,21 1</inkml:trace>
  <inkml:trace contextRef="#ctx0" brushRef="#br0" timeOffset="3224.34">10294 14614,'0'-21,"-21"21,21 21,0 0,0-1,0 1,0 0,0-1,0 1,0 0,0-1,21-20,-1 0,1 0,0-20,-1 20,-20-21,21 21</inkml:trace>
  <inkml:trace contextRef="#ctx0" brushRef="#br0" timeOffset="3387.9">10397 14490,'0'0,"-21"0,21-21,-20 21,40 0,-20-20</inkml:trace>
  <inkml:trace contextRef="#ctx0" brushRef="#br0" timeOffset="3723.83">10749 14407,'-21'0,"42"0,-1 0,1 0,0 0,-1-20,22 20,-22 0,22 0</inkml:trace>
  <inkml:trace contextRef="#ctx0" brushRef="#br0" timeOffset="4116.33">11224 14387,'0'20,"-21"-20,21 21,0 0,0-1,0 1,0 0,0-1,21-20,0 0,-1 0,1 0,0 0,-1 0,1-20,0 20,-1-21,-20 0,21 21,-21-20,21 20,-21-21,0 0,0 1,0-1,0 0,-21 21,21-20,-21 20,1-21,-1 21,0-21,1 21,-1 0,0 0,1 0,20 21,-21-21,21 21,0-1</inkml:trace>
  <inkml:trace contextRef="#ctx0" brushRef="#br0" timeOffset="4531.39">11617 14552,'0'21,"0"-1,0 1,0 0,0-1,0 1,0 0,20-21,1 0,0 0,-1 0,-20-21,21 21,0-21</inkml:trace>
  <inkml:trace contextRef="#ctx0" brushRef="#br0" timeOffset="4708.33">11720 14387,'0'0,"-21"0,21-21,-20 21,40-21</inkml:trace>
  <inkml:trace contextRef="#ctx0" brushRef="#br0" timeOffset="5007.68">12009 13911,'0'0,"0"-20,0-1,21 21,20 0,-20 41,0-41,-1 42,1-22,20 1,-20 0,0 20,-1 0,-20-20,21 20,0 1,-21-1,0 0,0-20,0 20,0-20,-21 0,21-1,-41 1,41 0,-21-1,0 1,-20-21,20 21,1-21,-1 20,0-20,1 0,-1 0</inkml:trace>
  <inkml:trace contextRef="#ctx0" brushRef="#br0" timeOffset="5819.14">12733 14056,'0'0,"21"0,-21-21,20 21,1-20,-21-1,0 0,-21 21,1 0,-1 0,0 21,21 0,0-1,0 1,-20 0,20-1,0 1,0 0,0-1,0 1,0 0,0-1,0 22,0-22,0 1,0 0,0-1,0 1,0 0,0-1,0 1,0 0,0-1,0 1,0 0,20-21,-20 20</inkml:trace>
  <inkml:trace contextRef="#ctx0" brushRef="#br0" timeOffset="6020.03">12567 14325,'0'0,"-20"0,-1 0,0-21,42 21,0 0,-1-21,1 21,0 0,0-20,-1 20,22 0,-22-21,1 0,20 21,-20-20,0-1</inkml:trace>
  <inkml:trace contextRef="#ctx0" brushRef="#br0" timeOffset="6224.01">13146 13787,'0'-20,"-20"20,-1 0,21 20,0 1,0 0,0-1,0 1,21 0,20-1,-20 1</inkml:trace>
  <inkml:trace contextRef="#ctx0" brushRef="#br0" timeOffset="6504.54">13518 14015,'0'-21,"-20"21,20 21,-21-1,0 22,1-22,20 1,-21 0,0 20,1-20,20-1,-21 22,21-22,-21 1,21 20,-20-20,20 0,0-1,0 1,0 0,0-1,0 1,20 0,22-1,-22-20,1 0,0 0,-1 0,22 0,-22 0</inkml:trace>
  <inkml:trace contextRef="#ctx0" brushRef="#br0" timeOffset="6912.49">13746 14263,'0'-21,"-21"21,0 0,21 21,0-1,-20 1,20 0,0-1,0 1,0 0,0-1,0 1,0 0,0-42,0 0,0 1,0-1,20 0,-20 1,21-1,0 0,-21 1,20 20,-20-21,21 21,-21-21,21 21,-1 0,-20 21,0 0,0-1,0 1,0 0,21-1,-21 1,0 0,21-21,-21 20,0 1,20-21,1 0</inkml:trace>
  <inkml:trace contextRef="#ctx0" brushRef="#br0" timeOffset="7580.36">14076 14428,'-20'0,"20"-21,0 1,20 20,-20-21,21 21,0-21,-1 21,-20-20,21 20,0-21,-21 0,-42 21,22 0,-1 21,0 0,21-1,-20-20,20 21,0 0,0-1,0 1,0 0,20-21,1 0,-21 20,21-20,-1 0,1 0,0 0,-1 0,1 0,0-41,-1 41,1 0,0 0,-1-41,1 41,0-21,-21 0,20 1,1-1,-21 0,21 1,-21-1,0 0,0 1,20-1,-20 0,0 1,0-1,0 0,0 1,0-1,0 0,0 1,-20 20,20 20,0 1,0 0,0-1,0 1,0 0,0-1,0 1,0 0,0-1,-21 1,21 0,0-1,0 1,-21-21,21 21,0-1,0 1,0 0,0-1,0 1,21-21,-21 21,21-21,-1 0,1 0,0 0,-1 0,1 0,0-21,-1 21,1 0,-21-21,21 21,-1-20</inkml:trace>
  <inkml:trace contextRef="#ctx0" brushRef="#br0" timeOffset="7752.54">14324 14283,'-20'0,"-1"0,0 0,21-20,-20 20,40-21,22 21,-1 0,-20-21,20 21,0 0,1-20,-1 20,0 0,1 0</inkml:trace>
  <inkml:trace contextRef="#ctx0" brushRef="#br0" timeOffset="9234.79">14883 13994,'0'0,"0"-21,0 1,20 20,22 20,-22-20,-20 21,21 0,0-1,-1 1,1 20,0-20,-21 20,0-20,0 20,20 1,-20-22,0 22,0-22,-41 1,41 20,-21-20,1 0,-1-21,21 20,-21 1,1-21,20 21,-21-1</inkml:trace>
  <inkml:trace contextRef="#ctx0" brushRef="#br0" timeOffset="10107.44">15441 14097,'20'-20,"-20"-1,21 21,-21 21,21-1,-1-20,-20 21,21 0,0-1,-1 1,-20 0,21-1,0 1,-1 0,1-1,0 1,-1 0,-20-1,21-20,-21 21,21-21,-21 21,20-21,-20 20,21-20</inkml:trace>
  <inkml:trace contextRef="#ctx0" brushRef="#br0" timeOffset="10374.79">15813 14159,'0'-20,"-21"20,0 0,1 0,-1 0,0 41,1-20,-1-1,0 1,21 0,-20-1,-1 1,21 0,-21-21,21 20,-20 1,-1 0,21-1,-21 1,21 0,-20-21,20 20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5942" units="1/cm"/>
          <inkml:channelProperty channel="Y" name="resolution" value="39.58763" units="1/cm"/>
        </inkml:channelProperties>
      </inkml:inkSource>
      <inkml:timestamp xml:id="ts0" timeString="2021-11-18T06:19:24.196"/>
    </inkml:context>
    <inkml:brush xml:id="br0">
      <inkml:brushProperty name="width" value="0.05292" units="cm"/>
      <inkml:brushProperty name="height" value="0.05292" units="cm"/>
      <inkml:brushProperty name="color" value="#FF0000"/>
    </inkml:brush>
  </inkml:definitions>
  <inkml:trace contextRef="#ctx0" brushRef="#br0">8247 12754,'0'-21,"0"0,-20 21,20-20,0 40,0 1,0 0,0-1,0 1,0 20,-21-20,21 0,0-1,-21 1,21 20,0-20,0 20,0-20,-20 20</inkml:trace>
  <inkml:trace contextRef="#ctx0" brushRef="#br0" timeOffset="918.78">8123 14469,'21'0,"-21"-20,0-1,21 21,-21-21,0 1,0-1,20 21,-20-21,0 1,0-1,21 21,-21 21,0-1,0 1,0 0,0-1,0 1,0 0,0-1,0 1,0 0,0-1,0 1,0 0,0-1,0 1,21 0</inkml:trace>
  <inkml:trace contextRef="#ctx0" brushRef="#br0" timeOffset="3153.3">8123 14490,'-20'0,"-1"0,0 0,1 0,-1 0,42 0,-1 0,1 0,0 0,-1 0,1 0,0 0,-1 0,1 0,0 0,-1 0,1 0,0 0,-1 0,1 0,0 0,-1 0,1 0,0 0,-1 0,1 0,-21-21</inkml:trace>
  <inkml:trace contextRef="#ctx0" brushRef="#br0" timeOffset="-113350.19">11369 8620,'-21'0,"0"0,42 0,0 0,-1 0,1 0,0 0,-1 20,1-20,0 0,-1 0,1 0,0 0,-1 0,1 0,20 0,-20 0,0 0,-1 0,22 0,-22 0,22 0,-22 0,22 0,-1-20,-20 20,20 0,-20 0,20 0,-20 0,20 0,-20 0,20-21,0 21,-20 0,20 0,1 0,-22 0,22 0,-1 0,0 0,1 0,-1 0,0 0,-20-21,21 21,-1 0,21 0,-21 0,1 0,-1 0,0 0,1 0,-1 0,0 0,1 0,-1 0,0 0,1 0,-1 0,0 0,1 0,-1-20,0 20,1 0,-1 0,0 0,1 0,20 0,-21 0,0 0,1 0,-1 0,-20-21,20 21,0 0,1 0,-1 0,0 0,1 0,-1 0,0 0,1 0,-1 0,0 0,1 0,-1 0,0 0,21-21,-20 21,-1 0,0 0,1 0,-1 0,1 0,-1 0,0 0,1 0,-1 0,0 0,-20 0,20 0,1 0,-1 0,-20 0,20 0,0 0,1 0,-1 0,0 0,1 0,-1 0,-20 0,20 0,0 0,1 0,-1 0,0-20,1 20,-1 0,0 0,1 0,-1 0,0 0,1 0,-1 0,-20 0,20 0,0 0,1 0,-1 0,-20 0,20 0,0 0,1 0,-1 0,0 0,1 0,-1 0,0 0,1 0,-1 0,0 0,1 0,-1-21,0 21,1 0,-21 0,20 0,-20 0,20 0,-20 0,-1 0,1 0,0 0,-1 0,1 0,0 0,-1 0,1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DE302CD-A998-4B35-A570-1ECDDE918218}" type="slidenum">
              <a:rPr lang="en-US"/>
              <a:pPr>
                <a:defRPr/>
              </a:pPr>
              <a:t>‹#›</a:t>
            </a:fld>
            <a:endParaRPr lang="en-US"/>
          </a:p>
        </p:txBody>
      </p:sp>
    </p:spTree>
    <p:extLst>
      <p:ext uri="{BB962C8B-B14F-4D97-AF65-F5344CB8AC3E}">
        <p14:creationId xmlns:p14="http://schemas.microsoft.com/office/powerpoint/2010/main" val="829352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DE302CD-A998-4B35-A570-1ECDDE918218}" type="slidenum">
              <a:rPr lang="en-US" smtClean="0"/>
              <a:pPr>
                <a:defRPr/>
              </a:pPr>
              <a:t>10</a:t>
            </a:fld>
            <a:endParaRPr lang="en-US"/>
          </a:p>
        </p:txBody>
      </p:sp>
    </p:spTree>
    <p:extLst>
      <p:ext uri="{BB962C8B-B14F-4D97-AF65-F5344CB8AC3E}">
        <p14:creationId xmlns:p14="http://schemas.microsoft.com/office/powerpoint/2010/main" val="197021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Tree>
    <p:extLst>
      <p:ext uri="{BB962C8B-B14F-4D97-AF65-F5344CB8AC3E}">
        <p14:creationId xmlns:p14="http://schemas.microsoft.com/office/powerpoint/2010/main" val="412420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83301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1"/>
            <a:ext cx="1971675" cy="484319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1"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8764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9300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3"/>
            <a:ext cx="7886700" cy="2377281"/>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824554"/>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3894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1085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2"/>
            <a:ext cx="7886700" cy="1104636"/>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1"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1387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66129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38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822856"/>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407637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822856"/>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96045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2"/>
            <a:ext cx="7886700" cy="110463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April 2007</a:t>
            </a:r>
          </a:p>
        </p:txBody>
      </p:sp>
      <p:sp>
        <p:nvSpPr>
          <p:cNvPr id="5" name="Footer Placeholder 4"/>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55780C1-4175-49E9-8E21-22C7FF217BC8}" type="slidenum">
              <a:rPr lang="en-US" smtClean="0"/>
              <a:pPr>
                <a:defRPr/>
              </a:pPr>
              <a:t>‹#›</a:t>
            </a:fld>
            <a:endParaRPr lang="en-US"/>
          </a:p>
        </p:txBody>
      </p:sp>
    </p:spTree>
    <p:extLst>
      <p:ext uri="{BB962C8B-B14F-4D97-AF65-F5344CB8AC3E}">
        <p14:creationId xmlns:p14="http://schemas.microsoft.com/office/powerpoint/2010/main" val="792293904"/>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customXml" Target="../ink/ink11.xml"/><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customXml" Target="../ink/ink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customXml" Target="../ink/ink16.xml"/></Relationships>
</file>

<file path=ppt/slides/_rels/slide1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customXml" Target="../ink/ink1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customXml" Target="../ink/ink2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customXml" Target="../ink/ink2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15.png"/><Relationship Id="rId7" Type="http://schemas.openxmlformats.org/officeDocument/2006/relationships/customXml" Target="../ink/ink22.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customXml" Target="../ink/ink26.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customXml" Target="../ink/ink27.xml"/></Relationships>
</file>

<file path=ppt/slides/_rels/slide3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customXml" Target="../ink/ink3.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customXml" Target="../ink/ink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customXml" Target="../ink/ink6.xml"/><Relationship Id="rId1" Type="http://schemas.openxmlformats.org/officeDocument/2006/relationships/slideLayout" Target="../slideLayouts/slideLayout7.xml"/><Relationship Id="rId6" Type="http://schemas.openxmlformats.org/officeDocument/2006/relationships/customXml" Target="../ink/ink8.xml"/><Relationship Id="rId5" Type="http://schemas.openxmlformats.org/officeDocument/2006/relationships/image" Target="../media/image44.png"/><Relationship Id="rId4" Type="http://schemas.openxmlformats.org/officeDocument/2006/relationships/customXml" Target="../ink/ink7.xml"/><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ChangeArrowheads="1"/>
          </p:cNvSpPr>
          <p:nvPr/>
        </p:nvSpPr>
        <p:spPr bwMode="auto">
          <a:xfrm>
            <a:off x="457200" y="381001"/>
            <a:ext cx="8229600" cy="492443"/>
          </a:xfrm>
          <a:prstGeom prst="rect">
            <a:avLst/>
          </a:prstGeom>
          <a:noFill/>
          <a:ln w="9525">
            <a:noFill/>
            <a:miter lim="800000"/>
            <a:headEnd/>
            <a:tailEnd/>
          </a:ln>
        </p:spPr>
        <p:txBody>
          <a:bodyPr>
            <a:spAutoFit/>
          </a:bodyPr>
          <a:lstStyle/>
          <a:p>
            <a:pPr eaLnBrk="1" hangingPunct="1">
              <a:defRPr/>
            </a:pPr>
            <a:r>
              <a:rPr lang="en-US" sz="2600" b="1">
                <a:solidFill>
                  <a:srgbClr val="C00000"/>
                </a:solidFill>
                <a:latin typeface="Tahoma" pitchFamily="34" charset="0"/>
                <a:ea typeface="+mj-ea"/>
                <a:cs typeface="Tahoma" pitchFamily="34" charset="0"/>
              </a:rPr>
              <a:t>CONSTRUCTING ANN</a:t>
            </a:r>
          </a:p>
        </p:txBody>
      </p:sp>
      <p:sp>
        <p:nvSpPr>
          <p:cNvPr id="27653" name="Text Box 3"/>
          <p:cNvSpPr txBox="1">
            <a:spLocks noChangeArrowheads="1"/>
          </p:cNvSpPr>
          <p:nvPr/>
        </p:nvSpPr>
        <p:spPr bwMode="auto">
          <a:xfrm>
            <a:off x="457200" y="952500"/>
            <a:ext cx="8229600" cy="4461542"/>
          </a:xfrm>
          <a:prstGeom prst="rect">
            <a:avLst/>
          </a:prstGeom>
          <a:noFill/>
          <a:ln w="9525">
            <a:noFill/>
            <a:miter lim="800000"/>
            <a:headEnd/>
            <a:tailEnd/>
          </a:ln>
        </p:spPr>
        <p:txBody>
          <a:bodyPr lIns="91440" tIns="45720" rIns="91440" bIns="45720" anchor="t">
            <a:spAutoFit/>
          </a:bodyPr>
          <a:lstStyle/>
          <a:p>
            <a:pPr marL="457200" indent="-457200" eaLnBrk="1" hangingPunct="1">
              <a:lnSpc>
                <a:spcPct val="110000"/>
              </a:lnSpc>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Determine the network properties:</a:t>
            </a:r>
          </a:p>
          <a:p>
            <a:pPr marL="914400" lvl="1" indent="-457200" eaLnBrk="1" hangingPunct="1">
              <a:lnSpc>
                <a:spcPct val="110000"/>
              </a:lnSpc>
              <a:buFontTx/>
              <a:buChar char="•"/>
              <a:defRPr/>
            </a:pPr>
            <a:r>
              <a:rPr lang="en-US" altLang="ko-KR" sz="2000">
                <a:solidFill>
                  <a:schemeClr val="accent6">
                    <a:lumMod val="50000"/>
                  </a:schemeClr>
                </a:solidFill>
                <a:latin typeface="Tahoma" pitchFamily="34" charset="0"/>
                <a:cs typeface="Tahoma" pitchFamily="34" charset="0"/>
                <a:sym typeface="Symbol" pitchFamily="18" charset="2"/>
              </a:rPr>
              <a:t>Network topology</a:t>
            </a:r>
          </a:p>
          <a:p>
            <a:pPr marL="914400" lvl="1" indent="-457200" eaLnBrk="1" hangingPunct="1">
              <a:lnSpc>
                <a:spcPct val="110000"/>
              </a:lnSpc>
              <a:buFontTx/>
              <a:buChar char="•"/>
              <a:defRPr/>
            </a:pPr>
            <a:r>
              <a:rPr lang="en-US" altLang="ko-KR" sz="2000">
                <a:solidFill>
                  <a:schemeClr val="accent6">
                    <a:lumMod val="50000"/>
                  </a:schemeClr>
                </a:solidFill>
                <a:latin typeface="Tahoma" pitchFamily="34" charset="0"/>
                <a:cs typeface="Tahoma" pitchFamily="34" charset="0"/>
                <a:sym typeface="Symbol" pitchFamily="18" charset="2"/>
              </a:rPr>
              <a:t>Types of connectivity</a:t>
            </a:r>
          </a:p>
          <a:p>
            <a:pPr marL="914400" lvl="1" indent="-457200" eaLnBrk="1" hangingPunct="1">
              <a:lnSpc>
                <a:spcPct val="110000"/>
              </a:lnSpc>
              <a:buFontTx/>
              <a:buChar char="•"/>
              <a:defRPr/>
            </a:pPr>
            <a:r>
              <a:rPr lang="en-US" altLang="ko-KR" sz="2000">
                <a:solidFill>
                  <a:schemeClr val="accent6">
                    <a:lumMod val="50000"/>
                  </a:schemeClr>
                </a:solidFill>
                <a:latin typeface="Tahoma" pitchFamily="34" charset="0"/>
                <a:cs typeface="Tahoma" pitchFamily="34" charset="0"/>
                <a:sym typeface="Symbol" pitchFamily="18" charset="2"/>
              </a:rPr>
              <a:t>Order of connections</a:t>
            </a:r>
          </a:p>
          <a:p>
            <a:pPr marL="914400" lvl="1" indent="-457200" eaLnBrk="1" hangingPunct="1">
              <a:lnSpc>
                <a:spcPct val="110000"/>
              </a:lnSpc>
              <a:buFontTx/>
              <a:buChar char="•"/>
              <a:defRPr/>
            </a:pPr>
            <a:r>
              <a:rPr lang="en-US" altLang="ko-KR" sz="2000">
                <a:solidFill>
                  <a:schemeClr val="accent6">
                    <a:lumMod val="50000"/>
                  </a:schemeClr>
                </a:solidFill>
                <a:latin typeface="Tahoma" pitchFamily="34" charset="0"/>
                <a:cs typeface="Tahoma" pitchFamily="34" charset="0"/>
                <a:sym typeface="Symbol" pitchFamily="18" charset="2"/>
              </a:rPr>
              <a:t>Weight range</a:t>
            </a:r>
          </a:p>
          <a:p>
            <a:pPr marL="914400" lvl="1" indent="-457200" eaLnBrk="1" hangingPunct="1">
              <a:lnSpc>
                <a:spcPct val="110000"/>
              </a:lnSpc>
              <a:buFontTx/>
              <a:buChar char="•"/>
              <a:defRPr/>
            </a:pPr>
            <a:endParaRPr lang="en-US" altLang="ko-KR" sz="2000">
              <a:solidFill>
                <a:schemeClr val="accent6">
                  <a:lumMod val="50000"/>
                </a:schemeClr>
              </a:solidFill>
              <a:latin typeface="Tahoma" pitchFamily="34" charset="0"/>
              <a:cs typeface="Tahoma" pitchFamily="34" charset="0"/>
              <a:sym typeface="Symbol" pitchFamily="18" charset="2"/>
            </a:endParaRPr>
          </a:p>
          <a:p>
            <a:pPr marL="457200" indent="-457200" eaLnBrk="1" hangingPunct="1">
              <a:lnSpc>
                <a:spcPct val="110000"/>
              </a:lnSpc>
              <a:buFont typeface="Wingdings" pitchFamily="2" charset="2"/>
              <a:buChar char="Ø"/>
              <a:defRPr/>
            </a:pPr>
            <a:r>
              <a:rPr lang="en-US" altLang="ko-KR" sz="2000">
                <a:solidFill>
                  <a:schemeClr val="accent6">
                    <a:lumMod val="50000"/>
                  </a:schemeClr>
                </a:solidFill>
                <a:latin typeface="Tahoma"/>
                <a:ea typeface="맑은 고딕"/>
                <a:cs typeface="Tahoma"/>
                <a:sym typeface="Symbol" pitchFamily="18" charset="2"/>
              </a:rPr>
              <a:t>Determine the node properties:z</a:t>
            </a:r>
            <a:endParaRPr lang="en-US" altLang="ko-KR" sz="2000">
              <a:solidFill>
                <a:schemeClr val="accent6">
                  <a:lumMod val="50000"/>
                </a:schemeClr>
              </a:solidFill>
              <a:latin typeface="Tahoma" pitchFamily="34" charset="0"/>
              <a:ea typeface="맑은 고딕"/>
              <a:cs typeface="Tahoma" pitchFamily="34" charset="0"/>
            </a:endParaRPr>
          </a:p>
          <a:p>
            <a:pPr marL="914400" lvl="1" indent="-457200" eaLnBrk="1" hangingPunct="1">
              <a:lnSpc>
                <a:spcPct val="110000"/>
              </a:lnSpc>
              <a:buFontTx/>
              <a:buChar char="•"/>
              <a:defRPr/>
            </a:pPr>
            <a:r>
              <a:rPr lang="en-US" altLang="ko-KR" sz="2000">
                <a:solidFill>
                  <a:schemeClr val="accent6">
                    <a:lumMod val="50000"/>
                  </a:schemeClr>
                </a:solidFill>
                <a:latin typeface="Tahoma" pitchFamily="34" charset="0"/>
                <a:cs typeface="Tahoma" pitchFamily="34" charset="0"/>
                <a:sym typeface="Symbol" pitchFamily="18" charset="2"/>
              </a:rPr>
              <a:t>Activation range</a:t>
            </a:r>
          </a:p>
          <a:p>
            <a:pPr eaLnBrk="1" hangingPunct="1">
              <a:lnSpc>
                <a:spcPct val="110000"/>
              </a:lnSpc>
              <a:buFontTx/>
              <a:buChar char="•"/>
              <a:defRPr/>
            </a:pPr>
            <a:endParaRPr lang="en-US" altLang="ko-KR" sz="2000">
              <a:solidFill>
                <a:schemeClr val="accent6">
                  <a:lumMod val="50000"/>
                </a:schemeClr>
              </a:solidFill>
              <a:latin typeface="Tahoma" pitchFamily="34" charset="0"/>
              <a:cs typeface="Tahoma" pitchFamily="34" charset="0"/>
              <a:sym typeface="Symbol" pitchFamily="18" charset="2"/>
            </a:endParaRPr>
          </a:p>
          <a:p>
            <a:pPr marL="457200" indent="-457200" eaLnBrk="1" hangingPunct="1">
              <a:lnSpc>
                <a:spcPct val="110000"/>
              </a:lnSpc>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Determine the system dynamics</a:t>
            </a:r>
          </a:p>
          <a:p>
            <a:pPr marL="914400" lvl="1" indent="-457200" eaLnBrk="1" hangingPunct="1">
              <a:lnSpc>
                <a:spcPct val="110000"/>
              </a:lnSpc>
              <a:buFontTx/>
              <a:buChar char="•"/>
              <a:defRPr/>
            </a:pPr>
            <a:r>
              <a:rPr lang="en-US" altLang="ko-KR" sz="2000">
                <a:solidFill>
                  <a:schemeClr val="accent6">
                    <a:lumMod val="50000"/>
                  </a:schemeClr>
                </a:solidFill>
                <a:latin typeface="Tahoma" pitchFamily="34" charset="0"/>
                <a:cs typeface="Tahoma" pitchFamily="34" charset="0"/>
                <a:sym typeface="Symbol" pitchFamily="18" charset="2"/>
              </a:rPr>
              <a:t>Weight initialization scheme</a:t>
            </a:r>
          </a:p>
          <a:p>
            <a:pPr marL="914400" lvl="1" indent="-457200" eaLnBrk="1" hangingPunct="1">
              <a:lnSpc>
                <a:spcPct val="110000"/>
              </a:lnSpc>
              <a:buFontTx/>
              <a:buChar char="•"/>
              <a:defRPr/>
            </a:pPr>
            <a:r>
              <a:rPr lang="en-US" altLang="ko-KR" sz="2000">
                <a:solidFill>
                  <a:schemeClr val="accent6">
                    <a:lumMod val="50000"/>
                  </a:schemeClr>
                </a:solidFill>
                <a:latin typeface="Tahoma" pitchFamily="34" charset="0"/>
                <a:cs typeface="Tahoma" pitchFamily="34" charset="0"/>
                <a:sym typeface="Symbol" pitchFamily="18" charset="2"/>
              </a:rPr>
              <a:t>Activation – calculating formula</a:t>
            </a:r>
          </a:p>
          <a:p>
            <a:pPr marL="914400" lvl="1" indent="-457200" eaLnBrk="1" hangingPunct="1">
              <a:lnSpc>
                <a:spcPct val="110000"/>
              </a:lnSpc>
              <a:buFontTx/>
              <a:buChar char="•"/>
              <a:defRPr/>
            </a:pPr>
            <a:r>
              <a:rPr lang="en-US" altLang="ko-KR" sz="2000">
                <a:solidFill>
                  <a:schemeClr val="accent6">
                    <a:lumMod val="50000"/>
                  </a:schemeClr>
                </a:solidFill>
                <a:latin typeface="Tahoma" pitchFamily="34" charset="0"/>
                <a:cs typeface="Tahoma" pitchFamily="34" charset="0"/>
                <a:sym typeface="Symbol" pitchFamily="18" charset="2"/>
              </a:rPr>
              <a:t>Learning rule</a:t>
            </a:r>
          </a:p>
        </p:txBody>
      </p:sp>
      <p:sp>
        <p:nvSpPr>
          <p:cNvPr id="2" name="Date Placeholder 1"/>
          <p:cNvSpPr>
            <a:spLocks noGrp="1"/>
          </p:cNvSpPr>
          <p:nvPr>
            <p:ph type="dt" sz="half" idx="4294967295"/>
          </p:nvPr>
        </p:nvSpPr>
        <p:spPr>
          <a:xfrm>
            <a:off x="628650" y="5296960"/>
            <a:ext cx="2057400" cy="304271"/>
          </a:xfrm>
        </p:spPr>
        <p:txBody>
          <a:bodyPr/>
          <a:lstStyle/>
          <a:p>
            <a:pPr>
              <a:defRPr/>
            </a:pPr>
            <a:r>
              <a:rPr lang="en-US"/>
              <a:t>April 2007</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18640" y="141480"/>
              <a:ext cx="7940160" cy="5395320"/>
            </p14:xfrm>
          </p:contentPart>
        </mc:Choice>
        <mc:Fallback xmlns="">
          <p:pic>
            <p:nvPicPr>
              <p:cNvPr id="2" name="Ink 1"/>
              <p:cNvPicPr/>
              <p:nvPr/>
            </p:nvPicPr>
            <p:blipFill>
              <a:blip r:embed="rId4"/>
              <a:stretch>
                <a:fillRect/>
              </a:stretch>
            </p:blipFill>
            <p:spPr>
              <a:xfrm>
                <a:off x="809280" y="132120"/>
                <a:ext cx="7958880" cy="541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5967720" y="96840"/>
              <a:ext cx="2686680" cy="2076480"/>
            </p14:xfrm>
          </p:contentPart>
        </mc:Choice>
        <mc:Fallback xmlns="">
          <p:pic>
            <p:nvPicPr>
              <p:cNvPr id="3" name="Ink 2"/>
              <p:cNvPicPr/>
              <p:nvPr/>
            </p:nvPicPr>
            <p:blipFill>
              <a:blip r:embed="rId6"/>
              <a:stretch>
                <a:fillRect/>
              </a:stretch>
            </p:blipFill>
            <p:spPr>
              <a:xfrm>
                <a:off x="5958360" y="87480"/>
                <a:ext cx="2705400" cy="2095200"/>
              </a:xfrm>
              <a:prstGeom prst="rect">
                <a:avLst/>
              </a:prstGeom>
            </p:spPr>
          </p:pic>
        </mc:Fallback>
      </mc:AlternateContent>
    </p:spTree>
    <p:extLst>
      <p:ext uri="{BB962C8B-B14F-4D97-AF65-F5344CB8AC3E}">
        <p14:creationId xmlns:p14="http://schemas.microsoft.com/office/powerpoint/2010/main" val="105036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99480" y="74520"/>
              <a:ext cx="4896720" cy="2545200"/>
            </p14:xfrm>
          </p:contentPart>
        </mc:Choice>
        <mc:Fallback xmlns="">
          <p:pic>
            <p:nvPicPr>
              <p:cNvPr id="2" name="Ink 1"/>
              <p:cNvPicPr/>
              <p:nvPr/>
            </p:nvPicPr>
            <p:blipFill>
              <a:blip r:embed="rId3"/>
              <a:stretch>
                <a:fillRect/>
              </a:stretch>
            </p:blipFill>
            <p:spPr>
              <a:xfrm>
                <a:off x="690120" y="65160"/>
                <a:ext cx="4915440" cy="2563920"/>
              </a:xfrm>
              <a:prstGeom prst="rect">
                <a:avLst/>
              </a:prstGeom>
            </p:spPr>
          </p:pic>
        </mc:Fallback>
      </mc:AlternateContent>
    </p:spTree>
    <p:extLst>
      <p:ext uri="{BB962C8B-B14F-4D97-AF65-F5344CB8AC3E}">
        <p14:creationId xmlns:p14="http://schemas.microsoft.com/office/powerpoint/2010/main" val="2320559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
            <a:ext cx="43624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12" y="1809750"/>
            <a:ext cx="426720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357" y="700088"/>
            <a:ext cx="42767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1629720" y="997200"/>
              <a:ext cx="6332760" cy="3326760"/>
            </p14:xfrm>
          </p:contentPart>
        </mc:Choice>
        <mc:Fallback xmlns="">
          <p:pic>
            <p:nvPicPr>
              <p:cNvPr id="2" name="Ink 1"/>
              <p:cNvPicPr/>
              <p:nvPr/>
            </p:nvPicPr>
            <p:blipFill>
              <a:blip r:embed="rId6"/>
              <a:stretch>
                <a:fillRect/>
              </a:stretch>
            </p:blipFill>
            <p:spPr>
              <a:xfrm>
                <a:off x="1620360" y="987840"/>
                <a:ext cx="6351480" cy="3345480"/>
              </a:xfrm>
              <a:prstGeom prst="rect">
                <a:avLst/>
              </a:prstGeom>
            </p:spPr>
          </p:pic>
        </mc:Fallback>
      </mc:AlternateContent>
    </p:spTree>
    <p:extLst>
      <p:ext uri="{BB962C8B-B14F-4D97-AF65-F5344CB8AC3E}">
        <p14:creationId xmlns:p14="http://schemas.microsoft.com/office/powerpoint/2010/main" val="4048385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ChangeArrowheads="1"/>
          </p:cNvSpPr>
          <p:nvPr/>
        </p:nvSpPr>
        <p:spPr bwMode="auto">
          <a:xfrm>
            <a:off x="457200" y="381001"/>
            <a:ext cx="8229600" cy="492443"/>
          </a:xfrm>
          <a:prstGeom prst="rect">
            <a:avLst/>
          </a:prstGeom>
          <a:noFill/>
          <a:ln w="9525">
            <a:noFill/>
            <a:miter lim="800000"/>
            <a:headEnd/>
            <a:tailEnd/>
          </a:ln>
        </p:spPr>
        <p:txBody>
          <a:bodyPr>
            <a:spAutoFit/>
          </a:bodyPr>
          <a:lstStyle/>
          <a:p>
            <a:pPr eaLnBrk="1" hangingPunct="1">
              <a:defRPr/>
            </a:pPr>
            <a:r>
              <a:rPr lang="en-US" sz="2600" b="1">
                <a:solidFill>
                  <a:srgbClr val="C00000"/>
                </a:solidFill>
                <a:latin typeface="Tahoma" pitchFamily="34" charset="0"/>
                <a:ea typeface="+mj-ea"/>
                <a:cs typeface="Tahoma" pitchFamily="34" charset="0"/>
              </a:rPr>
              <a:t>LINEAR SEPARABILITY</a:t>
            </a:r>
          </a:p>
        </p:txBody>
      </p:sp>
      <p:sp>
        <p:nvSpPr>
          <p:cNvPr id="32773" name="Rectangle 6"/>
          <p:cNvSpPr>
            <a:spLocks noChangeArrowheads="1"/>
          </p:cNvSpPr>
          <p:nvPr/>
        </p:nvSpPr>
        <p:spPr bwMode="auto">
          <a:xfrm>
            <a:off x="457200" y="1016000"/>
            <a:ext cx="8229600" cy="977704"/>
          </a:xfrm>
          <a:prstGeom prst="rect">
            <a:avLst/>
          </a:prstGeom>
          <a:noFill/>
          <a:ln w="9525">
            <a:noFill/>
            <a:miter lim="800000"/>
            <a:headEnd/>
            <a:tailEnd/>
          </a:ln>
        </p:spPr>
        <p:txBody>
          <a:bodyPr>
            <a:spAutoFit/>
          </a:bodyPr>
          <a:lstStyle/>
          <a:p>
            <a:pPr marL="457200" indent="-457200" algn="just">
              <a:lnSpc>
                <a:spcPct val="110000"/>
              </a:lnSpc>
              <a:spcBef>
                <a:spcPts val="0"/>
              </a:spcBef>
              <a:buFont typeface="Wingdings" pitchFamily="2" charset="2"/>
              <a:buChar char="Ø"/>
              <a:defRPr/>
            </a:pPr>
            <a:r>
              <a:rPr lang="en-US" altLang="ko-KR">
                <a:solidFill>
                  <a:schemeClr val="accent6">
                    <a:lumMod val="50000"/>
                  </a:schemeClr>
                </a:solidFill>
                <a:latin typeface="Tahoma" pitchFamily="34" charset="0"/>
                <a:cs typeface="Tahoma" pitchFamily="34" charset="0"/>
                <a:sym typeface="Symbol" pitchFamily="18" charset="2"/>
              </a:rPr>
              <a:t>Linear separability is the concept wherein the separation of the input space into regions is based on whether the network response is positive or negative.</a:t>
            </a:r>
          </a:p>
        </p:txBody>
      </p:sp>
      <p:sp>
        <p:nvSpPr>
          <p:cNvPr id="32774" name="Rectangle 7"/>
          <p:cNvSpPr>
            <a:spLocks noChangeArrowheads="1"/>
          </p:cNvSpPr>
          <p:nvPr/>
        </p:nvSpPr>
        <p:spPr bwMode="auto">
          <a:xfrm>
            <a:off x="457200" y="2032000"/>
            <a:ext cx="4343400" cy="2501198"/>
          </a:xfrm>
          <a:prstGeom prst="rect">
            <a:avLst/>
          </a:prstGeom>
          <a:noFill/>
          <a:ln w="9525">
            <a:noFill/>
            <a:miter lim="800000"/>
            <a:headEnd/>
            <a:tailEnd/>
          </a:ln>
        </p:spPr>
        <p:txBody>
          <a:bodyPr>
            <a:spAutoFit/>
          </a:bodyPr>
          <a:lstStyle/>
          <a:p>
            <a:pPr marL="457200" indent="-457200" algn="just">
              <a:lnSpc>
                <a:spcPct val="110000"/>
              </a:lnSpc>
              <a:spcBef>
                <a:spcPts val="0"/>
              </a:spcBef>
              <a:buFont typeface="Wingdings" pitchFamily="2" charset="2"/>
              <a:buChar char="Ø"/>
              <a:defRPr/>
            </a:pPr>
            <a:r>
              <a:rPr lang="en-US" altLang="ko-KR">
                <a:solidFill>
                  <a:schemeClr val="accent6">
                    <a:lumMod val="50000"/>
                  </a:schemeClr>
                </a:solidFill>
                <a:latin typeface="Tahoma" pitchFamily="34" charset="0"/>
                <a:cs typeface="Tahoma" pitchFamily="34" charset="0"/>
                <a:sym typeface="Symbol" pitchFamily="18" charset="2"/>
              </a:rPr>
              <a:t>Consider a network having positive response in the first quadrant and negative response in all other quadrants (AND function) with either binary or bipolar data, then the decision line is drawn separating the positive response region from the negative response region.</a:t>
            </a:r>
          </a:p>
        </p:txBody>
      </p:sp>
      <p:pic>
        <p:nvPicPr>
          <p:cNvPr id="30725" name="Picture 7" descr="ehjiiwio.jpg"/>
          <p:cNvPicPr>
            <a:picLocks noChangeAspect="1"/>
          </p:cNvPicPr>
          <p:nvPr/>
        </p:nvPicPr>
        <p:blipFill>
          <a:blip r:embed="rId2" cstate="print"/>
          <a:srcRect/>
          <a:stretch>
            <a:fillRect/>
          </a:stretch>
        </p:blipFill>
        <p:spPr bwMode="auto">
          <a:xfrm>
            <a:off x="5029200" y="1905000"/>
            <a:ext cx="3886200" cy="3048000"/>
          </a:xfrm>
          <a:prstGeom prst="rect">
            <a:avLst/>
          </a:prstGeom>
          <a:noFill/>
          <a:ln w="9525">
            <a:noFill/>
            <a:miter lim="800000"/>
            <a:headEnd/>
            <a:tailEnd/>
          </a:ln>
        </p:spPr>
      </p:pic>
      <p:sp>
        <p:nvSpPr>
          <p:cNvPr id="2" name="Date Placeholder 1"/>
          <p:cNvSpPr>
            <a:spLocks noGrp="1"/>
          </p:cNvSpPr>
          <p:nvPr>
            <p:ph type="dt" sz="half" idx="4294967295"/>
          </p:nvPr>
        </p:nvSpPr>
        <p:spPr>
          <a:xfrm>
            <a:off x="628650" y="5296960"/>
            <a:ext cx="2057400" cy="304271"/>
          </a:xfrm>
        </p:spPr>
        <p:txBody>
          <a:bodyPr/>
          <a:lstStyle/>
          <a:p>
            <a:pPr>
              <a:defRPr/>
            </a:pPr>
            <a:r>
              <a:rPr lang="en-US"/>
              <a:t>April 2007</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609000" y="4204440"/>
              <a:ext cx="5454720" cy="1421640"/>
            </p14:xfrm>
          </p:contentPart>
        </mc:Choice>
        <mc:Fallback xmlns="">
          <p:pic>
            <p:nvPicPr>
              <p:cNvPr id="3" name="Ink 2"/>
              <p:cNvPicPr/>
              <p:nvPr/>
            </p:nvPicPr>
            <p:blipFill>
              <a:blip r:embed="rId4"/>
              <a:stretch>
                <a:fillRect/>
              </a:stretch>
            </p:blipFill>
            <p:spPr>
              <a:xfrm>
                <a:off x="3599640" y="4195080"/>
                <a:ext cx="5473440" cy="1440360"/>
              </a:xfrm>
              <a:prstGeom prst="rect">
                <a:avLst/>
              </a:prstGeom>
            </p:spPr>
          </p:pic>
        </mc:Fallback>
      </mc:AlternateContent>
    </p:spTree>
    <p:extLst>
      <p:ext uri="{BB962C8B-B14F-4D97-AF65-F5344CB8AC3E}">
        <p14:creationId xmlns:p14="http://schemas.microsoft.com/office/powerpoint/2010/main" val="38816966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ChangeArrowheads="1"/>
          </p:cNvSpPr>
          <p:nvPr/>
        </p:nvSpPr>
        <p:spPr bwMode="auto">
          <a:xfrm>
            <a:off x="457200" y="381001"/>
            <a:ext cx="8229600" cy="492443"/>
          </a:xfrm>
          <a:prstGeom prst="rect">
            <a:avLst/>
          </a:prstGeom>
          <a:noFill/>
          <a:ln w="9525">
            <a:noFill/>
            <a:miter lim="800000"/>
            <a:headEnd/>
            <a:tailEnd/>
          </a:ln>
        </p:spPr>
        <p:txBody>
          <a:bodyPr>
            <a:spAutoFit/>
          </a:bodyPr>
          <a:lstStyle/>
          <a:p>
            <a:pPr eaLnBrk="1" hangingPunct="1">
              <a:defRPr/>
            </a:pPr>
            <a:r>
              <a:rPr lang="en-US" sz="2600" b="1">
                <a:solidFill>
                  <a:srgbClr val="C00000"/>
                </a:solidFill>
                <a:latin typeface="Tahoma" pitchFamily="34" charset="0"/>
                <a:ea typeface="+mj-ea"/>
                <a:cs typeface="Tahoma" pitchFamily="34" charset="0"/>
              </a:rPr>
              <a:t>LINEAR SEPARABILITY</a:t>
            </a:r>
          </a:p>
        </p:txBody>
      </p:sp>
      <p:sp>
        <p:nvSpPr>
          <p:cNvPr id="32773" name="Rectangle 6"/>
          <p:cNvSpPr>
            <a:spLocks noChangeArrowheads="1"/>
          </p:cNvSpPr>
          <p:nvPr/>
        </p:nvSpPr>
        <p:spPr bwMode="auto">
          <a:xfrm>
            <a:off x="457200" y="1016000"/>
            <a:ext cx="8229600" cy="368306"/>
          </a:xfrm>
          <a:prstGeom prst="rect">
            <a:avLst/>
          </a:prstGeom>
          <a:noFill/>
          <a:ln w="9525">
            <a:noFill/>
            <a:miter lim="800000"/>
            <a:headEnd/>
            <a:tailEnd/>
          </a:ln>
        </p:spPr>
        <p:txBody>
          <a:bodyPr>
            <a:spAutoFit/>
          </a:bodyPr>
          <a:lstStyle/>
          <a:p>
            <a:pPr marL="457200" indent="-457200" algn="just">
              <a:lnSpc>
                <a:spcPct val="110000"/>
              </a:lnSpc>
              <a:spcBef>
                <a:spcPts val="0"/>
              </a:spcBef>
              <a:buFont typeface="Wingdings" pitchFamily="2" charset="2"/>
              <a:buChar char="Ø"/>
              <a:defRPr/>
            </a:pPr>
            <a:r>
              <a:rPr lang="en-US" altLang="ko-KR">
                <a:solidFill>
                  <a:schemeClr val="accent6">
                    <a:lumMod val="50000"/>
                  </a:schemeClr>
                </a:solidFill>
                <a:latin typeface="Tahoma" pitchFamily="34" charset="0"/>
                <a:cs typeface="Tahoma" pitchFamily="34" charset="0"/>
                <a:sym typeface="Symbol" pitchFamily="18" charset="2"/>
              </a:rPr>
              <a:t>Now Consider a network with XOR function. </a:t>
            </a:r>
          </a:p>
        </p:txBody>
      </p:sp>
      <p:pic>
        <p:nvPicPr>
          <p:cNvPr id="30725" name="Picture 7" descr="ehjiiwio.jpg"/>
          <p:cNvPicPr>
            <a:picLocks noChangeAspect="1"/>
          </p:cNvPicPr>
          <p:nvPr/>
        </p:nvPicPr>
        <p:blipFill>
          <a:blip r:embed="rId2" cstate="print"/>
          <a:srcRect/>
          <a:stretch>
            <a:fillRect/>
          </a:stretch>
        </p:blipFill>
        <p:spPr bwMode="auto">
          <a:xfrm>
            <a:off x="304800" y="1485900"/>
            <a:ext cx="3886200" cy="3048000"/>
          </a:xfrm>
          <a:prstGeom prst="rect">
            <a:avLst/>
          </a:prstGeom>
          <a:noFill/>
          <a:ln w="9525">
            <a:noFill/>
            <a:miter lim="800000"/>
            <a:headEnd/>
            <a:tailEnd/>
          </a:ln>
        </p:spPr>
      </p:pic>
      <p:sp>
        <p:nvSpPr>
          <p:cNvPr id="2" name="Date Placeholder 1"/>
          <p:cNvSpPr>
            <a:spLocks noGrp="1"/>
          </p:cNvSpPr>
          <p:nvPr>
            <p:ph type="dt" sz="half" idx="4294967295"/>
          </p:nvPr>
        </p:nvSpPr>
        <p:spPr>
          <a:xfrm>
            <a:off x="628650" y="5296960"/>
            <a:ext cx="2057400" cy="304271"/>
          </a:xfrm>
        </p:spPr>
        <p:txBody>
          <a:bodyPr/>
          <a:lstStyle/>
          <a:p>
            <a:pPr>
              <a:defRPr/>
            </a:pPr>
            <a:r>
              <a:rPr lang="en-US"/>
              <a:t>April 2007</a:t>
            </a:r>
          </a:p>
        </p:txBody>
      </p:sp>
      <p:cxnSp>
        <p:nvCxnSpPr>
          <p:cNvPr id="4" name="Straight Arrow Connector 3"/>
          <p:cNvCxnSpPr/>
          <p:nvPr/>
        </p:nvCxnSpPr>
        <p:spPr>
          <a:xfrm>
            <a:off x="7239000" y="1562100"/>
            <a:ext cx="0" cy="2895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638800" y="3009900"/>
            <a:ext cx="3200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01000" y="1943100"/>
            <a:ext cx="457200" cy="369332"/>
          </a:xfrm>
          <a:prstGeom prst="rect">
            <a:avLst/>
          </a:prstGeom>
          <a:noFill/>
        </p:spPr>
        <p:txBody>
          <a:bodyPr wrap="square" rtlCol="0">
            <a:spAutoFit/>
          </a:bodyPr>
          <a:lstStyle/>
          <a:p>
            <a:r>
              <a:rPr lang="en-IN"/>
              <a:t>-</a:t>
            </a:r>
          </a:p>
        </p:txBody>
      </p:sp>
      <p:sp>
        <p:nvSpPr>
          <p:cNvPr id="13" name="TextBox 12"/>
          <p:cNvSpPr txBox="1"/>
          <p:nvPr/>
        </p:nvSpPr>
        <p:spPr>
          <a:xfrm>
            <a:off x="8128686" y="3689181"/>
            <a:ext cx="457200" cy="369332"/>
          </a:xfrm>
          <a:prstGeom prst="rect">
            <a:avLst/>
          </a:prstGeom>
          <a:noFill/>
        </p:spPr>
        <p:txBody>
          <a:bodyPr wrap="square" rtlCol="0">
            <a:spAutoFit/>
          </a:bodyPr>
          <a:lstStyle/>
          <a:p>
            <a:r>
              <a:rPr lang="en-IN"/>
              <a:t>+</a:t>
            </a:r>
          </a:p>
        </p:txBody>
      </p:sp>
      <p:sp>
        <p:nvSpPr>
          <p:cNvPr id="14" name="TextBox 13"/>
          <p:cNvSpPr txBox="1"/>
          <p:nvPr/>
        </p:nvSpPr>
        <p:spPr>
          <a:xfrm>
            <a:off x="6019800" y="1975366"/>
            <a:ext cx="457200" cy="369332"/>
          </a:xfrm>
          <a:prstGeom prst="rect">
            <a:avLst/>
          </a:prstGeom>
          <a:noFill/>
        </p:spPr>
        <p:txBody>
          <a:bodyPr wrap="square" rtlCol="0">
            <a:spAutoFit/>
          </a:bodyPr>
          <a:lstStyle/>
          <a:p>
            <a:r>
              <a:rPr lang="en-IN"/>
              <a:t>+</a:t>
            </a:r>
          </a:p>
        </p:txBody>
      </p:sp>
      <p:sp>
        <p:nvSpPr>
          <p:cNvPr id="15" name="TextBox 14"/>
          <p:cNvSpPr txBox="1"/>
          <p:nvPr/>
        </p:nvSpPr>
        <p:spPr>
          <a:xfrm>
            <a:off x="6172200" y="3695700"/>
            <a:ext cx="457200" cy="369332"/>
          </a:xfrm>
          <a:prstGeom prst="rect">
            <a:avLst/>
          </a:prstGeom>
          <a:noFill/>
        </p:spPr>
        <p:txBody>
          <a:bodyPr wrap="square" rtlCol="0">
            <a:spAutoFit/>
          </a:bodyPr>
          <a:lstStyle/>
          <a:p>
            <a:r>
              <a:rPr lang="en-IN"/>
              <a:t>-</a:t>
            </a:r>
          </a:p>
        </p:txBody>
      </p:sp>
      <p:sp>
        <p:nvSpPr>
          <p:cNvPr id="16" name="TextBox 15"/>
          <p:cNvSpPr txBox="1"/>
          <p:nvPr/>
        </p:nvSpPr>
        <p:spPr>
          <a:xfrm>
            <a:off x="7010400" y="1191738"/>
            <a:ext cx="419100" cy="307777"/>
          </a:xfrm>
          <a:prstGeom prst="rect">
            <a:avLst/>
          </a:prstGeom>
          <a:noFill/>
        </p:spPr>
        <p:txBody>
          <a:bodyPr wrap="square" rtlCol="0">
            <a:spAutoFit/>
          </a:bodyPr>
          <a:lstStyle/>
          <a:p>
            <a:r>
              <a:rPr lang="en-IN" sz="1400"/>
              <a:t>x2</a:t>
            </a:r>
          </a:p>
        </p:txBody>
      </p:sp>
      <p:sp>
        <p:nvSpPr>
          <p:cNvPr id="17" name="TextBox 16"/>
          <p:cNvSpPr txBox="1"/>
          <p:nvPr/>
        </p:nvSpPr>
        <p:spPr>
          <a:xfrm>
            <a:off x="8686800" y="2856011"/>
            <a:ext cx="457201" cy="307777"/>
          </a:xfrm>
          <a:prstGeom prst="rect">
            <a:avLst/>
          </a:prstGeom>
          <a:noFill/>
        </p:spPr>
        <p:txBody>
          <a:bodyPr wrap="square" rtlCol="0">
            <a:spAutoFit/>
          </a:bodyPr>
          <a:lstStyle/>
          <a:p>
            <a:r>
              <a:rPr lang="en-IN" sz="1400"/>
              <a:t>x1</a:t>
            </a: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1302120" y="491040"/>
              <a:ext cx="7575480" cy="4219560"/>
            </p14:xfrm>
          </p:contentPart>
        </mc:Choice>
        <mc:Fallback xmlns="">
          <p:pic>
            <p:nvPicPr>
              <p:cNvPr id="8" name="Ink 7"/>
              <p:cNvPicPr/>
              <p:nvPr/>
            </p:nvPicPr>
            <p:blipFill>
              <a:blip r:embed="rId4"/>
              <a:stretch>
                <a:fillRect/>
              </a:stretch>
            </p:blipFill>
            <p:spPr>
              <a:xfrm>
                <a:off x="1292760" y="481680"/>
                <a:ext cx="7594200" cy="4238280"/>
              </a:xfrm>
              <a:prstGeom prst="rect">
                <a:avLst/>
              </a:prstGeom>
            </p:spPr>
          </p:pic>
        </mc:Fallback>
      </mc:AlternateContent>
    </p:spTree>
    <p:extLst>
      <p:ext uri="{BB962C8B-B14F-4D97-AF65-F5344CB8AC3E}">
        <p14:creationId xmlns:p14="http://schemas.microsoft.com/office/powerpoint/2010/main" val="825312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828675"/>
            <a:ext cx="5010150"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817" y="342900"/>
            <a:ext cx="618564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241520" y="1458360"/>
              <a:ext cx="2024280" cy="3051360"/>
            </p14:xfrm>
          </p:contentPart>
        </mc:Choice>
        <mc:Fallback xmlns="">
          <p:pic>
            <p:nvPicPr>
              <p:cNvPr id="2" name="Ink 1"/>
              <p:cNvPicPr/>
              <p:nvPr/>
            </p:nvPicPr>
            <p:blipFill>
              <a:blip r:embed="rId5"/>
              <a:stretch>
                <a:fillRect/>
              </a:stretch>
            </p:blipFill>
            <p:spPr>
              <a:xfrm>
                <a:off x="4232160" y="1449000"/>
                <a:ext cx="2043000" cy="3070080"/>
              </a:xfrm>
              <a:prstGeom prst="rect">
                <a:avLst/>
              </a:prstGeom>
            </p:spPr>
          </p:pic>
        </mc:Fallback>
      </mc:AlternateContent>
    </p:spTree>
    <p:extLst>
      <p:ext uri="{BB962C8B-B14F-4D97-AF65-F5344CB8AC3E}">
        <p14:creationId xmlns:p14="http://schemas.microsoft.com/office/powerpoint/2010/main" val="3522398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52500"/>
            <a:ext cx="6513826" cy="4024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90600" y="266700"/>
            <a:ext cx="7866128" cy="369332"/>
          </a:xfrm>
          <a:prstGeom prst="rect">
            <a:avLst/>
          </a:prstGeom>
          <a:noFill/>
        </p:spPr>
        <p:txBody>
          <a:bodyPr wrap="none" rtlCol="0">
            <a:spAutoFit/>
          </a:bodyPr>
          <a:lstStyle/>
          <a:p>
            <a:r>
              <a:rPr lang="en-IN"/>
              <a:t>Feedforward Recall and Error Back-Propagation Training Algorithm</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9280" y="707040"/>
              <a:ext cx="8565120" cy="4904280"/>
            </p14:xfrm>
          </p:contentPart>
        </mc:Choice>
        <mc:Fallback xmlns="">
          <p:pic>
            <p:nvPicPr>
              <p:cNvPr id="3" name="Ink 2"/>
              <p:cNvPicPr/>
              <p:nvPr/>
            </p:nvPicPr>
            <p:blipFill>
              <a:blip r:embed="rId4"/>
              <a:stretch>
                <a:fillRect/>
              </a:stretch>
            </p:blipFill>
            <p:spPr>
              <a:xfrm>
                <a:off x="79920" y="697680"/>
                <a:ext cx="8583840" cy="4923000"/>
              </a:xfrm>
              <a:prstGeom prst="rect">
                <a:avLst/>
              </a:prstGeom>
            </p:spPr>
          </p:pic>
        </mc:Fallback>
      </mc:AlternateContent>
    </p:spTree>
    <p:extLst>
      <p:ext uri="{BB962C8B-B14F-4D97-AF65-F5344CB8AC3E}">
        <p14:creationId xmlns:p14="http://schemas.microsoft.com/office/powerpoint/2010/main" val="382837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77160" y="126360"/>
              <a:ext cx="8498160" cy="5514480"/>
            </p14:xfrm>
          </p:contentPart>
        </mc:Choice>
        <mc:Fallback xmlns="">
          <p:pic>
            <p:nvPicPr>
              <p:cNvPr id="2" name="Ink 1"/>
              <p:cNvPicPr/>
              <p:nvPr/>
            </p:nvPicPr>
            <p:blipFill>
              <a:blip r:embed="rId3"/>
              <a:stretch>
                <a:fillRect/>
              </a:stretch>
            </p:blipFill>
            <p:spPr>
              <a:xfrm>
                <a:off x="667800" y="117000"/>
                <a:ext cx="8516880" cy="5533200"/>
              </a:xfrm>
              <a:prstGeom prst="rect">
                <a:avLst/>
              </a:prstGeom>
            </p:spPr>
          </p:pic>
        </mc:Fallback>
      </mc:AlternateContent>
    </p:spTree>
    <p:extLst>
      <p:ext uri="{BB962C8B-B14F-4D97-AF65-F5344CB8AC3E}">
        <p14:creationId xmlns:p14="http://schemas.microsoft.com/office/powerpoint/2010/main" val="410963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56240" y="59400"/>
              <a:ext cx="8996760" cy="5589000"/>
            </p14:xfrm>
          </p:contentPart>
        </mc:Choice>
        <mc:Fallback xmlns="">
          <p:pic>
            <p:nvPicPr>
              <p:cNvPr id="2" name="Ink 1"/>
              <p:cNvPicPr/>
              <p:nvPr/>
            </p:nvPicPr>
            <p:blipFill>
              <a:blip r:embed="rId3"/>
              <a:stretch>
                <a:fillRect/>
              </a:stretch>
            </p:blipFill>
            <p:spPr>
              <a:xfrm>
                <a:off x="146880" y="50040"/>
                <a:ext cx="9015480" cy="5607720"/>
              </a:xfrm>
              <a:prstGeom prst="rect">
                <a:avLst/>
              </a:prstGeom>
            </p:spPr>
          </p:pic>
        </mc:Fallback>
      </mc:AlternateContent>
    </p:spTree>
    <p:extLst>
      <p:ext uri="{BB962C8B-B14F-4D97-AF65-F5344CB8AC3E}">
        <p14:creationId xmlns:p14="http://schemas.microsoft.com/office/powerpoint/2010/main" val="329777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457200" y="381001"/>
            <a:ext cx="8229600" cy="492443"/>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UNSUPERVISED LEARNING</a:t>
            </a:r>
          </a:p>
        </p:txBody>
      </p:sp>
      <p:sp>
        <p:nvSpPr>
          <p:cNvPr id="4101" name="Rectangle 9"/>
          <p:cNvSpPr>
            <a:spLocks noChangeArrowheads="1"/>
          </p:cNvSpPr>
          <p:nvPr/>
        </p:nvSpPr>
        <p:spPr bwMode="auto">
          <a:xfrm>
            <a:off x="457200" y="952500"/>
            <a:ext cx="8229600" cy="3866886"/>
          </a:xfrm>
          <a:prstGeom prst="rect">
            <a:avLst/>
          </a:prstGeom>
          <a:noFill/>
          <a:ln w="9525">
            <a:noFill/>
            <a:miter lim="800000"/>
            <a:headEnd/>
            <a:tailEnd/>
          </a:ln>
        </p:spPr>
        <p:txBody>
          <a:bodyPr/>
          <a:lstStyle/>
          <a:p>
            <a:pPr marL="457200" indent="-457200"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No help from the outside.</a:t>
            </a:r>
          </a:p>
          <a:p>
            <a:pPr marL="457200" indent="-457200" eaLnBrk="1" hangingPunct="1">
              <a:lnSpc>
                <a:spcPct val="110000"/>
              </a:lnSpc>
              <a:spcBef>
                <a:spcPts val="0"/>
              </a:spcBef>
              <a:buFont typeface="Wingdings" pitchFamily="2" charset="2"/>
              <a:buChar char="Ø"/>
              <a:defRPr/>
            </a:pPr>
            <a:endParaRPr lang="en-US" sz="200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No training data, no information available on the desired output.</a:t>
            </a:r>
          </a:p>
          <a:p>
            <a:pPr marL="457200" indent="-457200" eaLnBrk="1" hangingPunct="1">
              <a:lnSpc>
                <a:spcPct val="110000"/>
              </a:lnSpc>
              <a:spcBef>
                <a:spcPts val="0"/>
              </a:spcBef>
              <a:buFont typeface="Wingdings" pitchFamily="2" charset="2"/>
              <a:buChar char="Ø"/>
              <a:defRPr/>
            </a:pPr>
            <a:endParaRPr lang="en-US" sz="200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Learning by doing.</a:t>
            </a:r>
          </a:p>
          <a:p>
            <a:pPr marL="457200" indent="-457200" eaLnBrk="1" hangingPunct="1">
              <a:lnSpc>
                <a:spcPct val="110000"/>
              </a:lnSpc>
              <a:spcBef>
                <a:spcPts val="0"/>
              </a:spcBef>
              <a:buFont typeface="Wingdings" pitchFamily="2" charset="2"/>
              <a:buChar char="Ø"/>
              <a:defRPr/>
            </a:pPr>
            <a:endParaRPr lang="en-US" sz="200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Used to pick out structure in the input:</a:t>
            </a:r>
          </a:p>
          <a:p>
            <a:pPr marL="1371600" lvl="2" indent="-457200" eaLnBrk="1" hangingPunct="1">
              <a:lnSpc>
                <a:spcPct val="110000"/>
              </a:lnSpc>
              <a:spcBef>
                <a:spcPts val="0"/>
              </a:spcBef>
              <a:buFontTx/>
              <a:buChar char="•"/>
              <a:defRPr/>
            </a:pPr>
            <a:r>
              <a:rPr lang="en-US" sz="2000">
                <a:solidFill>
                  <a:schemeClr val="accent6">
                    <a:lumMod val="50000"/>
                  </a:schemeClr>
                </a:solidFill>
                <a:latin typeface="Tahoma" pitchFamily="34" charset="0"/>
                <a:ea typeface="+mj-ea"/>
                <a:cs typeface="Tahoma" pitchFamily="34" charset="0"/>
              </a:rPr>
              <a:t>Clustering,</a:t>
            </a:r>
          </a:p>
          <a:p>
            <a:pPr marL="1371600" lvl="2" indent="-457200" eaLnBrk="1" hangingPunct="1">
              <a:lnSpc>
                <a:spcPct val="110000"/>
              </a:lnSpc>
              <a:spcBef>
                <a:spcPts val="0"/>
              </a:spcBef>
              <a:buFontTx/>
              <a:buChar char="•"/>
              <a:defRPr/>
            </a:pPr>
            <a:r>
              <a:rPr lang="en-US" sz="2000">
                <a:solidFill>
                  <a:schemeClr val="accent6">
                    <a:lumMod val="50000"/>
                  </a:schemeClr>
                </a:solidFill>
                <a:latin typeface="Tahoma" pitchFamily="34" charset="0"/>
                <a:ea typeface="+mj-ea"/>
                <a:cs typeface="Tahoma" pitchFamily="34" charset="0"/>
              </a:rPr>
              <a:t>Reduction of dimensionality </a:t>
            </a:r>
            <a:r>
              <a:rPr lang="en-US" sz="2000">
                <a:solidFill>
                  <a:schemeClr val="accent6">
                    <a:lumMod val="50000"/>
                  </a:schemeClr>
                </a:solidFill>
                <a:latin typeface="Tahoma" pitchFamily="34" charset="0"/>
                <a:ea typeface="+mj-ea"/>
                <a:cs typeface="Tahoma" pitchFamily="34" charset="0"/>
                <a:sym typeface="Wingdings" pitchFamily="2" charset="2"/>
              </a:rPr>
              <a:t> compression.</a:t>
            </a:r>
          </a:p>
          <a:p>
            <a:pPr marL="1143000" lvl="2" indent="-228600" eaLnBrk="1" hangingPunct="1">
              <a:lnSpc>
                <a:spcPct val="110000"/>
              </a:lnSpc>
              <a:spcBef>
                <a:spcPts val="0"/>
              </a:spcBef>
              <a:defRPr/>
            </a:pPr>
            <a:endParaRPr lang="en-US" sz="200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Example: </a:t>
            </a:r>
            <a:r>
              <a:rPr lang="en-US" sz="2000" err="1">
                <a:solidFill>
                  <a:schemeClr val="accent6">
                    <a:lumMod val="50000"/>
                  </a:schemeClr>
                </a:solidFill>
                <a:latin typeface="Tahoma" pitchFamily="34" charset="0"/>
                <a:ea typeface="+mj-ea"/>
                <a:cs typeface="Tahoma" pitchFamily="34" charset="0"/>
              </a:rPr>
              <a:t>Kohonen’s</a:t>
            </a:r>
            <a:r>
              <a:rPr lang="en-US" sz="2000">
                <a:solidFill>
                  <a:schemeClr val="accent6">
                    <a:lumMod val="50000"/>
                  </a:schemeClr>
                </a:solidFill>
                <a:latin typeface="Tahoma" pitchFamily="34" charset="0"/>
                <a:ea typeface="+mj-ea"/>
                <a:cs typeface="Tahoma" pitchFamily="34" charset="0"/>
              </a:rPr>
              <a:t> Learning Law.</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196880" y="1071720"/>
              <a:ext cx="335160" cy="171360"/>
            </p14:xfrm>
          </p:contentPart>
        </mc:Choice>
        <mc:Fallback xmlns="">
          <p:pic>
            <p:nvPicPr>
              <p:cNvPr id="2" name="Ink 1"/>
              <p:cNvPicPr/>
              <p:nvPr/>
            </p:nvPicPr>
            <p:blipFill>
              <a:blip r:embed="rId3"/>
              <a:stretch>
                <a:fillRect/>
              </a:stretch>
            </p:blipFill>
            <p:spPr>
              <a:xfrm>
                <a:off x="4187520" y="1062360"/>
                <a:ext cx="353880" cy="190080"/>
              </a:xfrm>
              <a:prstGeom prst="rect">
                <a:avLst/>
              </a:prstGeom>
            </p:spPr>
          </p:pic>
        </mc:Fallback>
      </mc:AlternateContent>
    </p:spTree>
    <p:extLst>
      <p:ext uri="{BB962C8B-B14F-4D97-AF65-F5344CB8AC3E}">
        <p14:creationId xmlns:p14="http://schemas.microsoft.com/office/powerpoint/2010/main" val="32027485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ChangeArrowheads="1"/>
          </p:cNvSpPr>
          <p:nvPr/>
        </p:nvSpPr>
        <p:spPr bwMode="auto">
          <a:xfrm>
            <a:off x="457200" y="381001"/>
            <a:ext cx="8229600" cy="492443"/>
          </a:xfrm>
          <a:prstGeom prst="rect">
            <a:avLst/>
          </a:prstGeom>
          <a:noFill/>
          <a:ln w="9525">
            <a:noFill/>
            <a:miter lim="800000"/>
            <a:headEnd/>
            <a:tailEnd/>
          </a:ln>
        </p:spPr>
        <p:txBody>
          <a:bodyPr>
            <a:spAutoFit/>
          </a:bodyPr>
          <a:lstStyle/>
          <a:p>
            <a:pPr eaLnBrk="1" hangingPunct="1">
              <a:defRPr/>
            </a:pPr>
            <a:r>
              <a:rPr lang="en-US" sz="2600" b="1">
                <a:solidFill>
                  <a:srgbClr val="C00000"/>
                </a:solidFill>
                <a:latin typeface="Tahoma" pitchFamily="34" charset="0"/>
                <a:ea typeface="+mj-ea"/>
                <a:cs typeface="Tahoma" pitchFamily="34" charset="0"/>
              </a:rPr>
              <a:t>PROBLEM SOLVING</a:t>
            </a:r>
          </a:p>
        </p:txBody>
      </p:sp>
      <p:sp>
        <p:nvSpPr>
          <p:cNvPr id="28677" name="Rectangle 3"/>
          <p:cNvSpPr>
            <a:spLocks noChangeArrowheads="1"/>
          </p:cNvSpPr>
          <p:nvPr/>
        </p:nvSpPr>
        <p:spPr bwMode="auto">
          <a:xfrm>
            <a:off x="457200" y="952500"/>
            <a:ext cx="8229600" cy="4254500"/>
          </a:xfrm>
          <a:prstGeom prst="rect">
            <a:avLst/>
          </a:prstGeom>
          <a:noFill/>
          <a:ln w="9525">
            <a:noFill/>
            <a:miter lim="800000"/>
            <a:headEnd/>
            <a:tailEnd/>
          </a:ln>
        </p:spPr>
        <p:txBody>
          <a:bodyPr/>
          <a:lstStyle/>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Select a suitable NN model based on the nature of the problem.</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Construct a NN according to the characteristics of the application domain.</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Train the neural network with the learning procedure of the selected model.</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Use the trained network for making inference or solving problems.</a:t>
            </a:r>
          </a:p>
        </p:txBody>
      </p:sp>
      <p:sp>
        <p:nvSpPr>
          <p:cNvPr id="2" name="Date Placeholder 1"/>
          <p:cNvSpPr>
            <a:spLocks noGrp="1"/>
          </p:cNvSpPr>
          <p:nvPr>
            <p:ph type="dt" sz="half" idx="4294967295"/>
          </p:nvPr>
        </p:nvSpPr>
        <p:spPr>
          <a:xfrm>
            <a:off x="628650" y="5296960"/>
            <a:ext cx="2057400" cy="304271"/>
          </a:xfrm>
        </p:spPr>
        <p:txBody>
          <a:bodyPr/>
          <a:lstStyle/>
          <a:p>
            <a:pPr>
              <a:defRPr/>
            </a:pPr>
            <a:r>
              <a:rPr lang="en-US"/>
              <a:t>April 2007</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457200" y="157434"/>
            <a:ext cx="8229600" cy="492443"/>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UNSUPERVISED LEARNING</a:t>
            </a:r>
          </a:p>
        </p:txBody>
      </p:sp>
      <p:sp>
        <p:nvSpPr>
          <p:cNvPr id="4101" name="Rectangle 9"/>
          <p:cNvSpPr>
            <a:spLocks noChangeArrowheads="1"/>
          </p:cNvSpPr>
          <p:nvPr/>
        </p:nvSpPr>
        <p:spPr bwMode="auto">
          <a:xfrm>
            <a:off x="467497" y="663263"/>
            <a:ext cx="8229600" cy="3866886"/>
          </a:xfrm>
          <a:prstGeom prst="rect">
            <a:avLst/>
          </a:prstGeom>
          <a:noFill/>
          <a:ln w="9525">
            <a:noFill/>
            <a:miter lim="800000"/>
            <a:headEnd/>
            <a:tailEnd/>
          </a:ln>
        </p:spPr>
        <p:txBody>
          <a:bodyPr/>
          <a:lstStyle/>
          <a:p>
            <a:pPr marL="457200"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Competition - Winner take all</a:t>
            </a:r>
          </a:p>
          <a:p>
            <a:pPr marL="457200" indent="-457200" eaLnBrk="1" hangingPunct="1">
              <a:lnSpc>
                <a:spcPct val="110000"/>
              </a:lnSpc>
              <a:spcBef>
                <a:spcPts val="0"/>
              </a:spcBef>
              <a:buFont typeface="Wingdings" pitchFamily="2" charset="2"/>
              <a:buChar char="Ø"/>
              <a:defRPr/>
            </a:pPr>
            <a:endParaRPr lang="en-US" sz="160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Unsupervised – neural net seeks to find patterns or regularity in the input data</a:t>
            </a:r>
          </a:p>
          <a:p>
            <a:pPr marL="457200" indent="-457200" eaLnBrk="1" hangingPunct="1">
              <a:lnSpc>
                <a:spcPct val="110000"/>
              </a:lnSpc>
              <a:spcBef>
                <a:spcPts val="0"/>
              </a:spcBef>
              <a:buFont typeface="Wingdings" pitchFamily="2" charset="2"/>
              <a:buChar char="Ø"/>
              <a:defRPr/>
            </a:pPr>
            <a:endParaRPr lang="en-US" sz="160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Clustering nets – </a:t>
            </a:r>
          </a:p>
          <a:p>
            <a:pPr marL="914400" lvl="1"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no. of input units = no. of components in input vector</a:t>
            </a:r>
          </a:p>
          <a:p>
            <a:pPr marL="914400" lvl="1"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No. of output units = no. of clusters</a:t>
            </a:r>
          </a:p>
          <a:p>
            <a:pPr marL="914400" lvl="1"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Weight vector for an output serves as exemplar for input patterns placed in the cluster</a:t>
            </a:r>
          </a:p>
          <a:p>
            <a:pPr marL="914400" lvl="1"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During training, the net determines the output unit that is the best match for the current input vector and the weight vector for the winner is adjusted according the learning algorithm.</a:t>
            </a:r>
          </a:p>
          <a:p>
            <a:pPr marL="914400" lvl="1"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W(new) = w(old) + </a:t>
            </a:r>
            <a:r>
              <a:rPr lang="en-US" sz="1600">
                <a:solidFill>
                  <a:schemeClr val="accent6">
                    <a:lumMod val="50000"/>
                  </a:schemeClr>
                </a:solidFill>
                <a:latin typeface="Tahoma" pitchFamily="34" charset="0"/>
                <a:ea typeface="+mj-ea"/>
                <a:cs typeface="Tahoma" pitchFamily="34" charset="0"/>
                <a:sym typeface="Symbol"/>
              </a:rPr>
              <a:t>[x – w(old)]</a:t>
            </a:r>
          </a:p>
          <a:p>
            <a:pPr eaLnBrk="1" hangingPunct="1">
              <a:lnSpc>
                <a:spcPct val="110000"/>
              </a:lnSpc>
              <a:spcBef>
                <a:spcPts val="0"/>
              </a:spcBef>
              <a:defRPr/>
            </a:pPr>
            <a:endParaRPr lang="en-US" sz="160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Determining the closest weight vector to a pattern vector</a:t>
            </a:r>
          </a:p>
          <a:p>
            <a:pPr marL="914400" lvl="1"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Euclidean distance – between weight vector and input vector</a:t>
            </a:r>
          </a:p>
          <a:p>
            <a:pPr marL="914400" lvl="1" indent="-457200"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Dot product – of weight vector and input vector</a:t>
            </a:r>
          </a:p>
          <a:p>
            <a:pPr marL="457200" indent="-457200" eaLnBrk="1" hangingPunct="1">
              <a:lnSpc>
                <a:spcPct val="110000"/>
              </a:lnSpc>
              <a:spcBef>
                <a:spcPts val="0"/>
              </a:spcBef>
              <a:buFont typeface="Wingdings" pitchFamily="2" charset="2"/>
              <a:buChar char="Ø"/>
              <a:defRPr/>
            </a:pPr>
            <a:endParaRPr lang="en-US" sz="1600">
              <a:solidFill>
                <a:schemeClr val="accent6">
                  <a:lumMod val="50000"/>
                </a:schemeClr>
              </a:solidFill>
              <a:latin typeface="Tahoma" pitchFamily="34" charset="0"/>
              <a:ea typeface="+mj-ea"/>
              <a:cs typeface="Tahoma"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966120" y="662400"/>
              <a:ext cx="2872800" cy="2225160"/>
            </p14:xfrm>
          </p:contentPart>
        </mc:Choice>
        <mc:Fallback xmlns="">
          <p:pic>
            <p:nvPicPr>
              <p:cNvPr id="2" name="Ink 1"/>
              <p:cNvPicPr/>
              <p:nvPr/>
            </p:nvPicPr>
            <p:blipFill>
              <a:blip r:embed="rId3"/>
              <a:stretch>
                <a:fillRect/>
              </a:stretch>
            </p:blipFill>
            <p:spPr>
              <a:xfrm>
                <a:off x="3956760" y="653040"/>
                <a:ext cx="2891520" cy="2243880"/>
              </a:xfrm>
              <a:prstGeom prst="rect">
                <a:avLst/>
              </a:prstGeom>
            </p:spPr>
          </p:pic>
        </mc:Fallback>
      </mc:AlternateContent>
    </p:spTree>
    <p:extLst>
      <p:ext uri="{BB962C8B-B14F-4D97-AF65-F5344CB8AC3E}">
        <p14:creationId xmlns:p14="http://schemas.microsoft.com/office/powerpoint/2010/main" val="216489684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800100"/>
            <a:ext cx="5904000" cy="275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2"/>
          <p:cNvSpPr txBox="1">
            <a:spLocks noChangeArrowheads="1"/>
          </p:cNvSpPr>
          <p:nvPr/>
        </p:nvSpPr>
        <p:spPr bwMode="auto">
          <a:xfrm>
            <a:off x="457200" y="157434"/>
            <a:ext cx="8229600" cy="492443"/>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Winner-take-all learning rule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916" y="4882721"/>
            <a:ext cx="2686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368927"/>
            <a:ext cx="16573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73821" y="4961064"/>
            <a:ext cx="1898277" cy="369332"/>
          </a:xfrm>
          <a:prstGeom prst="rect">
            <a:avLst/>
          </a:prstGeom>
          <a:noFill/>
        </p:spPr>
        <p:txBody>
          <a:bodyPr wrap="none" rtlCol="0">
            <a:spAutoFit/>
          </a:bodyPr>
          <a:lstStyle/>
          <a:p>
            <a:r>
              <a:rPr lang="en-IN"/>
              <a:t>Winner neuron</a:t>
            </a:r>
          </a:p>
        </p:txBody>
      </p:sp>
      <p:sp>
        <p:nvSpPr>
          <p:cNvPr id="8" name="TextBox 7"/>
          <p:cNvSpPr txBox="1"/>
          <p:nvPr/>
        </p:nvSpPr>
        <p:spPr>
          <a:xfrm>
            <a:off x="152400" y="4351422"/>
            <a:ext cx="4148893" cy="369332"/>
          </a:xfrm>
          <a:prstGeom prst="rect">
            <a:avLst/>
          </a:prstGeom>
          <a:noFill/>
        </p:spPr>
        <p:txBody>
          <a:bodyPr wrap="none" rtlCol="0">
            <a:spAutoFit/>
          </a:bodyPr>
          <a:lstStyle/>
          <a:p>
            <a:r>
              <a:rPr lang="en-IN"/>
              <a:t>weight change for Winner neuron</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916" y="3825059"/>
            <a:ext cx="1771650" cy="419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Box 9"/>
          <p:cNvSpPr txBox="1"/>
          <p:nvPr/>
        </p:nvSpPr>
        <p:spPr>
          <a:xfrm>
            <a:off x="171884" y="3849943"/>
            <a:ext cx="3771032" cy="369332"/>
          </a:xfrm>
          <a:prstGeom prst="rect">
            <a:avLst/>
          </a:prstGeom>
          <a:noFill/>
        </p:spPr>
        <p:txBody>
          <a:bodyPr wrap="none" rtlCol="0">
            <a:spAutoFit/>
          </a:bodyPr>
          <a:lstStyle/>
          <a:p>
            <a:r>
              <a:rPr lang="en-IN"/>
              <a:t>Identifying  the Winner neuron</a:t>
            </a: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0" y="3825059"/>
            <a:ext cx="2619375" cy="419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5748885" y="3849943"/>
            <a:ext cx="421910" cy="369332"/>
          </a:xfrm>
          <a:prstGeom prst="rect">
            <a:avLst/>
          </a:prstGeom>
          <a:noFill/>
        </p:spPr>
        <p:txBody>
          <a:bodyPr wrap="none" rtlCol="0">
            <a:spAutoFit/>
          </a:bodyPr>
          <a:lstStyle/>
          <a:p>
            <a:r>
              <a:rPr lang="en-IN"/>
              <a:t>or</a:t>
            </a:r>
          </a:p>
        </p:txBody>
      </p:sp>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4955760" y="4725360"/>
              <a:ext cx="1280520" cy="37440"/>
            </p14:xfrm>
          </p:contentPart>
        </mc:Choice>
        <mc:Fallback xmlns="">
          <p:pic>
            <p:nvPicPr>
              <p:cNvPr id="2" name="Ink 1"/>
              <p:cNvPicPr/>
              <p:nvPr/>
            </p:nvPicPr>
            <p:blipFill>
              <a:blip r:embed="rId8"/>
              <a:stretch>
                <a:fillRect/>
              </a:stretch>
            </p:blipFill>
            <p:spPr>
              <a:xfrm>
                <a:off x="4946400" y="4716000"/>
                <a:ext cx="1299240" cy="56160"/>
              </a:xfrm>
              <a:prstGeom prst="rect">
                <a:avLst/>
              </a:prstGeom>
            </p:spPr>
          </p:pic>
        </mc:Fallback>
      </mc:AlternateContent>
    </p:spTree>
    <p:extLst>
      <p:ext uri="{BB962C8B-B14F-4D97-AF65-F5344CB8AC3E}">
        <p14:creationId xmlns:p14="http://schemas.microsoft.com/office/powerpoint/2010/main" val="172647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Grp="1" noChangeArrowheads="1"/>
          </p:cNvSpPr>
          <p:nvPr>
            <p:ph idx="1"/>
          </p:nvPr>
        </p:nvSpPr>
        <p:spPr>
          <a:xfrm>
            <a:off x="457200" y="952500"/>
            <a:ext cx="8229600" cy="3937000"/>
          </a:xfrm>
        </p:spPr>
        <p:txBody>
          <a:bodyPr rtlCol="0">
            <a:normAutofit/>
          </a:bodyPr>
          <a:lstStyle/>
          <a:p>
            <a:pPr marL="457200" indent="-457200" algn="just">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Discover significant patterns or features in the input data.</a:t>
            </a:r>
          </a:p>
          <a:p>
            <a:pPr marL="457200" indent="-457200" algn="just">
              <a:lnSpc>
                <a:spcPct val="110000"/>
              </a:lnSpc>
              <a:spcBef>
                <a:spcPts val="0"/>
              </a:spcBef>
              <a:buFont typeface="Wingdings" pitchFamily="2" charset="2"/>
              <a:buChar char="Ø"/>
              <a:defRPr/>
            </a:pPr>
            <a:endParaRPr lang="en-US" sz="2000">
              <a:solidFill>
                <a:schemeClr val="accent6">
                  <a:lumMod val="50000"/>
                </a:schemeClr>
              </a:solidFill>
              <a:latin typeface="Tahoma" pitchFamily="34" charset="0"/>
              <a:ea typeface="+mj-ea"/>
              <a:cs typeface="Tahoma" pitchFamily="34" charset="0"/>
            </a:endParaRPr>
          </a:p>
          <a:p>
            <a:pPr marL="457200" indent="-457200" algn="just">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Discovery is done without a teacher.</a:t>
            </a:r>
          </a:p>
          <a:p>
            <a:pPr marL="457200" indent="-457200" algn="just">
              <a:lnSpc>
                <a:spcPct val="110000"/>
              </a:lnSpc>
              <a:spcBef>
                <a:spcPts val="0"/>
              </a:spcBef>
              <a:buFont typeface="Wingdings" pitchFamily="2" charset="2"/>
              <a:buChar char="Ø"/>
              <a:defRPr/>
            </a:pPr>
            <a:endParaRPr lang="en-US" sz="2000">
              <a:solidFill>
                <a:schemeClr val="accent6">
                  <a:lumMod val="50000"/>
                </a:schemeClr>
              </a:solidFill>
              <a:latin typeface="Tahoma" pitchFamily="34" charset="0"/>
              <a:ea typeface="+mj-ea"/>
              <a:cs typeface="Tahoma" pitchFamily="34" charset="0"/>
            </a:endParaRPr>
          </a:p>
          <a:p>
            <a:pPr marL="457200" indent="-457200" algn="just">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Synaptic weights are changed according to local rules.</a:t>
            </a:r>
          </a:p>
          <a:p>
            <a:pPr marL="457200" indent="-457200" algn="just">
              <a:lnSpc>
                <a:spcPct val="110000"/>
              </a:lnSpc>
              <a:spcBef>
                <a:spcPts val="0"/>
              </a:spcBef>
              <a:buFont typeface="Wingdings" pitchFamily="2" charset="2"/>
              <a:buChar char="Ø"/>
              <a:defRPr/>
            </a:pPr>
            <a:endParaRPr lang="en-US" sz="2000">
              <a:solidFill>
                <a:schemeClr val="accent6">
                  <a:lumMod val="50000"/>
                </a:schemeClr>
              </a:solidFill>
              <a:latin typeface="Tahoma" pitchFamily="34" charset="0"/>
              <a:ea typeface="+mj-ea"/>
              <a:cs typeface="Tahoma" pitchFamily="34" charset="0"/>
            </a:endParaRPr>
          </a:p>
          <a:p>
            <a:pPr marL="457200" indent="-457200" algn="just">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The changes affect a neuron’s immediate environment until a final configuration develops.</a:t>
            </a:r>
            <a:endParaRPr lang="en-GB" sz="2000">
              <a:solidFill>
                <a:schemeClr val="accent6">
                  <a:lumMod val="50000"/>
                </a:schemeClr>
              </a:solidFill>
              <a:latin typeface="Tahoma" pitchFamily="34" charset="0"/>
              <a:ea typeface="+mj-ea"/>
              <a:cs typeface="Tahoma" pitchFamily="34" charset="0"/>
            </a:endParaRPr>
          </a:p>
        </p:txBody>
      </p:sp>
      <p:sp>
        <p:nvSpPr>
          <p:cNvPr id="15364" name="Text Box 4"/>
          <p:cNvSpPr txBox="1">
            <a:spLocks noChangeArrowheads="1"/>
          </p:cNvSpPr>
          <p:nvPr/>
        </p:nvSpPr>
        <p:spPr bwMode="auto">
          <a:xfrm>
            <a:off x="609600" y="381001"/>
            <a:ext cx="8077200" cy="492443"/>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SELF-ORGANIZING NETWORKS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116760" y="416880"/>
              <a:ext cx="2634480" cy="424440"/>
            </p14:xfrm>
          </p:contentPart>
        </mc:Choice>
        <mc:Fallback xmlns="">
          <p:pic>
            <p:nvPicPr>
              <p:cNvPr id="2" name="Ink 1"/>
              <p:cNvPicPr/>
              <p:nvPr/>
            </p:nvPicPr>
            <p:blipFill>
              <a:blip r:embed="rId3"/>
              <a:stretch>
                <a:fillRect/>
              </a:stretch>
            </p:blipFill>
            <p:spPr>
              <a:xfrm>
                <a:off x="6107400" y="407520"/>
                <a:ext cx="2653200" cy="443160"/>
              </a:xfrm>
              <a:prstGeom prst="rect">
                <a:avLst/>
              </a:prstGeom>
            </p:spPr>
          </p:pic>
        </mc:Fallback>
      </mc:AlternateContent>
    </p:spTree>
    <p:extLst>
      <p:ext uri="{BB962C8B-B14F-4D97-AF65-F5344CB8AC3E}">
        <p14:creationId xmlns:p14="http://schemas.microsoft.com/office/powerpoint/2010/main" val="632637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457200" y="381001"/>
            <a:ext cx="8229600" cy="892552"/>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KOHONEN SELF-ORGANIZING FEATURE MAP (KSOFM)</a:t>
            </a:r>
          </a:p>
        </p:txBody>
      </p:sp>
      <p:sp>
        <p:nvSpPr>
          <p:cNvPr id="16389" name="Text Box 6"/>
          <p:cNvSpPr txBox="1">
            <a:spLocks noChangeArrowheads="1"/>
          </p:cNvSpPr>
          <p:nvPr/>
        </p:nvSpPr>
        <p:spPr bwMode="auto">
          <a:xfrm>
            <a:off x="609600" y="1349353"/>
            <a:ext cx="8077200" cy="4832092"/>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Feature mapping : Converts the patterns of arbitrary dimensionality into a response of 1-D or 2-D arrays of neurons. </a:t>
            </a:r>
          </a:p>
          <a:p>
            <a:pPr marL="457200" indent="-457200" algn="just"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Networks performing such mapping is called feature map.</a:t>
            </a:r>
          </a:p>
          <a:p>
            <a:pPr marL="457200" indent="-457200" algn="just"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Capability to preserve the neighborhood relations of the input patterns i.e. topology preserving</a:t>
            </a:r>
          </a:p>
          <a:p>
            <a:pPr marL="914400" lvl="1" indent="-457200" algn="just" eaLnBrk="1" hangingPunct="1">
              <a:lnSpc>
                <a:spcPct val="110000"/>
              </a:lnSpc>
              <a:spcBef>
                <a:spcPts val="0"/>
              </a:spcBef>
              <a:buFont typeface="Wingdings" pitchFamily="2" charset="2"/>
              <a:buChar char="§"/>
              <a:defRPr/>
            </a:pPr>
            <a:r>
              <a:rPr lang="en-US" sz="2000">
                <a:solidFill>
                  <a:schemeClr val="accent6">
                    <a:lumMod val="50000"/>
                  </a:schemeClr>
                </a:solidFill>
                <a:latin typeface="Tahoma" pitchFamily="34" charset="0"/>
                <a:ea typeface="+mj-ea"/>
                <a:cs typeface="Tahoma" pitchFamily="34" charset="0"/>
              </a:rPr>
              <a:t>M – output cluster units arranged in 1-D or 2-D array</a:t>
            </a:r>
          </a:p>
          <a:p>
            <a:pPr marL="914400" lvl="1" indent="-457200" algn="just" eaLnBrk="1" hangingPunct="1">
              <a:lnSpc>
                <a:spcPct val="110000"/>
              </a:lnSpc>
              <a:spcBef>
                <a:spcPts val="0"/>
              </a:spcBef>
              <a:buFont typeface="Wingdings" pitchFamily="2" charset="2"/>
              <a:buChar char="§"/>
              <a:defRPr/>
            </a:pPr>
            <a:r>
              <a:rPr lang="en-US" sz="2000">
                <a:solidFill>
                  <a:schemeClr val="accent6">
                    <a:lumMod val="50000"/>
                  </a:schemeClr>
                </a:solidFill>
                <a:latin typeface="Tahoma" pitchFamily="34" charset="0"/>
                <a:ea typeface="+mj-ea"/>
                <a:cs typeface="Tahoma" pitchFamily="34" charset="0"/>
              </a:rPr>
              <a:t>Input signals are N </a:t>
            </a:r>
            <a:r>
              <a:rPr lang="en-US" sz="2000">
                <a:solidFill>
                  <a:schemeClr val="accent6">
                    <a:lumMod val="50000"/>
                  </a:schemeClr>
                </a:solidFill>
                <a:latin typeface="Tahoma" pitchFamily="34" charset="0"/>
                <a:cs typeface="Tahoma" pitchFamily="34" charset="0"/>
              </a:rPr>
              <a:t>–</a:t>
            </a:r>
            <a:r>
              <a:rPr lang="en-US" sz="2000">
                <a:solidFill>
                  <a:schemeClr val="accent6">
                    <a:lumMod val="50000"/>
                  </a:schemeClr>
                </a:solidFill>
                <a:latin typeface="Tahoma" pitchFamily="34" charset="0"/>
                <a:ea typeface="+mj-ea"/>
                <a:cs typeface="Tahoma" pitchFamily="34" charset="0"/>
              </a:rPr>
              <a:t> </a:t>
            </a:r>
            <a:r>
              <a:rPr lang="en-US" sz="2000" err="1">
                <a:solidFill>
                  <a:schemeClr val="accent6">
                    <a:lumMod val="50000"/>
                  </a:schemeClr>
                </a:solidFill>
                <a:latin typeface="Tahoma" pitchFamily="34" charset="0"/>
                <a:ea typeface="+mj-ea"/>
                <a:cs typeface="Tahoma" pitchFamily="34" charset="0"/>
              </a:rPr>
              <a:t>tuples</a:t>
            </a:r>
            <a:r>
              <a:rPr lang="en-US" sz="2000">
                <a:solidFill>
                  <a:schemeClr val="accent6">
                    <a:lumMod val="50000"/>
                  </a:schemeClr>
                </a:solidFill>
                <a:latin typeface="Tahoma" pitchFamily="34" charset="0"/>
                <a:ea typeface="+mj-ea"/>
                <a:cs typeface="Tahoma" pitchFamily="34" charset="0"/>
              </a:rPr>
              <a:t>  </a:t>
            </a:r>
          </a:p>
          <a:p>
            <a:pPr marL="914400" lvl="1" indent="-457200" algn="just" eaLnBrk="1" hangingPunct="1">
              <a:lnSpc>
                <a:spcPct val="110000"/>
              </a:lnSpc>
              <a:spcBef>
                <a:spcPts val="0"/>
              </a:spcBef>
              <a:buFont typeface="Wingdings" pitchFamily="2" charset="2"/>
              <a:buChar char="§"/>
              <a:defRPr/>
            </a:pPr>
            <a:r>
              <a:rPr lang="en-US" sz="2000">
                <a:solidFill>
                  <a:schemeClr val="accent6">
                    <a:lumMod val="50000"/>
                  </a:schemeClr>
                </a:solidFill>
                <a:latin typeface="Tahoma" pitchFamily="34" charset="0"/>
                <a:ea typeface="+mj-ea"/>
                <a:cs typeface="Tahoma" pitchFamily="34" charset="0"/>
              </a:rPr>
              <a:t>Weight vectors of cluster units serve as an exemplar vector</a:t>
            </a:r>
          </a:p>
          <a:p>
            <a:pPr marL="457200" indent="-457200" algn="just"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Self-organization: </a:t>
            </a:r>
          </a:p>
          <a:p>
            <a:pPr marL="914400" lvl="1" indent="-457200" algn="just" eaLnBrk="1" hangingPunct="1">
              <a:lnSpc>
                <a:spcPct val="110000"/>
              </a:lnSpc>
              <a:spcBef>
                <a:spcPts val="0"/>
              </a:spcBef>
              <a:buFont typeface="Wingdings" pitchFamily="2" charset="2"/>
              <a:buChar char="§"/>
              <a:defRPr/>
            </a:pPr>
            <a:r>
              <a:rPr lang="en-US" sz="2000">
                <a:solidFill>
                  <a:schemeClr val="accent6">
                    <a:lumMod val="50000"/>
                  </a:schemeClr>
                </a:solidFill>
                <a:latin typeface="Tahoma" pitchFamily="34" charset="0"/>
                <a:ea typeface="+mj-ea"/>
                <a:cs typeface="Tahoma" pitchFamily="34" charset="0"/>
              </a:rPr>
              <a:t>the weight vector of the cluster unit which matches the input pattern very closely is chosen the winner unit.</a:t>
            </a:r>
          </a:p>
          <a:p>
            <a:pPr marL="914400" lvl="1" indent="-457200" algn="just" eaLnBrk="1" hangingPunct="1">
              <a:lnSpc>
                <a:spcPct val="110000"/>
              </a:lnSpc>
              <a:spcBef>
                <a:spcPts val="0"/>
              </a:spcBef>
              <a:buFont typeface="Wingdings" pitchFamily="2" charset="2"/>
              <a:buChar char="§"/>
              <a:defRPr/>
            </a:pPr>
            <a:r>
              <a:rPr lang="en-US" sz="2000">
                <a:solidFill>
                  <a:schemeClr val="accent6">
                    <a:lumMod val="50000"/>
                  </a:schemeClr>
                </a:solidFill>
                <a:latin typeface="Tahoma" pitchFamily="34" charset="0"/>
                <a:ea typeface="+mj-ea"/>
                <a:cs typeface="Tahoma" pitchFamily="34" charset="0"/>
              </a:rPr>
              <a:t>Weights are updated for winning unit and neighboring units.</a:t>
            </a:r>
          </a:p>
          <a:p>
            <a:pPr marL="457200" indent="-457200" algn="just" eaLnBrk="1" hangingPunct="1">
              <a:lnSpc>
                <a:spcPct val="110000"/>
              </a:lnSpc>
              <a:spcBef>
                <a:spcPts val="0"/>
              </a:spcBef>
              <a:buFont typeface="Wingdings" pitchFamily="2" charset="2"/>
              <a:buChar char="Ø"/>
              <a:defRPr/>
            </a:pPr>
            <a:endParaRPr lang="en-US" sz="200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
              <a:defRPr/>
            </a:pPr>
            <a:endParaRPr lang="en-US" sz="2000">
              <a:solidFill>
                <a:schemeClr val="accent6">
                  <a:lumMod val="50000"/>
                </a:schemeClr>
              </a:solidFill>
              <a:latin typeface="Tahoma" pitchFamily="34" charset="0"/>
              <a:ea typeface="+mj-ea"/>
              <a:cs typeface="Tahoma" pitchFamily="34" charset="0"/>
            </a:endParaRPr>
          </a:p>
        </p:txBody>
      </p:sp>
    </p:spTree>
    <p:extLst>
      <p:ext uri="{BB962C8B-B14F-4D97-AF65-F5344CB8AC3E}">
        <p14:creationId xmlns:p14="http://schemas.microsoft.com/office/powerpoint/2010/main" val="1623627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457200" y="381001"/>
            <a:ext cx="8229600" cy="492443"/>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ARCHITECTURE OF KSOFM</a:t>
            </a:r>
          </a:p>
        </p:txBody>
      </p:sp>
      <p:pic>
        <p:nvPicPr>
          <p:cNvPr id="17411" name="Picture 5" descr="234.jpg"/>
          <p:cNvPicPr>
            <a:picLocks noChangeAspect="1"/>
          </p:cNvPicPr>
          <p:nvPr/>
        </p:nvPicPr>
        <p:blipFill>
          <a:blip r:embed="rId2"/>
          <a:srcRect/>
          <a:stretch>
            <a:fillRect/>
          </a:stretch>
        </p:blipFill>
        <p:spPr bwMode="auto">
          <a:xfrm>
            <a:off x="1666875" y="1158875"/>
            <a:ext cx="5810250" cy="3397250"/>
          </a:xfrm>
          <a:prstGeom prst="rect">
            <a:avLst/>
          </a:prstGeom>
          <a:noFill/>
          <a:ln w="9525">
            <a:noFill/>
            <a:miter lim="800000"/>
            <a:headEnd/>
            <a:tailEnd/>
          </a:ln>
        </p:spPr>
      </p:pic>
    </p:spTree>
    <p:extLst>
      <p:ext uri="{BB962C8B-B14F-4D97-AF65-F5344CB8AC3E}">
        <p14:creationId xmlns:p14="http://schemas.microsoft.com/office/powerpoint/2010/main" val="358431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457200" y="381001"/>
            <a:ext cx="7823200" cy="492443"/>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COMPETITION OF KSOFM</a:t>
            </a:r>
          </a:p>
        </p:txBody>
      </p:sp>
      <p:sp>
        <p:nvSpPr>
          <p:cNvPr id="18437" name="Rectangle 5"/>
          <p:cNvSpPr>
            <a:spLocks noChangeArrowheads="1"/>
          </p:cNvSpPr>
          <p:nvPr/>
        </p:nvSpPr>
        <p:spPr bwMode="auto">
          <a:xfrm>
            <a:off x="457200" y="952501"/>
            <a:ext cx="4495800" cy="4462760"/>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 Each neuron in an SOM is assigned a weight vector with the same dimensionality N as the input space.</a:t>
            </a:r>
          </a:p>
          <a:p>
            <a:pPr marL="457200" indent="-457200" algn="just" eaLnBrk="1" hangingPunct="1">
              <a:lnSpc>
                <a:spcPct val="110000"/>
              </a:lnSpc>
              <a:spcBef>
                <a:spcPts val="0"/>
              </a:spcBef>
              <a:buFont typeface="Wingdings" pitchFamily="2" charset="2"/>
              <a:buChar char="Ø"/>
              <a:defRPr/>
            </a:pPr>
            <a:endParaRPr lang="en-US" sz="200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 Any given input pattern is compared to the weight vector of each neuron and the closest neuron is declared the winner.</a:t>
            </a:r>
          </a:p>
          <a:p>
            <a:pPr marL="457200" indent="-457200" algn="just" eaLnBrk="1" hangingPunct="1">
              <a:lnSpc>
                <a:spcPct val="110000"/>
              </a:lnSpc>
              <a:spcBef>
                <a:spcPts val="0"/>
              </a:spcBef>
              <a:buFont typeface="Wingdings" pitchFamily="2" charset="2"/>
              <a:buChar char="Ø"/>
              <a:defRPr/>
            </a:pPr>
            <a:endParaRPr lang="en-US" sz="200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2000">
                <a:solidFill>
                  <a:schemeClr val="accent6">
                    <a:lumMod val="50000"/>
                  </a:schemeClr>
                </a:solidFill>
                <a:latin typeface="Tahoma" pitchFamily="34" charset="0"/>
                <a:ea typeface="+mj-ea"/>
                <a:cs typeface="Tahoma" pitchFamily="34" charset="0"/>
              </a:rPr>
              <a:t> The Euclidean norm is commonly used to measure distance.</a:t>
            </a:r>
          </a:p>
          <a:p>
            <a:pPr>
              <a:defRPr/>
            </a:pPr>
            <a:endParaRPr lang="en-US" sz="2000">
              <a:solidFill>
                <a:srgbClr val="0000FF"/>
              </a:solidFill>
            </a:endParaRPr>
          </a:p>
        </p:txBody>
      </p:sp>
      <p:pic>
        <p:nvPicPr>
          <p:cNvPr id="2" name="Picture 6"/>
          <p:cNvPicPr>
            <a:picLocks noChangeAspect="1" noChangeArrowheads="1"/>
          </p:cNvPicPr>
          <p:nvPr/>
        </p:nvPicPr>
        <p:blipFill>
          <a:blip r:embed="rId2"/>
          <a:srcRect/>
          <a:stretch>
            <a:fillRect/>
          </a:stretch>
        </p:blipFill>
        <p:spPr bwMode="auto">
          <a:xfrm>
            <a:off x="5029200" y="1143000"/>
            <a:ext cx="3886200" cy="3032125"/>
          </a:xfrm>
          <a:prstGeom prst="rect">
            <a:avLst/>
          </a:prstGeom>
          <a:noFill/>
          <a:ln w="9525">
            <a:noFill/>
            <a:miter lim="800000"/>
            <a:headEnd/>
            <a:tailEnd/>
          </a:ln>
        </p:spPr>
      </p:pic>
    </p:spTree>
    <p:extLst>
      <p:ext uri="{BB962C8B-B14F-4D97-AF65-F5344CB8AC3E}">
        <p14:creationId xmlns:p14="http://schemas.microsoft.com/office/powerpoint/2010/main" val="847628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457200" y="381001"/>
            <a:ext cx="7823200" cy="492443"/>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CO-OPERATION OF KSOFM</a:t>
            </a:r>
          </a:p>
        </p:txBody>
      </p:sp>
      <p:sp>
        <p:nvSpPr>
          <p:cNvPr id="19461" name="Rectangle 7"/>
          <p:cNvSpPr>
            <a:spLocks noChangeArrowheads="1"/>
          </p:cNvSpPr>
          <p:nvPr/>
        </p:nvSpPr>
        <p:spPr bwMode="auto">
          <a:xfrm>
            <a:off x="457200" y="952500"/>
            <a:ext cx="8229600" cy="3410164"/>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The activation of the winning neuron is spread to neurons in its immediate neighborhood. </a:t>
            </a:r>
          </a:p>
          <a:p>
            <a:pPr marL="914400" indent="-457200" algn="just" eaLnBrk="1" hangingPunct="1">
              <a:lnSpc>
                <a:spcPct val="110000"/>
              </a:lnSpc>
              <a:spcBef>
                <a:spcPts val="0"/>
              </a:spcBef>
              <a:buFont typeface="Arial" pitchFamily="34" charset="0"/>
              <a:buChar char="•"/>
              <a:defRPr/>
            </a:pPr>
            <a:r>
              <a:rPr lang="en-US" sz="1600">
                <a:solidFill>
                  <a:schemeClr val="accent6">
                    <a:lumMod val="50000"/>
                  </a:schemeClr>
                </a:solidFill>
                <a:latin typeface="Tahoma" pitchFamily="34" charset="0"/>
                <a:ea typeface="+mj-ea"/>
                <a:cs typeface="Tahoma" pitchFamily="34" charset="0"/>
              </a:rPr>
              <a:t>This allows topologically close neurons to become sensitive to similar patterns.</a:t>
            </a:r>
          </a:p>
          <a:p>
            <a:pPr marL="457200" indent="-457200" algn="just" eaLnBrk="1" hangingPunct="1">
              <a:lnSpc>
                <a:spcPct val="110000"/>
              </a:lnSpc>
              <a:spcBef>
                <a:spcPts val="0"/>
              </a:spcBef>
              <a:buFont typeface="Wingdings" pitchFamily="2" charset="2"/>
              <a:buChar char="Ø"/>
              <a:defRPr/>
            </a:pPr>
            <a:endParaRPr lang="en-US" sz="160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 The winner’s neighborhood is determined on the lattice topology.  </a:t>
            </a:r>
          </a:p>
          <a:p>
            <a:pPr marL="914400" lvl="1" indent="-457200" algn="just" eaLnBrk="1" hangingPunct="1">
              <a:lnSpc>
                <a:spcPct val="110000"/>
              </a:lnSpc>
              <a:spcBef>
                <a:spcPts val="0"/>
              </a:spcBef>
              <a:buFont typeface="Arial" pitchFamily="34" charset="0"/>
              <a:buChar char="•"/>
              <a:defRPr/>
            </a:pPr>
            <a:r>
              <a:rPr lang="en-US" sz="1600">
                <a:solidFill>
                  <a:schemeClr val="accent6">
                    <a:lumMod val="50000"/>
                  </a:schemeClr>
                </a:solidFill>
                <a:latin typeface="Tahoma" pitchFamily="34" charset="0"/>
                <a:ea typeface="+mj-ea"/>
                <a:cs typeface="Tahoma" pitchFamily="34" charset="0"/>
              </a:rPr>
              <a:t>Distance in the lattice is a function of the number of lateral connections to the winner. </a:t>
            </a:r>
          </a:p>
          <a:p>
            <a:pPr marL="457200" indent="-457200" algn="just" eaLnBrk="1" hangingPunct="1">
              <a:lnSpc>
                <a:spcPct val="110000"/>
              </a:lnSpc>
              <a:spcBef>
                <a:spcPts val="0"/>
              </a:spcBef>
              <a:buFont typeface="Wingdings" pitchFamily="2" charset="2"/>
              <a:buChar char="Ø"/>
              <a:defRPr/>
            </a:pPr>
            <a:endParaRPr lang="en-US" sz="160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1600">
                <a:solidFill>
                  <a:schemeClr val="accent6">
                    <a:lumMod val="50000"/>
                  </a:schemeClr>
                </a:solidFill>
                <a:latin typeface="Tahoma" pitchFamily="34" charset="0"/>
                <a:ea typeface="+mj-ea"/>
                <a:cs typeface="Tahoma" pitchFamily="34" charset="0"/>
              </a:rPr>
              <a:t> The size of the neighborhood is initially large, but shrinks over time.</a:t>
            </a:r>
          </a:p>
          <a:p>
            <a:pPr marL="914400" lvl="1" indent="-457200" algn="just" eaLnBrk="1" hangingPunct="1">
              <a:lnSpc>
                <a:spcPct val="110000"/>
              </a:lnSpc>
              <a:spcBef>
                <a:spcPts val="0"/>
              </a:spcBef>
              <a:buFont typeface="Arial" pitchFamily="34" charset="0"/>
              <a:buChar char="•"/>
              <a:defRPr/>
            </a:pPr>
            <a:r>
              <a:rPr lang="en-US" sz="1600">
                <a:solidFill>
                  <a:schemeClr val="accent6">
                    <a:lumMod val="50000"/>
                  </a:schemeClr>
                </a:solidFill>
                <a:latin typeface="Tahoma" pitchFamily="34" charset="0"/>
                <a:ea typeface="+mj-ea"/>
                <a:cs typeface="Tahoma" pitchFamily="34" charset="0"/>
              </a:rPr>
              <a:t>An initially large neighborhood promotes a topology-preserving mapping. </a:t>
            </a:r>
          </a:p>
          <a:p>
            <a:pPr marL="914400" lvl="1" indent="-457200" algn="just" eaLnBrk="1" hangingPunct="1">
              <a:lnSpc>
                <a:spcPct val="110000"/>
              </a:lnSpc>
              <a:spcBef>
                <a:spcPts val="0"/>
              </a:spcBef>
              <a:buFont typeface="Arial" pitchFamily="34" charset="0"/>
              <a:buChar char="•"/>
              <a:defRPr/>
            </a:pPr>
            <a:r>
              <a:rPr lang="en-US" sz="1600">
                <a:solidFill>
                  <a:schemeClr val="accent6">
                    <a:lumMod val="50000"/>
                  </a:schemeClr>
                </a:solidFill>
                <a:latin typeface="Tahoma" pitchFamily="34" charset="0"/>
                <a:ea typeface="+mj-ea"/>
                <a:cs typeface="Tahoma" pitchFamily="34" charset="0"/>
              </a:rPr>
              <a:t>Smaller neighborhoods allow neurons to specialize 	in the latter stages of training.</a:t>
            </a:r>
          </a:p>
        </p:txBody>
      </p:sp>
    </p:spTree>
    <p:extLst>
      <p:ext uri="{BB962C8B-B14F-4D97-AF65-F5344CB8AC3E}">
        <p14:creationId xmlns:p14="http://schemas.microsoft.com/office/powerpoint/2010/main" val="210487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457200" y="367771"/>
            <a:ext cx="7823200" cy="492443"/>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ADAPTATION OF KSOFM</a:t>
            </a:r>
          </a:p>
        </p:txBody>
      </p:sp>
      <p:sp>
        <p:nvSpPr>
          <p:cNvPr id="20485" name="Rectangle 5"/>
          <p:cNvSpPr>
            <a:spLocks noChangeArrowheads="1"/>
          </p:cNvSpPr>
          <p:nvPr/>
        </p:nvSpPr>
        <p:spPr bwMode="auto">
          <a:xfrm>
            <a:off x="533400" y="952500"/>
            <a:ext cx="4800600" cy="3693319"/>
          </a:xfrm>
          <a:prstGeom prst="rect">
            <a:avLst/>
          </a:prstGeom>
          <a:noFill/>
          <a:ln w="9525">
            <a:noFill/>
            <a:miter lim="800000"/>
            <a:headEnd/>
            <a:tailEnd/>
          </a:ln>
        </p:spPr>
        <p:txBody>
          <a:bodyPr>
            <a:spAutoFit/>
          </a:bodyPr>
          <a:lstStyle/>
          <a:p>
            <a:pPr algn="just">
              <a:defRPr/>
            </a:pPr>
            <a:r>
              <a:rPr lang="en-US">
                <a:solidFill>
                  <a:schemeClr val="accent6">
                    <a:lumMod val="50000"/>
                  </a:schemeClr>
                </a:solidFill>
                <a:latin typeface="Tahoma" pitchFamily="34" charset="0"/>
                <a:ea typeface="+mj-ea"/>
                <a:cs typeface="Tahoma" pitchFamily="34" charset="0"/>
              </a:rPr>
              <a:t>During training, the winner neuron and its topological neighbors are adapted to make their weight vectors more similar to the input pattern that caused the activation.</a:t>
            </a:r>
          </a:p>
          <a:p>
            <a:pPr algn="just">
              <a:defRPr/>
            </a:pPr>
            <a:endParaRPr lang="en-US">
              <a:solidFill>
                <a:schemeClr val="accent6">
                  <a:lumMod val="50000"/>
                </a:schemeClr>
              </a:solidFill>
              <a:latin typeface="Tahoma" pitchFamily="34" charset="0"/>
              <a:ea typeface="+mj-ea"/>
              <a:cs typeface="Tahoma" pitchFamily="34" charset="0"/>
            </a:endParaRPr>
          </a:p>
          <a:p>
            <a:pPr algn="just">
              <a:defRPr/>
            </a:pPr>
            <a:r>
              <a:rPr lang="en-US">
                <a:solidFill>
                  <a:schemeClr val="accent6">
                    <a:lumMod val="50000"/>
                  </a:schemeClr>
                </a:solidFill>
                <a:latin typeface="Tahoma" pitchFamily="34" charset="0"/>
                <a:ea typeface="+mj-ea"/>
                <a:cs typeface="Tahoma" pitchFamily="34" charset="0"/>
              </a:rPr>
              <a:t>Neurons that are closer to the winner will adapt more heavily than neurons that are further away. </a:t>
            </a:r>
          </a:p>
          <a:p>
            <a:pPr algn="just">
              <a:defRPr/>
            </a:pPr>
            <a:endParaRPr lang="en-US">
              <a:solidFill>
                <a:schemeClr val="accent6">
                  <a:lumMod val="50000"/>
                </a:schemeClr>
              </a:solidFill>
              <a:latin typeface="Tahoma" pitchFamily="34" charset="0"/>
              <a:ea typeface="+mj-ea"/>
              <a:cs typeface="Tahoma" pitchFamily="34" charset="0"/>
            </a:endParaRPr>
          </a:p>
          <a:p>
            <a:pPr algn="just">
              <a:defRPr/>
            </a:pPr>
            <a:r>
              <a:rPr lang="en-US">
                <a:solidFill>
                  <a:schemeClr val="accent6">
                    <a:lumMod val="50000"/>
                  </a:schemeClr>
                </a:solidFill>
                <a:latin typeface="Tahoma" pitchFamily="34" charset="0"/>
                <a:ea typeface="+mj-ea"/>
                <a:cs typeface="Tahoma" pitchFamily="34" charset="0"/>
              </a:rPr>
              <a:t>The magnitude of the adaptation is controlled with a learning rate, which decays over time to ensure convergence of the SOM.</a:t>
            </a:r>
          </a:p>
          <a:p>
            <a:pPr algn="just">
              <a:defRPr/>
            </a:pPr>
            <a:endParaRPr lang="en-US">
              <a:solidFill>
                <a:schemeClr val="accent6">
                  <a:lumMod val="50000"/>
                </a:schemeClr>
              </a:solidFill>
              <a:latin typeface="Tahoma" pitchFamily="34" charset="0"/>
              <a:ea typeface="+mj-ea"/>
              <a:cs typeface="Tahoma" pitchFamily="34" charset="0"/>
            </a:endParaRPr>
          </a:p>
        </p:txBody>
      </p:sp>
      <p:pic>
        <p:nvPicPr>
          <p:cNvPr id="2" name="Picture 7"/>
          <p:cNvPicPr>
            <a:picLocks noChangeAspect="1" noChangeArrowheads="1"/>
          </p:cNvPicPr>
          <p:nvPr/>
        </p:nvPicPr>
        <p:blipFill>
          <a:blip r:embed="rId2"/>
          <a:srcRect/>
          <a:stretch>
            <a:fillRect/>
          </a:stretch>
        </p:blipFill>
        <p:spPr bwMode="auto">
          <a:xfrm>
            <a:off x="5562601" y="1591469"/>
            <a:ext cx="2981325" cy="2532063"/>
          </a:xfrm>
          <a:prstGeom prst="rect">
            <a:avLst/>
          </a:prstGeom>
          <a:noFill/>
          <a:ln w="9525">
            <a:noFill/>
            <a:miter lim="800000"/>
            <a:headEnd/>
            <a:tailEnd/>
          </a:ln>
        </p:spPr>
      </p:pic>
    </p:spTree>
    <p:extLst>
      <p:ext uri="{BB962C8B-B14F-4D97-AF65-F5344CB8AC3E}">
        <p14:creationId xmlns:p14="http://schemas.microsoft.com/office/powerpoint/2010/main" val="707976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457200" y="381001"/>
            <a:ext cx="7823200" cy="492443"/>
          </a:xfrm>
          <a:prstGeom prst="rect">
            <a:avLst/>
          </a:prstGeom>
          <a:noFill/>
          <a:ln w="9525">
            <a:noFill/>
            <a:miter lim="800000"/>
            <a:headEnd/>
            <a:tailEnd/>
          </a:ln>
        </p:spPr>
        <p:txBody>
          <a:bodyPr>
            <a:spAutoFit/>
          </a:bodyPr>
          <a:lstStyle/>
          <a:p>
            <a:pPr eaLnBrk="1" hangingPunct="1">
              <a:spcBef>
                <a:spcPct val="50000"/>
              </a:spcBef>
              <a:defRPr/>
            </a:pPr>
            <a:r>
              <a:rPr lang="en-US" sz="2600" b="1">
                <a:solidFill>
                  <a:srgbClr val="C00000"/>
                </a:solidFill>
                <a:latin typeface="Tahoma" pitchFamily="34" charset="0"/>
                <a:ea typeface="+mj-ea"/>
                <a:cs typeface="Tahoma" pitchFamily="34" charset="0"/>
              </a:rPr>
              <a:t>KSOFM ALGORITHM</a:t>
            </a:r>
          </a:p>
        </p:txBody>
      </p:sp>
      <p:pic>
        <p:nvPicPr>
          <p:cNvPr id="21507" name="Picture 6"/>
          <p:cNvPicPr>
            <a:picLocks noChangeAspect="1" noChangeArrowheads="1"/>
          </p:cNvPicPr>
          <p:nvPr/>
        </p:nvPicPr>
        <p:blipFill>
          <a:blip r:embed="rId2"/>
          <a:srcRect/>
          <a:stretch>
            <a:fillRect/>
          </a:stretch>
        </p:blipFill>
        <p:spPr bwMode="auto">
          <a:xfrm>
            <a:off x="1676401" y="2222500"/>
            <a:ext cx="5362575" cy="2984500"/>
          </a:xfrm>
          <a:prstGeom prst="rect">
            <a:avLst/>
          </a:prstGeom>
          <a:noFill/>
          <a:ln w="9525">
            <a:noFill/>
            <a:miter lim="800000"/>
            <a:headEnd/>
            <a:tailEnd/>
          </a:ln>
        </p:spPr>
      </p:pic>
      <p:pic>
        <p:nvPicPr>
          <p:cNvPr id="2" name="Picture 6" descr="26.jpg"/>
          <p:cNvPicPr>
            <a:picLocks noChangeAspect="1"/>
          </p:cNvPicPr>
          <p:nvPr/>
        </p:nvPicPr>
        <p:blipFill>
          <a:blip r:embed="rId3"/>
          <a:srcRect/>
          <a:stretch>
            <a:fillRect/>
          </a:stretch>
        </p:blipFill>
        <p:spPr bwMode="auto">
          <a:xfrm>
            <a:off x="1600200" y="952500"/>
            <a:ext cx="5962650" cy="1158875"/>
          </a:xfrm>
          <a:prstGeom prst="rect">
            <a:avLst/>
          </a:prstGeom>
          <a:noFill/>
          <a:ln w="9525">
            <a:noFill/>
            <a:miter lim="800000"/>
            <a:headEnd/>
            <a:tailEnd/>
          </a:ln>
        </p:spPr>
      </p:pic>
    </p:spTree>
    <p:extLst>
      <p:ext uri="{BB962C8B-B14F-4D97-AF65-F5344CB8AC3E}">
        <p14:creationId xmlns:p14="http://schemas.microsoft.com/office/powerpoint/2010/main" val="2529433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p:cNvPicPr>
            <a:picLocks noChangeAspect="1" noChangeArrowheads="1"/>
          </p:cNvPicPr>
          <p:nvPr/>
        </p:nvPicPr>
        <p:blipFill>
          <a:blip r:embed="rId2"/>
          <a:srcRect/>
          <a:stretch>
            <a:fillRect/>
          </a:stretch>
        </p:blipFill>
        <p:spPr bwMode="auto">
          <a:xfrm>
            <a:off x="1752601" y="317500"/>
            <a:ext cx="5572125" cy="3325813"/>
          </a:xfrm>
          <a:prstGeom prst="rect">
            <a:avLst/>
          </a:prstGeom>
          <a:noFill/>
          <a:ln w="9525">
            <a:noFill/>
            <a:miter lim="800000"/>
            <a:headEnd/>
            <a:tailEnd/>
          </a:ln>
        </p:spPr>
      </p:pic>
      <p:pic>
        <p:nvPicPr>
          <p:cNvPr id="22532" name="Picture 5"/>
          <p:cNvPicPr>
            <a:picLocks noChangeAspect="1" noChangeArrowheads="1"/>
          </p:cNvPicPr>
          <p:nvPr/>
        </p:nvPicPr>
        <p:blipFill>
          <a:blip r:embed="rId3"/>
          <a:srcRect/>
          <a:stretch>
            <a:fillRect/>
          </a:stretch>
        </p:blipFill>
        <p:spPr bwMode="auto">
          <a:xfrm>
            <a:off x="1895475" y="3683000"/>
            <a:ext cx="5353050" cy="1444625"/>
          </a:xfrm>
          <a:prstGeom prst="rect">
            <a:avLst/>
          </a:prstGeom>
          <a:noFill/>
          <a:ln w="9525">
            <a:noFill/>
            <a:miter lim="800000"/>
            <a:headEnd/>
            <a:tailEnd/>
          </a:ln>
        </p:spPr>
      </p:pic>
    </p:spTree>
    <p:extLst>
      <p:ext uri="{BB962C8B-B14F-4D97-AF65-F5344CB8AC3E}">
        <p14:creationId xmlns:p14="http://schemas.microsoft.com/office/powerpoint/2010/main" val="390767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ChangeArrowheads="1"/>
          </p:cNvSpPr>
          <p:nvPr/>
        </p:nvSpPr>
        <p:spPr bwMode="auto">
          <a:xfrm>
            <a:off x="457201" y="381001"/>
            <a:ext cx="5033963" cy="492443"/>
          </a:xfrm>
          <a:prstGeom prst="rect">
            <a:avLst/>
          </a:prstGeom>
          <a:noFill/>
          <a:ln w="9525">
            <a:noFill/>
            <a:miter lim="800000"/>
            <a:headEnd/>
            <a:tailEnd/>
          </a:ln>
        </p:spPr>
        <p:txBody>
          <a:bodyPr>
            <a:spAutoFit/>
          </a:bodyPr>
          <a:lstStyle/>
          <a:p>
            <a:pPr eaLnBrk="1" hangingPunct="1">
              <a:defRPr/>
            </a:pPr>
            <a:r>
              <a:rPr lang="en-US" sz="2600" b="1">
                <a:solidFill>
                  <a:srgbClr val="C00000"/>
                </a:solidFill>
                <a:latin typeface="Tahoma" pitchFamily="34" charset="0"/>
                <a:ea typeface="+mj-ea"/>
                <a:cs typeface="Tahoma" pitchFamily="34" charset="0"/>
              </a:rPr>
              <a:t>NEURAL NETWORKS</a:t>
            </a:r>
          </a:p>
        </p:txBody>
      </p:sp>
      <p:sp>
        <p:nvSpPr>
          <p:cNvPr id="29701" name="Rectangle 4"/>
          <p:cNvSpPr>
            <a:spLocks noChangeArrowheads="1"/>
          </p:cNvSpPr>
          <p:nvPr/>
        </p:nvSpPr>
        <p:spPr bwMode="auto">
          <a:xfrm>
            <a:off x="457200" y="952500"/>
            <a:ext cx="8229600" cy="3746500"/>
          </a:xfrm>
          <a:prstGeom prst="rect">
            <a:avLst/>
          </a:prstGeom>
          <a:noFill/>
          <a:ln w="9525">
            <a:noFill/>
            <a:miter lim="800000"/>
            <a:headEnd/>
            <a:tailEnd/>
          </a:ln>
        </p:spPr>
        <p:txBody>
          <a:bodyPr/>
          <a:lstStyle/>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b="1">
                <a:solidFill>
                  <a:schemeClr val="accent6">
                    <a:lumMod val="50000"/>
                  </a:schemeClr>
                </a:solidFill>
                <a:latin typeface="Tahoma" pitchFamily="34" charset="0"/>
                <a:cs typeface="Tahoma" pitchFamily="34" charset="0"/>
                <a:sym typeface="Symbol" pitchFamily="18" charset="2"/>
              </a:rPr>
              <a:t>Neural Network </a:t>
            </a:r>
            <a:r>
              <a:rPr lang="en-US" altLang="ko-KR" sz="2000">
                <a:solidFill>
                  <a:schemeClr val="accent6">
                    <a:lumMod val="50000"/>
                  </a:schemeClr>
                </a:solidFill>
                <a:latin typeface="Tahoma" pitchFamily="34" charset="0"/>
                <a:cs typeface="Tahoma" pitchFamily="34" charset="0"/>
                <a:sym typeface="Symbol" pitchFamily="18" charset="2"/>
              </a:rPr>
              <a:t>learns by adjusting the weights so as to be able to correctly classify the training data and hence, after testing phase, to classify unknown data.</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b="1">
                <a:solidFill>
                  <a:schemeClr val="accent6">
                    <a:lumMod val="50000"/>
                  </a:schemeClr>
                </a:solidFill>
                <a:latin typeface="Tahoma" pitchFamily="34" charset="0"/>
                <a:cs typeface="Tahoma" pitchFamily="34" charset="0"/>
                <a:sym typeface="Symbol" pitchFamily="18" charset="2"/>
              </a:rPr>
              <a:t>Neural Network </a:t>
            </a:r>
            <a:r>
              <a:rPr lang="en-US" altLang="ko-KR" sz="2000">
                <a:solidFill>
                  <a:schemeClr val="accent6">
                    <a:lumMod val="50000"/>
                  </a:schemeClr>
                </a:solidFill>
                <a:latin typeface="Tahoma" pitchFamily="34" charset="0"/>
                <a:cs typeface="Tahoma" pitchFamily="34" charset="0"/>
                <a:sym typeface="Symbol" pitchFamily="18" charset="2"/>
              </a:rPr>
              <a:t>needs long time for training.</a:t>
            </a:r>
          </a:p>
          <a:p>
            <a:pPr marL="457200" indent="-457200" algn="just" eaLnBrk="1" hangingPunct="1">
              <a:lnSpc>
                <a:spcPct val="110000"/>
              </a:lnSpc>
              <a:spcBef>
                <a:spcPts val="0"/>
              </a:spcBef>
              <a:buClr>
                <a:schemeClr val="bg2"/>
              </a:buClr>
              <a:buSzPct val="65000"/>
              <a:buFont typeface="Wingdings" pitchFamily="2" charset="2"/>
              <a:buChar char="Ø"/>
              <a:defRPr/>
            </a:pPr>
            <a:endParaRPr lang="en-US" altLang="ko-KR" sz="2000">
              <a:solidFill>
                <a:schemeClr val="accent6">
                  <a:lumMod val="50000"/>
                </a:schemeClr>
              </a:solidFill>
              <a:latin typeface="Tahoma" pitchFamily="34" charset="0"/>
              <a:cs typeface="Tahoma" pitchFamily="34" charset="0"/>
              <a:sym typeface="Symbol" pitchFamily="18" charset="2"/>
            </a:endParaRPr>
          </a:p>
          <a:p>
            <a:pPr marL="457200" indent="-457200" algn="just" eaLnBrk="1" hangingPunct="1">
              <a:lnSpc>
                <a:spcPct val="110000"/>
              </a:lnSpc>
              <a:spcBef>
                <a:spcPts val="0"/>
              </a:spcBef>
              <a:buClr>
                <a:schemeClr val="bg2"/>
              </a:buClr>
              <a:buSzPct val="65000"/>
              <a:buFont typeface="Wingdings" pitchFamily="2" charset="2"/>
              <a:buChar char="Ø"/>
              <a:defRPr/>
            </a:pPr>
            <a:r>
              <a:rPr lang="en-US" altLang="ko-KR" sz="2000" b="1">
                <a:solidFill>
                  <a:schemeClr val="accent6">
                    <a:lumMod val="50000"/>
                  </a:schemeClr>
                </a:solidFill>
                <a:latin typeface="Tahoma" pitchFamily="34" charset="0"/>
                <a:cs typeface="Tahoma" pitchFamily="34" charset="0"/>
                <a:sym typeface="Symbol" pitchFamily="18" charset="2"/>
              </a:rPr>
              <a:t>Neural Network </a:t>
            </a:r>
            <a:r>
              <a:rPr lang="en-US" altLang="ko-KR" sz="2000">
                <a:solidFill>
                  <a:schemeClr val="accent6">
                    <a:lumMod val="50000"/>
                  </a:schemeClr>
                </a:solidFill>
                <a:latin typeface="Tahoma" pitchFamily="34" charset="0"/>
                <a:cs typeface="Tahoma" pitchFamily="34" charset="0"/>
                <a:sym typeface="Symbol" pitchFamily="18" charset="2"/>
              </a:rPr>
              <a:t>has a high tolerance to noisy and incomplete data.</a:t>
            </a:r>
          </a:p>
        </p:txBody>
      </p:sp>
      <p:sp>
        <p:nvSpPr>
          <p:cNvPr id="2" name="Date Placeholder 1"/>
          <p:cNvSpPr>
            <a:spLocks noGrp="1"/>
          </p:cNvSpPr>
          <p:nvPr>
            <p:ph type="dt" sz="half" idx="4294967295"/>
          </p:nvPr>
        </p:nvSpPr>
        <p:spPr>
          <a:xfrm>
            <a:off x="628650" y="5296960"/>
            <a:ext cx="2057400" cy="304271"/>
          </a:xfrm>
        </p:spPr>
        <p:txBody>
          <a:bodyPr/>
          <a:lstStyle/>
          <a:p>
            <a:pPr>
              <a:defRPr/>
            </a:pPr>
            <a:r>
              <a:rPr lang="en-US"/>
              <a:t>April 2007</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25427"/>
            <a:ext cx="8229600" cy="3771636"/>
          </a:xfrm>
        </p:spPr>
        <p:txBody>
          <a:bodyPr/>
          <a:lstStyle/>
          <a:p>
            <a:pPr marL="0" indent="0">
              <a:buNone/>
            </a:pPr>
            <a:r>
              <a:rPr lang="en-US" sz="2400"/>
              <a:t>Construct a KSOFM net with two cluster units and four input units. [0 0 1 1], [1 0 0 0], [0 1 1 0], [0 0 0 1]. Assume initial learning rate of 0.5</a:t>
            </a:r>
          </a:p>
          <a:p>
            <a:pPr marL="0" indent="0">
              <a:buNone/>
            </a:pPr>
            <a:r>
              <a:rPr lang="en-US" sz="2400"/>
              <a:t>The weight vectors for the cluster units are given by</a:t>
            </a:r>
            <a:endParaRPr lang="en-IN" sz="2400"/>
          </a:p>
          <a:p>
            <a:r>
              <a:rPr lang="en-US" sz="2400"/>
              <a:t>w1 = [0.2 0.4 0.6 0.8]</a:t>
            </a:r>
            <a:endParaRPr lang="en-IN" sz="2400"/>
          </a:p>
          <a:p>
            <a:r>
              <a:rPr lang="en-US" sz="2400"/>
              <a:t>w2 = [0.9 0.7 0.5 0.3]</a:t>
            </a:r>
            <a:endParaRPr lang="en-IN" sz="2400"/>
          </a:p>
          <a:p>
            <a:pPr marL="0" indent="0">
              <a:buNone/>
            </a:pPr>
            <a:r>
              <a:rPr lang="en-US" sz="2400"/>
              <a:t> </a:t>
            </a:r>
            <a:endParaRPr lang="en-IN" sz="240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53080" y="610200"/>
              <a:ext cx="6697440" cy="4881960"/>
            </p14:xfrm>
          </p:contentPart>
        </mc:Choice>
        <mc:Fallback xmlns="">
          <p:pic>
            <p:nvPicPr>
              <p:cNvPr id="2" name="Ink 1"/>
              <p:cNvPicPr/>
              <p:nvPr/>
            </p:nvPicPr>
            <p:blipFill>
              <a:blip r:embed="rId3"/>
              <a:stretch>
                <a:fillRect/>
              </a:stretch>
            </p:blipFill>
            <p:spPr>
              <a:xfrm>
                <a:off x="243720" y="600840"/>
                <a:ext cx="6716160" cy="4900680"/>
              </a:xfrm>
              <a:prstGeom prst="rect">
                <a:avLst/>
              </a:prstGeom>
            </p:spPr>
          </p:pic>
        </mc:Fallback>
      </mc:AlternateContent>
    </p:spTree>
    <p:extLst>
      <p:ext uri="{BB962C8B-B14F-4D97-AF65-F5344CB8AC3E}">
        <p14:creationId xmlns:p14="http://schemas.microsoft.com/office/powerpoint/2010/main" val="3150305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83840" y="96840"/>
              <a:ext cx="7136280" cy="5350680"/>
            </p14:xfrm>
          </p:contentPart>
        </mc:Choice>
        <mc:Fallback xmlns="">
          <p:pic>
            <p:nvPicPr>
              <p:cNvPr id="4" name="Ink 3"/>
              <p:cNvPicPr/>
              <p:nvPr/>
            </p:nvPicPr>
            <p:blipFill>
              <a:blip r:embed="rId3"/>
              <a:stretch>
                <a:fillRect/>
              </a:stretch>
            </p:blipFill>
            <p:spPr>
              <a:xfrm>
                <a:off x="474480" y="87480"/>
                <a:ext cx="7155000" cy="5369400"/>
              </a:xfrm>
              <a:prstGeom prst="rect">
                <a:avLst/>
              </a:prstGeom>
            </p:spPr>
          </p:pic>
        </mc:Fallback>
      </mc:AlternateContent>
    </p:spTree>
    <p:extLst>
      <p:ext uri="{BB962C8B-B14F-4D97-AF65-F5344CB8AC3E}">
        <p14:creationId xmlns:p14="http://schemas.microsoft.com/office/powerpoint/2010/main" val="1463147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95440" y="148680"/>
              <a:ext cx="6801480" cy="5380560"/>
            </p14:xfrm>
          </p:contentPart>
        </mc:Choice>
        <mc:Fallback xmlns="">
          <p:pic>
            <p:nvPicPr>
              <p:cNvPr id="4" name="Ink 3"/>
              <p:cNvPicPr/>
              <p:nvPr/>
            </p:nvPicPr>
            <p:blipFill>
              <a:blip r:embed="rId3"/>
              <a:stretch>
                <a:fillRect/>
              </a:stretch>
            </p:blipFill>
            <p:spPr>
              <a:xfrm>
                <a:off x="586080" y="139320"/>
                <a:ext cx="6820200" cy="5399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53280" y="1689120"/>
              <a:ext cx="3758040" cy="3817800"/>
            </p14:xfrm>
          </p:contentPart>
        </mc:Choice>
        <mc:Fallback xmlns="">
          <p:pic>
            <p:nvPicPr>
              <p:cNvPr id="5" name="Ink 4"/>
              <p:cNvPicPr/>
              <p:nvPr/>
            </p:nvPicPr>
            <p:blipFill>
              <a:blip r:embed="rId5"/>
              <a:stretch>
                <a:fillRect/>
              </a:stretch>
            </p:blipFill>
            <p:spPr>
              <a:xfrm>
                <a:off x="2743920" y="1679760"/>
                <a:ext cx="3776760" cy="3836520"/>
              </a:xfrm>
              <a:prstGeom prst="rect">
                <a:avLst/>
              </a:prstGeom>
            </p:spPr>
          </p:pic>
        </mc:Fallback>
      </mc:AlternateContent>
    </p:spTree>
    <p:extLst>
      <p:ext uri="{BB962C8B-B14F-4D97-AF65-F5344CB8AC3E}">
        <p14:creationId xmlns:p14="http://schemas.microsoft.com/office/powerpoint/2010/main" val="1270130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37800" y="282600"/>
              <a:ext cx="6489000" cy="2478600"/>
            </p14:xfrm>
          </p:contentPart>
        </mc:Choice>
        <mc:Fallback xmlns="">
          <p:pic>
            <p:nvPicPr>
              <p:cNvPr id="4" name="Ink 3"/>
              <p:cNvPicPr/>
              <p:nvPr/>
            </p:nvPicPr>
            <p:blipFill>
              <a:blip r:embed="rId3"/>
              <a:stretch>
                <a:fillRect/>
              </a:stretch>
            </p:blipFill>
            <p:spPr>
              <a:xfrm>
                <a:off x="928440" y="273240"/>
                <a:ext cx="6507720" cy="2497320"/>
              </a:xfrm>
              <a:prstGeom prst="rect">
                <a:avLst/>
              </a:prstGeom>
            </p:spPr>
          </p:pic>
        </mc:Fallback>
      </mc:AlternateContent>
    </p:spTree>
    <p:extLst>
      <p:ext uri="{BB962C8B-B14F-4D97-AF65-F5344CB8AC3E}">
        <p14:creationId xmlns:p14="http://schemas.microsoft.com/office/powerpoint/2010/main" val="4285075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57200" y="381001"/>
            <a:ext cx="8229600" cy="492443"/>
          </a:xfrm>
          <a:prstGeom prst="rect">
            <a:avLst/>
          </a:prstGeom>
          <a:noFill/>
          <a:ln w="9525">
            <a:noFill/>
            <a:miter lim="800000"/>
            <a:headEnd/>
            <a:tailEnd/>
          </a:ln>
        </p:spPr>
        <p:txBody>
          <a:bodyPr>
            <a:spAutoFit/>
          </a:bodyPr>
          <a:lstStyle/>
          <a:p>
            <a:pPr eaLnBrk="1" hangingPunct="1">
              <a:defRPr/>
            </a:pPr>
            <a:r>
              <a:rPr lang="en-US" sz="2600" b="1">
                <a:solidFill>
                  <a:srgbClr val="C00000"/>
                </a:solidFill>
                <a:latin typeface="Tahoma" pitchFamily="34" charset="0"/>
                <a:ea typeface="+mj-ea"/>
                <a:cs typeface="Tahoma" pitchFamily="34" charset="0"/>
              </a:rPr>
              <a:t>FEW APPLICATIONS OF NEURAL NETWORKS</a:t>
            </a:r>
          </a:p>
        </p:txBody>
      </p:sp>
      <p:pic>
        <p:nvPicPr>
          <p:cNvPr id="32771" name="Picture 5"/>
          <p:cNvPicPr>
            <a:picLocks noChangeAspect="1" noChangeArrowheads="1"/>
          </p:cNvPicPr>
          <p:nvPr/>
        </p:nvPicPr>
        <p:blipFill>
          <a:blip r:embed="rId2" cstate="print"/>
          <a:srcRect/>
          <a:stretch>
            <a:fillRect/>
          </a:stretch>
        </p:blipFill>
        <p:spPr bwMode="auto">
          <a:xfrm>
            <a:off x="762000" y="1079500"/>
            <a:ext cx="7620000" cy="3556000"/>
          </a:xfrm>
          <a:prstGeom prst="rect">
            <a:avLst/>
          </a:prstGeom>
          <a:noFill/>
          <a:ln w="9525">
            <a:noFill/>
            <a:miter lim="800000"/>
            <a:headEnd/>
            <a:tailEnd/>
          </a:ln>
        </p:spPr>
      </p:pic>
      <p:sp>
        <p:nvSpPr>
          <p:cNvPr id="2" name="Date Placeholder 1"/>
          <p:cNvSpPr>
            <a:spLocks noGrp="1"/>
          </p:cNvSpPr>
          <p:nvPr>
            <p:ph type="dt" sz="half" idx="4294967295"/>
          </p:nvPr>
        </p:nvSpPr>
        <p:spPr>
          <a:xfrm>
            <a:off x="628650" y="5296960"/>
            <a:ext cx="2057400" cy="304271"/>
          </a:xfrm>
        </p:spPr>
        <p:txBody>
          <a:bodyPr/>
          <a:lstStyle/>
          <a:p>
            <a:pPr>
              <a:defRPr/>
            </a:pPr>
            <a:r>
              <a:rPr lang="en-US"/>
              <a:t>April 2007</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034280" y="4658400"/>
              <a:ext cx="5700240" cy="789120"/>
            </p14:xfrm>
          </p:contentPart>
        </mc:Choice>
        <mc:Fallback xmlns="">
          <p:pic>
            <p:nvPicPr>
              <p:cNvPr id="3" name="Ink 2"/>
              <p:cNvPicPr/>
              <p:nvPr/>
            </p:nvPicPr>
            <p:blipFill>
              <a:blip r:embed="rId4"/>
              <a:stretch>
                <a:fillRect/>
              </a:stretch>
            </p:blipFill>
            <p:spPr>
              <a:xfrm>
                <a:off x="1024920" y="4649040"/>
                <a:ext cx="5718960" cy="807840"/>
              </a:xfrm>
              <a:prstGeom prst="rect">
                <a:avLst/>
              </a:prstGeom>
            </p:spPr>
          </p:pic>
        </mc:Fallback>
      </mc:AlternateContent>
    </p:spTree>
    <p:extLst>
      <p:ext uri="{BB962C8B-B14F-4D97-AF65-F5344CB8AC3E}">
        <p14:creationId xmlns:p14="http://schemas.microsoft.com/office/powerpoint/2010/main" val="201645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457200" y="317501"/>
            <a:ext cx="5513388" cy="492443"/>
          </a:xfrm>
          <a:prstGeom prst="rect">
            <a:avLst/>
          </a:prstGeom>
          <a:noFill/>
          <a:ln w="9525">
            <a:noFill/>
            <a:miter lim="800000"/>
            <a:headEnd/>
            <a:tailEnd/>
          </a:ln>
        </p:spPr>
        <p:txBody>
          <a:bodyPr>
            <a:spAutoFit/>
          </a:bodyPr>
          <a:lstStyle/>
          <a:p>
            <a:pPr eaLnBrk="1" hangingPunct="1">
              <a:defRPr/>
            </a:pPr>
            <a:r>
              <a:rPr lang="en-US" sz="2600" b="1">
                <a:solidFill>
                  <a:srgbClr val="C00000"/>
                </a:solidFill>
                <a:latin typeface="Tahoma" pitchFamily="34" charset="0"/>
                <a:ea typeface="+mj-ea"/>
                <a:cs typeface="Tahoma" pitchFamily="34" charset="0"/>
              </a:rPr>
              <a:t>SALIENT FEATURES OF ANN</a:t>
            </a:r>
          </a:p>
        </p:txBody>
      </p:sp>
      <p:sp>
        <p:nvSpPr>
          <p:cNvPr id="30725" name="Rectangle 3"/>
          <p:cNvSpPr>
            <a:spLocks noChangeArrowheads="1"/>
          </p:cNvSpPr>
          <p:nvPr/>
        </p:nvSpPr>
        <p:spPr bwMode="auto">
          <a:xfrm>
            <a:off x="457200" y="952500"/>
            <a:ext cx="8229600" cy="4064000"/>
          </a:xfrm>
          <a:prstGeom prst="rect">
            <a:avLst/>
          </a:prstGeom>
          <a:noFill/>
          <a:ln w="9525">
            <a:noFill/>
            <a:miter lim="800000"/>
            <a:headEnd/>
            <a:tailEnd/>
          </a:ln>
        </p:spPr>
        <p:txBody>
          <a:bodyPr/>
          <a:lstStyle/>
          <a:p>
            <a:pPr marL="457200" indent="-457200">
              <a:lnSpc>
                <a:spcPct val="110000"/>
              </a:lnSpc>
              <a:spcBef>
                <a:spcPct val="50000"/>
              </a:spcBef>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Adaptive learning </a:t>
            </a:r>
          </a:p>
          <a:p>
            <a:pPr marL="457200" indent="-457200">
              <a:lnSpc>
                <a:spcPct val="110000"/>
              </a:lnSpc>
              <a:spcBef>
                <a:spcPts val="0"/>
              </a:spcBef>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Self-organization </a:t>
            </a:r>
          </a:p>
          <a:p>
            <a:pPr marL="457200" indent="-457200">
              <a:lnSpc>
                <a:spcPct val="110000"/>
              </a:lnSpc>
              <a:spcBef>
                <a:spcPts val="0"/>
              </a:spcBef>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Real-time operation </a:t>
            </a:r>
          </a:p>
          <a:p>
            <a:pPr marL="457200" indent="-457200">
              <a:lnSpc>
                <a:spcPct val="110000"/>
              </a:lnSpc>
              <a:spcBef>
                <a:spcPts val="0"/>
              </a:spcBef>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Fault tolerance via redundant information coding </a:t>
            </a:r>
          </a:p>
          <a:p>
            <a:pPr marL="457200" indent="-457200">
              <a:lnSpc>
                <a:spcPct val="110000"/>
              </a:lnSpc>
              <a:spcBef>
                <a:spcPts val="0"/>
              </a:spcBef>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Massive parallelism</a:t>
            </a:r>
          </a:p>
          <a:p>
            <a:pPr marL="457200" indent="-457200">
              <a:lnSpc>
                <a:spcPct val="110000"/>
              </a:lnSpc>
              <a:spcBef>
                <a:spcPts val="0"/>
              </a:spcBef>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Learning and generalizing ability</a:t>
            </a:r>
          </a:p>
          <a:p>
            <a:pPr marL="457200" indent="-457200">
              <a:lnSpc>
                <a:spcPct val="110000"/>
              </a:lnSpc>
              <a:spcBef>
                <a:spcPts val="0"/>
              </a:spcBef>
              <a:buFont typeface="Wingdings" pitchFamily="2" charset="2"/>
              <a:buChar char="Ø"/>
              <a:defRPr/>
            </a:pPr>
            <a:r>
              <a:rPr lang="en-US" altLang="ko-KR" sz="2000">
                <a:solidFill>
                  <a:schemeClr val="accent6">
                    <a:lumMod val="50000"/>
                  </a:schemeClr>
                </a:solidFill>
                <a:latin typeface="Tahoma" pitchFamily="34" charset="0"/>
                <a:cs typeface="Tahoma" pitchFamily="34" charset="0"/>
                <a:sym typeface="Symbol" pitchFamily="18" charset="2"/>
              </a:rPr>
              <a:t>Distributed representation </a:t>
            </a:r>
          </a:p>
        </p:txBody>
      </p:sp>
      <p:sp>
        <p:nvSpPr>
          <p:cNvPr id="2" name="Date Placeholder 1"/>
          <p:cNvSpPr>
            <a:spLocks noGrp="1"/>
          </p:cNvSpPr>
          <p:nvPr>
            <p:ph type="dt" sz="half" idx="4294967295"/>
          </p:nvPr>
        </p:nvSpPr>
        <p:spPr>
          <a:xfrm>
            <a:off x="628650" y="5296960"/>
            <a:ext cx="2057400" cy="304271"/>
          </a:xfrm>
        </p:spPr>
        <p:txBody>
          <a:bodyPr/>
          <a:lstStyle/>
          <a:p>
            <a:pPr>
              <a:defRPr/>
            </a:pPr>
            <a:r>
              <a:rPr lang="en-US"/>
              <a:t>April 2007</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457200" y="317501"/>
            <a:ext cx="5513388" cy="492443"/>
          </a:xfrm>
          <a:prstGeom prst="rect">
            <a:avLst/>
          </a:prstGeom>
          <a:noFill/>
          <a:ln w="9525">
            <a:noFill/>
            <a:miter lim="800000"/>
            <a:headEnd/>
            <a:tailEnd/>
          </a:ln>
        </p:spPr>
        <p:txBody>
          <a:bodyPr>
            <a:spAutoFit/>
          </a:bodyPr>
          <a:lstStyle/>
          <a:p>
            <a:pPr eaLnBrk="1" hangingPunct="1">
              <a:defRPr/>
            </a:pPr>
            <a:r>
              <a:rPr lang="en-US" sz="2600" b="1">
                <a:solidFill>
                  <a:srgbClr val="C00000"/>
                </a:solidFill>
                <a:latin typeface="Tahoma" pitchFamily="34" charset="0"/>
                <a:ea typeface="+mj-ea"/>
                <a:cs typeface="Tahoma" pitchFamily="34" charset="0"/>
              </a:rPr>
              <a:t>Training Algorithms</a:t>
            </a:r>
          </a:p>
        </p:txBody>
      </p:sp>
      <p:sp>
        <p:nvSpPr>
          <p:cNvPr id="30725" name="Rectangle 3"/>
          <p:cNvSpPr>
            <a:spLocks noChangeArrowheads="1"/>
          </p:cNvSpPr>
          <p:nvPr/>
        </p:nvSpPr>
        <p:spPr bwMode="auto">
          <a:xfrm>
            <a:off x="457200" y="952500"/>
            <a:ext cx="8229600" cy="4064000"/>
          </a:xfrm>
          <a:prstGeom prst="rect">
            <a:avLst/>
          </a:prstGeom>
          <a:noFill/>
          <a:ln w="9525">
            <a:noFill/>
            <a:miter lim="800000"/>
            <a:headEnd/>
            <a:tailEnd/>
          </a:ln>
        </p:spPr>
        <p:txBody>
          <a:bodyPr/>
          <a:lstStyle/>
          <a:p>
            <a:pPr marL="457200" indent="-457200">
              <a:lnSpc>
                <a:spcPct val="110000"/>
              </a:lnSpc>
              <a:spcBef>
                <a:spcPct val="5000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Discrete Perceptron Training Algorithms</a:t>
            </a:r>
          </a:p>
          <a:p>
            <a:pPr marL="914400" lvl="1" indent="-457200">
              <a:lnSpc>
                <a:spcPct val="110000"/>
              </a:lnSpc>
              <a:spcBef>
                <a:spcPct val="5000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Single discrete perceptron training algorithm</a:t>
            </a:r>
          </a:p>
          <a:p>
            <a:pPr marL="914400" lvl="1" indent="-457200">
              <a:lnSpc>
                <a:spcPct val="110000"/>
              </a:lnSpc>
              <a:spcBef>
                <a:spcPct val="5000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Multi-perceptron layer training algorithm</a:t>
            </a:r>
          </a:p>
          <a:p>
            <a:pPr marL="457200" indent="-457200">
              <a:lnSpc>
                <a:spcPct val="110000"/>
              </a:lnSpc>
              <a:spcBef>
                <a:spcPct val="5000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Continuous training algorithm</a:t>
            </a:r>
          </a:p>
          <a:p>
            <a:pPr marL="914400" lvl="1" indent="-457200">
              <a:lnSpc>
                <a:spcPct val="110000"/>
              </a:lnSpc>
              <a:spcBef>
                <a:spcPct val="5000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Single continuous perceptron training algorithm</a:t>
            </a:r>
          </a:p>
          <a:p>
            <a:pPr marL="914400" lvl="1" indent="-457200">
              <a:lnSpc>
                <a:spcPct val="110000"/>
              </a:lnSpc>
              <a:spcBef>
                <a:spcPct val="5000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Multicategory single-layer perceptron training algorithm</a:t>
            </a:r>
          </a:p>
          <a:p>
            <a:pPr marL="457200" indent="-457200">
              <a:lnSpc>
                <a:spcPct val="110000"/>
              </a:lnSpc>
              <a:spcBef>
                <a:spcPct val="5000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Error back propagation training algorithm</a:t>
            </a:r>
          </a:p>
          <a:p>
            <a:pPr marL="457200" indent="-457200">
              <a:lnSpc>
                <a:spcPct val="110000"/>
              </a:lnSpc>
              <a:spcBef>
                <a:spcPct val="50000"/>
              </a:spcBef>
              <a:buFont typeface="Wingdings" pitchFamily="2" charset="2"/>
              <a:buChar char="Ø"/>
              <a:defRPr/>
            </a:pPr>
            <a:r>
              <a:rPr lang="en-US" altLang="ko-KR" sz="2000" dirty="0">
                <a:solidFill>
                  <a:schemeClr val="accent6">
                    <a:lumMod val="50000"/>
                  </a:schemeClr>
                </a:solidFill>
                <a:latin typeface="Tahoma" pitchFamily="34" charset="0"/>
                <a:cs typeface="Tahoma" pitchFamily="34" charset="0"/>
                <a:sym typeface="Symbol" pitchFamily="18" charset="2"/>
              </a:rPr>
              <a:t>Self-organizing maps</a:t>
            </a:r>
          </a:p>
          <a:p>
            <a:pPr marL="914400" lvl="1" indent="-457200">
              <a:lnSpc>
                <a:spcPct val="110000"/>
              </a:lnSpc>
              <a:spcBef>
                <a:spcPct val="5000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a:p>
            <a:pPr marL="457200" indent="-457200">
              <a:lnSpc>
                <a:spcPct val="110000"/>
              </a:lnSpc>
              <a:spcBef>
                <a:spcPct val="50000"/>
              </a:spcBef>
              <a:buFont typeface="Wingdings" pitchFamily="2" charset="2"/>
              <a:buChar char="Ø"/>
              <a:defRPr/>
            </a:pPr>
            <a:endParaRPr lang="en-US" altLang="ko-KR" sz="2000" dirty="0">
              <a:solidFill>
                <a:schemeClr val="accent6">
                  <a:lumMod val="50000"/>
                </a:schemeClr>
              </a:solidFill>
              <a:latin typeface="Tahoma" pitchFamily="34" charset="0"/>
              <a:cs typeface="Tahoma" pitchFamily="34" charset="0"/>
              <a:sym typeface="Symbol" pitchFamily="18" charset="2"/>
            </a:endParaRPr>
          </a:p>
        </p:txBody>
      </p:sp>
      <p:sp>
        <p:nvSpPr>
          <p:cNvPr id="2" name="Date Placeholder 1"/>
          <p:cNvSpPr>
            <a:spLocks noGrp="1"/>
          </p:cNvSpPr>
          <p:nvPr>
            <p:ph type="dt" sz="half" idx="4294967295"/>
          </p:nvPr>
        </p:nvSpPr>
        <p:spPr>
          <a:xfrm>
            <a:off x="628650" y="5296960"/>
            <a:ext cx="2057400" cy="304271"/>
          </a:xfrm>
        </p:spPr>
        <p:txBody>
          <a:bodyPr/>
          <a:lstStyle/>
          <a:p>
            <a:pPr>
              <a:defRPr/>
            </a:pPr>
            <a:r>
              <a:rPr lang="en-US"/>
              <a:t>April 2007</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473480" y="974880"/>
              <a:ext cx="7344720" cy="4271760"/>
            </p14:xfrm>
          </p:contentPart>
        </mc:Choice>
        <mc:Fallback xmlns="">
          <p:pic>
            <p:nvPicPr>
              <p:cNvPr id="3" name="Ink 2"/>
              <p:cNvPicPr/>
              <p:nvPr/>
            </p:nvPicPr>
            <p:blipFill>
              <a:blip r:embed="rId3"/>
              <a:stretch>
                <a:fillRect/>
              </a:stretch>
            </p:blipFill>
            <p:spPr>
              <a:xfrm>
                <a:off x="1464120" y="965520"/>
                <a:ext cx="7363440" cy="4290480"/>
              </a:xfrm>
              <a:prstGeom prst="rect">
                <a:avLst/>
              </a:prstGeom>
            </p:spPr>
          </p:pic>
        </mc:Fallback>
      </mc:AlternateContent>
    </p:spTree>
    <p:extLst>
      <p:ext uri="{BB962C8B-B14F-4D97-AF65-F5344CB8AC3E}">
        <p14:creationId xmlns:p14="http://schemas.microsoft.com/office/powerpoint/2010/main" val="34443614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457200" y="317501"/>
            <a:ext cx="5513388" cy="492443"/>
          </a:xfrm>
          <a:prstGeom prst="rect">
            <a:avLst/>
          </a:prstGeom>
          <a:noFill/>
          <a:ln w="9525">
            <a:noFill/>
            <a:miter lim="800000"/>
            <a:headEnd/>
            <a:tailEnd/>
          </a:ln>
        </p:spPr>
        <p:txBody>
          <a:bodyPr>
            <a:spAutoFit/>
          </a:bodyPr>
          <a:lstStyle/>
          <a:p>
            <a:pPr eaLnBrk="1" hangingPunct="1">
              <a:defRPr/>
            </a:pPr>
            <a:r>
              <a:rPr lang="en-US" sz="2600" b="1">
                <a:solidFill>
                  <a:srgbClr val="C00000"/>
                </a:solidFill>
                <a:latin typeface="Tahoma" pitchFamily="34" charset="0"/>
                <a:ea typeface="+mj-ea"/>
                <a:cs typeface="Tahoma" pitchFamily="34" charset="0"/>
              </a:rPr>
              <a:t>NN Learning rules/algorithms</a:t>
            </a:r>
          </a:p>
        </p:txBody>
      </p:sp>
      <p:sp>
        <p:nvSpPr>
          <p:cNvPr id="2" name="Date Placeholder 1"/>
          <p:cNvSpPr>
            <a:spLocks noGrp="1"/>
          </p:cNvSpPr>
          <p:nvPr>
            <p:ph type="dt" sz="half" idx="4294967295"/>
          </p:nvPr>
        </p:nvSpPr>
        <p:spPr>
          <a:xfrm>
            <a:off x="628650" y="5296960"/>
            <a:ext cx="2057400" cy="304271"/>
          </a:xfrm>
        </p:spPr>
        <p:txBody>
          <a:bodyPr/>
          <a:lstStyle/>
          <a:p>
            <a:pPr>
              <a:defRPr/>
            </a:pPr>
            <a:r>
              <a:rPr lang="en-US"/>
              <a:t>April 2007</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09944"/>
            <a:ext cx="6191250" cy="3325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02276" y="4229100"/>
            <a:ext cx="8060724" cy="584775"/>
          </a:xfrm>
          <a:prstGeom prst="rect">
            <a:avLst/>
          </a:prstGeom>
        </p:spPr>
        <p:txBody>
          <a:bodyPr wrap="square">
            <a:spAutoFit/>
          </a:bodyPr>
          <a:lstStyle/>
          <a:p>
            <a:r>
              <a:rPr lang="en-IN" sz="1600"/>
              <a:t>The learning signal r is a function of </a:t>
            </a:r>
            <a:r>
              <a:rPr lang="en-IN" sz="1600" err="1"/>
              <a:t>w</a:t>
            </a:r>
            <a:r>
              <a:rPr lang="en-IN" sz="1600" baseline="-25000" err="1"/>
              <a:t>i</a:t>
            </a:r>
            <a:r>
              <a:rPr lang="en-IN" sz="1600" err="1"/>
              <a:t>,x</a:t>
            </a:r>
            <a:r>
              <a:rPr lang="en-IN" sz="1600"/>
              <a:t>, and sometimes of the teacher's signal </a:t>
            </a:r>
            <a:r>
              <a:rPr lang="en-IN" sz="1600" i="1"/>
              <a:t>d</a:t>
            </a:r>
            <a:r>
              <a:rPr lang="en-IN" sz="1600" i="1" baseline="-25000"/>
              <a:t>i</a:t>
            </a:r>
            <a:r>
              <a:rPr lang="en-IN" sz="1600" i="1"/>
              <a:t>.</a:t>
            </a:r>
            <a:endParaRPr lang="en-IN" sz="160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485440" y="4576320"/>
              <a:ext cx="2642040" cy="952920"/>
            </p14:xfrm>
          </p:contentPart>
        </mc:Choice>
        <mc:Fallback xmlns="">
          <p:pic>
            <p:nvPicPr>
              <p:cNvPr id="5" name="Ink 4"/>
              <p:cNvPicPr/>
              <p:nvPr/>
            </p:nvPicPr>
            <p:blipFill>
              <a:blip r:embed="rId4"/>
              <a:stretch>
                <a:fillRect/>
              </a:stretch>
            </p:blipFill>
            <p:spPr>
              <a:xfrm>
                <a:off x="2476080" y="4566960"/>
                <a:ext cx="2660760" cy="97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616560" y="156240"/>
              <a:ext cx="5544000" cy="5023440"/>
            </p14:xfrm>
          </p:contentPart>
        </mc:Choice>
        <mc:Fallback xmlns="">
          <p:pic>
            <p:nvPicPr>
              <p:cNvPr id="6" name="Ink 5"/>
              <p:cNvPicPr/>
              <p:nvPr/>
            </p:nvPicPr>
            <p:blipFill>
              <a:blip r:embed="rId6"/>
              <a:stretch>
                <a:fillRect/>
              </a:stretch>
            </p:blipFill>
            <p:spPr>
              <a:xfrm>
                <a:off x="3607200" y="146880"/>
                <a:ext cx="5562720" cy="5042160"/>
              </a:xfrm>
              <a:prstGeom prst="rect">
                <a:avLst/>
              </a:prstGeom>
            </p:spPr>
          </p:pic>
        </mc:Fallback>
      </mc:AlternateContent>
    </p:spTree>
    <p:extLst>
      <p:ext uri="{BB962C8B-B14F-4D97-AF65-F5344CB8AC3E}">
        <p14:creationId xmlns:p14="http://schemas.microsoft.com/office/powerpoint/2010/main" val="4698230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 y="1030"/>
            <a:ext cx="48482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6" y="3390900"/>
            <a:ext cx="489585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190500"/>
            <a:ext cx="4333875"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960120" y="29880"/>
              <a:ext cx="8170560" cy="4680720"/>
            </p14:xfrm>
          </p:contentPart>
        </mc:Choice>
        <mc:Fallback xmlns="">
          <p:pic>
            <p:nvPicPr>
              <p:cNvPr id="2" name="Ink 1"/>
              <p:cNvPicPr/>
              <p:nvPr/>
            </p:nvPicPr>
            <p:blipFill>
              <a:blip r:embed="rId6"/>
              <a:stretch>
                <a:fillRect/>
              </a:stretch>
            </p:blipFill>
            <p:spPr>
              <a:xfrm>
                <a:off x="950760" y="20520"/>
                <a:ext cx="8189280" cy="4699440"/>
              </a:xfrm>
              <a:prstGeom prst="rect">
                <a:avLst/>
              </a:prstGeom>
            </p:spPr>
          </p:pic>
        </mc:Fallback>
      </mc:AlternateContent>
    </p:spTree>
    <p:extLst>
      <p:ext uri="{BB962C8B-B14F-4D97-AF65-F5344CB8AC3E}">
        <p14:creationId xmlns:p14="http://schemas.microsoft.com/office/powerpoint/2010/main" val="197264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5" y="0"/>
            <a:ext cx="48482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0" y="2179166"/>
            <a:ext cx="480060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629720" y="193320"/>
              <a:ext cx="7471440" cy="4115520"/>
            </p14:xfrm>
          </p:contentPart>
        </mc:Choice>
        <mc:Fallback xmlns="">
          <p:pic>
            <p:nvPicPr>
              <p:cNvPr id="2" name="Ink 1"/>
              <p:cNvPicPr/>
              <p:nvPr/>
            </p:nvPicPr>
            <p:blipFill>
              <a:blip r:embed="rId5"/>
              <a:stretch>
                <a:fillRect/>
              </a:stretch>
            </p:blipFill>
            <p:spPr>
              <a:xfrm>
                <a:off x="1620360" y="183960"/>
                <a:ext cx="7490160" cy="4134240"/>
              </a:xfrm>
              <a:prstGeom prst="rect">
                <a:avLst/>
              </a:prstGeom>
            </p:spPr>
          </p:pic>
        </mc:Fallback>
      </mc:AlternateContent>
    </p:spTree>
    <p:extLst>
      <p:ext uri="{BB962C8B-B14F-4D97-AF65-F5344CB8AC3E}">
        <p14:creationId xmlns:p14="http://schemas.microsoft.com/office/powerpoint/2010/main" val="83866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91920" y="133920"/>
              <a:ext cx="8312400" cy="2225520"/>
            </p14:xfrm>
          </p:contentPart>
        </mc:Choice>
        <mc:Fallback xmlns="">
          <p:pic>
            <p:nvPicPr>
              <p:cNvPr id="2" name="Ink 1"/>
              <p:cNvPicPr/>
              <p:nvPr/>
            </p:nvPicPr>
            <p:blipFill>
              <a:blip r:embed="rId3"/>
              <a:stretch>
                <a:fillRect/>
              </a:stretch>
            </p:blipFill>
            <p:spPr>
              <a:xfrm>
                <a:off x="682560" y="124560"/>
                <a:ext cx="8331120" cy="2244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751680" y="595440"/>
              <a:ext cx="8222760" cy="4271760"/>
            </p14:xfrm>
          </p:contentPart>
        </mc:Choice>
        <mc:Fallback xmlns="">
          <p:pic>
            <p:nvPicPr>
              <p:cNvPr id="3" name="Ink 2"/>
              <p:cNvPicPr/>
              <p:nvPr/>
            </p:nvPicPr>
            <p:blipFill>
              <a:blip r:embed="rId5"/>
              <a:stretch>
                <a:fillRect/>
              </a:stretch>
            </p:blipFill>
            <p:spPr>
              <a:xfrm>
                <a:off x="742320" y="586080"/>
                <a:ext cx="8241480" cy="429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2485440" y="4956120"/>
              <a:ext cx="3207600" cy="469080"/>
            </p14:xfrm>
          </p:contentPart>
        </mc:Choice>
        <mc:Fallback xmlns="">
          <p:pic>
            <p:nvPicPr>
              <p:cNvPr id="4" name="Ink 3"/>
              <p:cNvPicPr/>
              <p:nvPr/>
            </p:nvPicPr>
            <p:blipFill>
              <a:blip r:embed="rId7"/>
              <a:stretch>
                <a:fillRect/>
              </a:stretch>
            </p:blipFill>
            <p:spPr>
              <a:xfrm>
                <a:off x="2476080" y="4946760"/>
                <a:ext cx="322632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2887200" y="3051000"/>
              <a:ext cx="3267000" cy="2217960"/>
            </p14:xfrm>
          </p:contentPart>
        </mc:Choice>
        <mc:Fallback xmlns="">
          <p:pic>
            <p:nvPicPr>
              <p:cNvPr id="5" name="Ink 4"/>
              <p:cNvPicPr/>
              <p:nvPr/>
            </p:nvPicPr>
            <p:blipFill>
              <a:blip r:embed="rId9"/>
              <a:stretch>
                <a:fillRect/>
              </a:stretch>
            </p:blipFill>
            <p:spPr>
              <a:xfrm>
                <a:off x="2877840" y="3041640"/>
                <a:ext cx="3285720" cy="2236680"/>
              </a:xfrm>
              <a:prstGeom prst="rect">
                <a:avLst/>
              </a:prstGeom>
            </p:spPr>
          </p:pic>
        </mc:Fallback>
      </mc:AlternateContent>
    </p:spTree>
    <p:extLst>
      <p:ext uri="{BB962C8B-B14F-4D97-AF65-F5344CB8AC3E}">
        <p14:creationId xmlns:p14="http://schemas.microsoft.com/office/powerpoint/2010/main" val="416356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12BE3D6C299549A91312C8C16D2CCE" ma:contentTypeVersion="9" ma:contentTypeDescription="Create a new document." ma:contentTypeScope="" ma:versionID="856ca9f46a377d6e2b4d9961362eb09b">
  <xsd:schema xmlns:xsd="http://www.w3.org/2001/XMLSchema" xmlns:xs="http://www.w3.org/2001/XMLSchema" xmlns:p="http://schemas.microsoft.com/office/2006/metadata/properties" xmlns:ns2="fc6ac81b-1e6d-4ccc-9e04-070b9f11c70a" xmlns:ns3="c317b94e-6ee5-42ff-a03f-c5e79dbd8f61" targetNamespace="http://schemas.microsoft.com/office/2006/metadata/properties" ma:root="true" ma:fieldsID="6b2ec1cef9a1ae664b21f8e423fe421b" ns2:_="" ns3:_="">
    <xsd:import namespace="fc6ac81b-1e6d-4ccc-9e04-070b9f11c70a"/>
    <xsd:import namespace="c317b94e-6ee5-42ff-a03f-c5e79dbd8f6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6ac81b-1e6d-4ccc-9e04-070b9f11c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17b94e-6ee5-42ff-a03f-c5e79dbd8f6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ae04e97-80b1-48c0-a489-9f455b9af887}" ma:internalName="TaxCatchAll" ma:showField="CatchAllData" ma:web="c317b94e-6ee5-42ff-a03f-c5e79dbd8f61">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317b94e-6ee5-42ff-a03f-c5e79dbd8f61" xsi:nil="true"/>
    <lcf76f155ced4ddcb4097134ff3c332f xmlns="fc6ac81b-1e6d-4ccc-9e04-070b9f11c70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1F4FAA1-EFE6-4A4D-89E0-A8F31B22C201}">
  <ds:schemaRefs>
    <ds:schemaRef ds:uri="http://schemas.microsoft.com/sharepoint/v3/contenttype/forms"/>
  </ds:schemaRefs>
</ds:datastoreItem>
</file>

<file path=customXml/itemProps2.xml><?xml version="1.0" encoding="utf-8"?>
<ds:datastoreItem xmlns:ds="http://schemas.openxmlformats.org/officeDocument/2006/customXml" ds:itemID="{81A93A96-10D5-43AE-A7E6-3B525CB96FE0}">
  <ds:schemaRefs>
    <ds:schemaRef ds:uri="c317b94e-6ee5-42ff-a03f-c5e79dbd8f61"/>
    <ds:schemaRef ds:uri="fc6ac81b-1e6d-4ccc-9e04-070b9f11c7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D7D1A1D-F095-4641-B09C-894D44C231F1}">
  <ds:schemaRefs>
    <ds:schemaRef ds:uri="http://schemas.microsoft.com/office/2006/documentManagement/types"/>
    <ds:schemaRef ds:uri="http://www.w3.org/XML/1998/namespace"/>
    <ds:schemaRef ds:uri="fc6ac81b-1e6d-4ccc-9e04-070b9f11c70a"/>
    <ds:schemaRef ds:uri="http://schemas.microsoft.com/office/2006/metadata/properties"/>
    <ds:schemaRef ds:uri="http://purl.org/dc/elements/1.1/"/>
    <ds:schemaRef ds:uri="http://schemas.openxmlformats.org/package/2006/metadata/core-properties"/>
    <ds:schemaRef ds:uri="http://purl.org/dc/dcmitype/"/>
    <ds:schemaRef ds:uri="http://schemas.microsoft.com/office/infopath/2007/PartnerControls"/>
    <ds:schemaRef ds:uri="c317b94e-6ee5-42ff-a03f-c5e79dbd8f61"/>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2437</Words>
  <Application>Microsoft Office PowerPoint</Application>
  <PresentationFormat>On-screen Show (16:10)</PresentationFormat>
  <Paragraphs>398</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VIJAY HARKARE - 60004200079</cp:lastModifiedBy>
  <cp:revision>16</cp:revision>
  <dcterms:created xsi:type="dcterms:W3CDTF">2007-03-29T18:15:51Z</dcterms:created>
  <dcterms:modified xsi:type="dcterms:W3CDTF">2023-01-06T09:52:24Z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0x0101002E12BE3D6C299549A91312C8C16D2CCE</vt:lpwstr>
  </property>
  <property fmtid="{D5CDD505-2E9C-101B-9397-08002B2CF9AE}" pid="3" name="MediaServiceImageTags">
    <vt:lpwstr/>
  </property>
</Properties>
</file>