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6" r:id="rId8"/>
    <p:sldId id="263" r:id="rId9"/>
    <p:sldId id="264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64BC6-5BC3-4631-9F5E-EDFADAC4E75C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A0A7-EBE7-4248-B8D5-CBDC18A76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eepy/tweepy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-</a:t>
            </a:r>
            <a:r>
              <a:rPr lang="en-US" dirty="0" err="1" smtClean="0"/>
              <a:t>Siddharth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smtClean="0"/>
              <a:t>erma</a:t>
            </a:r>
            <a:endParaRPr lang="en-US" dirty="0" smtClean="0"/>
          </a:p>
          <a:p>
            <a:r>
              <a:rPr lang="en-US" dirty="0" smtClean="0"/>
              <a:t>	 Sec- J</a:t>
            </a:r>
          </a:p>
          <a:p>
            <a:r>
              <a:rPr lang="en-US" dirty="0" smtClean="0"/>
              <a:t> </a:t>
            </a:r>
            <a:r>
              <a:rPr lang="en-US" dirty="0" smtClean="0"/>
              <a:t> 	       </a:t>
            </a:r>
            <a:r>
              <a:rPr lang="en-US" dirty="0" err="1" smtClean="0"/>
              <a:t>Rono</a:t>
            </a:r>
            <a:r>
              <a:rPr lang="en-US" dirty="0" smtClean="0"/>
              <a:t>- 48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533400"/>
            <a:ext cx="6811313" cy="50750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66800"/>
            <a:ext cx="19399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Conclusion</a:t>
            </a:r>
            <a:r>
              <a:rPr lang="en-US" dirty="0" smtClean="0"/>
              <a:t>:-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6764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getting through different classifiers we can improve the performance of model and increase the accuracy.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352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Future Work:-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0386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Free twitter developer account allows only 2 million tweet extraction and 900 tweets/15min so the result may get affected by bias so paid version can be used to better analysis of particular asset.  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600200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  <a:latin typeface="Forte" pitchFamily="66" charset="0"/>
              </a:rPr>
              <a:t>Thank you</a:t>
            </a:r>
            <a:endParaRPr lang="en-US" sz="9600" dirty="0">
              <a:solidFill>
                <a:schemeClr val="tx2"/>
              </a:solidFill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2-06-30 1745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57200"/>
            <a:ext cx="7447748" cy="5301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609600"/>
            <a:ext cx="6506173" cy="49417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685800"/>
            <a:ext cx="7239182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33400"/>
            <a:ext cx="7218711" cy="49417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err="1" smtClean="0"/>
              <a:t>Tweepy</a:t>
            </a:r>
            <a:r>
              <a:rPr lang="en-IN" sz="3600" dirty="0" smtClean="0"/>
              <a:t>:-</a:t>
            </a:r>
            <a:endParaRPr lang="en-US" sz="3600" dirty="0"/>
          </a:p>
        </p:txBody>
      </p:sp>
      <p:sp>
        <p:nvSpPr>
          <p:cNvPr id="3" name="Flowchart: Connector 2"/>
          <p:cNvSpPr/>
          <p:nvPr/>
        </p:nvSpPr>
        <p:spPr>
          <a:xfrm>
            <a:off x="762000" y="205740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762000" y="358140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  <a:hlinkClick r:id="rId2"/>
              </a:rPr>
              <a:t>Tweepy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 </a:t>
            </a:r>
            <a:r>
              <a:rPr lang="en-IN" sz="2000" dirty="0">
                <a:latin typeface="+mj-lt"/>
                <a:cs typeface="Times New Roman" pitchFamily="18" charset="0"/>
              </a:rPr>
              <a:t>is an open source Python package that gives you a very convenient way to access the Twitter API with </a:t>
            </a:r>
            <a:r>
              <a:rPr lang="en-IN" sz="2000" dirty="0" smtClean="0">
                <a:latin typeface="+mj-lt"/>
                <a:cs typeface="Times New Roman" pitchFamily="18" charset="0"/>
              </a:rPr>
              <a:t>Python.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34290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Tweepy</a:t>
            </a:r>
            <a:r>
              <a:rPr lang="en-IN" dirty="0"/>
              <a:t> includes a set of classes and methods that represent Twitter’s models and API endpoints, and it transparently handles various implementation details, such as:</a:t>
            </a:r>
            <a:endParaRPr lang="en-US" dirty="0"/>
          </a:p>
          <a:p>
            <a:pPr lvl="0"/>
            <a:r>
              <a:rPr lang="en-IN" dirty="0" smtClean="0"/>
              <a:t>	Data </a:t>
            </a:r>
            <a:r>
              <a:rPr lang="en-IN" dirty="0"/>
              <a:t>encoding and decoding</a:t>
            </a:r>
            <a:endParaRPr lang="en-US" dirty="0"/>
          </a:p>
          <a:p>
            <a:pPr lvl="0"/>
            <a:r>
              <a:rPr lang="en-IN" dirty="0" smtClean="0"/>
              <a:t>	HTTP </a:t>
            </a:r>
            <a:r>
              <a:rPr lang="en-IN" dirty="0"/>
              <a:t>requests</a:t>
            </a:r>
            <a:endParaRPr lang="en-US" dirty="0"/>
          </a:p>
          <a:p>
            <a:pPr lvl="0"/>
            <a:r>
              <a:rPr lang="en-IN" dirty="0" smtClean="0"/>
              <a:t>	Results </a:t>
            </a:r>
            <a:r>
              <a:rPr lang="en-IN" dirty="0"/>
              <a:t>pagination</a:t>
            </a:r>
            <a:endParaRPr lang="en-US" dirty="0"/>
          </a:p>
          <a:p>
            <a:pPr lvl="0"/>
            <a:r>
              <a:rPr lang="en-IN" dirty="0" smtClean="0"/>
              <a:t>	</a:t>
            </a:r>
            <a:r>
              <a:rPr lang="en-IN" dirty="0" err="1" smtClean="0"/>
              <a:t>OAuth</a:t>
            </a:r>
            <a:r>
              <a:rPr lang="en-IN" dirty="0" smtClean="0"/>
              <a:t> </a:t>
            </a:r>
            <a:r>
              <a:rPr lang="en-IN" dirty="0"/>
              <a:t>authentication</a:t>
            </a:r>
            <a:endParaRPr lang="en-US" dirty="0"/>
          </a:p>
          <a:p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2133600" y="487680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133600" y="464820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133600" y="441960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133600" y="518160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TEXTBLOB:-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6002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TextBlob</a:t>
            </a:r>
            <a:r>
              <a:rPr lang="en-IN" sz="2000" dirty="0" smtClean="0"/>
              <a:t> </a:t>
            </a:r>
            <a:r>
              <a:rPr lang="en-IN" sz="2000" dirty="0"/>
              <a:t>is a Python </a:t>
            </a:r>
            <a:r>
              <a:rPr lang="en-IN" sz="2000" dirty="0" smtClean="0"/>
              <a:t>library </a:t>
            </a:r>
            <a:r>
              <a:rPr lang="en-IN" sz="2000" dirty="0"/>
              <a:t>for processing textual data. </a:t>
            </a:r>
            <a:endParaRPr lang="en-US" sz="2000" dirty="0"/>
          </a:p>
        </p:txBody>
      </p:sp>
      <p:sp>
        <p:nvSpPr>
          <p:cNvPr id="4" name="Flowchart: Connector 3"/>
          <p:cNvSpPr/>
          <p:nvPr/>
        </p:nvSpPr>
        <p:spPr>
          <a:xfrm>
            <a:off x="762000" y="175260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514600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It provides a simple API for diving into common natural language processing (NLP) tasks such as part-of-speech tagging, noun phrase extraction, sentiment analysis, classification, translation, and more.</a:t>
            </a:r>
            <a:endParaRPr lang="en-US" sz="2000" dirty="0"/>
          </a:p>
        </p:txBody>
      </p:sp>
      <p:sp>
        <p:nvSpPr>
          <p:cNvPr id="6" name="Flowchart: Connector 5"/>
          <p:cNvSpPr/>
          <p:nvPr/>
        </p:nvSpPr>
        <p:spPr>
          <a:xfrm>
            <a:off x="762000" y="266700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43434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computing a sentiment for a single word, </a:t>
            </a:r>
            <a:r>
              <a:rPr lang="en-IN" dirty="0" err="1"/>
              <a:t>TextBlob</a:t>
            </a:r>
            <a:r>
              <a:rPr lang="en-IN" dirty="0"/>
              <a:t> employs the “averaging” technique, which is applied to polarity values to calculate a polarity score for a single word,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762000" y="4495800"/>
            <a:ext cx="762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2286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Analysis of </a:t>
            </a:r>
            <a:r>
              <a:rPr lang="en-US" sz="2400" b="1" dirty="0" err="1" smtClean="0">
                <a:solidFill>
                  <a:srgbClr val="FFC000"/>
                </a:solidFill>
              </a:rPr>
              <a:t>Bitcoin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using 750 tweets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Screenshot 2022-07-02 1215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96" y="963716"/>
            <a:ext cx="9076207" cy="4930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s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685800"/>
            <a:ext cx="6385572" cy="4789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177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Twitter Sentiment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hp</dc:creator>
  <cp:lastModifiedBy>hp</cp:lastModifiedBy>
  <cp:revision>10</cp:revision>
  <dcterms:created xsi:type="dcterms:W3CDTF">2022-06-30T12:12:00Z</dcterms:created>
  <dcterms:modified xsi:type="dcterms:W3CDTF">2022-07-03T04:43:40Z</dcterms:modified>
</cp:coreProperties>
</file>