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8" r:id="rId3"/>
    <p:sldId id="257" r:id="rId4"/>
    <p:sldId id="269" r:id="rId5"/>
    <p:sldId id="258" r:id="rId6"/>
    <p:sldId id="259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FC1D71-062F-4964-B195-F8173657DA71}">
          <p14:sldIdLst>
            <p14:sldId id="256"/>
          </p14:sldIdLst>
        </p14:section>
        <p14:section name="Untitled Section" id="{8927559C-6F9F-4E17-BB4C-CA9DC0E19667}">
          <p14:sldIdLst>
            <p14:sldId id="268"/>
            <p14:sldId id="257"/>
            <p14:sldId id="269"/>
            <p14:sldId id="258"/>
            <p14:sldId id="259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32" y="-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Amazon Sales Analysis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488E5-C400-4511-9118-27D7B3D6F7C6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83599-2847-4F6E-A778-D1A75CFF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1164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Amazon Sales Analysis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48199-BB24-4DE5-8F43-77BB279CEF5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69F41-8644-480A-931D-7F64E3B16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8935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69F41-8644-480A-931D-7F64E3B167B1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Amazon Sales 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25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Callout 5"/>
          <p:cNvSpPr/>
          <p:nvPr/>
        </p:nvSpPr>
        <p:spPr>
          <a:xfrm>
            <a:off x="5933171" y="647115"/>
            <a:ext cx="4075428" cy="2652978"/>
          </a:xfrm>
          <a:prstGeom prst="wedgeEllipseCallou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Arial Black" pitchFamily="34" charset="0"/>
              </a:rPr>
              <a:t>Amazon </a:t>
            </a:r>
            <a:r>
              <a:rPr lang="en-US" sz="2400" b="1" dirty="0" smtClean="0">
                <a:solidFill>
                  <a:schemeClr val="tx1"/>
                </a:solidFill>
                <a:latin typeface="Arial Black" pitchFamily="34" charset="0"/>
              </a:rPr>
              <a:t>Sales</a:t>
            </a:r>
            <a:endParaRPr lang="en-US" sz="24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1029" name="Picture 5" descr="C:\Program Files (x86)\Microsoft Office\MEDIA\CAGCAT10\j0297551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734" y="3305908"/>
            <a:ext cx="2601087" cy="355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3896" y="759655"/>
            <a:ext cx="3545058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002060"/>
                </a:solidFill>
              </a:rPr>
              <a:t>Amazon Sales Analysis</a:t>
            </a:r>
            <a:endParaRPr lang="en-US" sz="4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8060787" cy="2700997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2010                                                                                                       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2011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2012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2013                            </a:t>
            </a:r>
            <a:r>
              <a:rPr lang="en-US" sz="4400" dirty="0" smtClean="0"/>
              <a:t>Years Wise Sales  /Month Wise Sales                                                     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2014                                   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2015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2016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9425354" y="689317"/>
            <a:ext cx="2388694" cy="3712464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Jan </a:t>
            </a:r>
          </a:p>
          <a:p>
            <a:r>
              <a:rPr lang="en-US" dirty="0" smtClean="0"/>
              <a:t>Feb</a:t>
            </a:r>
          </a:p>
          <a:p>
            <a:r>
              <a:rPr lang="en-US" dirty="0" smtClean="0"/>
              <a:t>Mar</a:t>
            </a:r>
          </a:p>
          <a:p>
            <a:r>
              <a:rPr lang="en-US" dirty="0" smtClean="0"/>
              <a:t>Apr</a:t>
            </a:r>
          </a:p>
          <a:p>
            <a:r>
              <a:rPr lang="en-US" dirty="0" smtClean="0"/>
              <a:t>May</a:t>
            </a:r>
          </a:p>
          <a:p>
            <a:r>
              <a:rPr lang="en-US" dirty="0" smtClean="0"/>
              <a:t>June</a:t>
            </a:r>
          </a:p>
          <a:p>
            <a:r>
              <a:rPr lang="en-US" dirty="0" smtClean="0"/>
              <a:t>July</a:t>
            </a:r>
          </a:p>
          <a:p>
            <a:r>
              <a:rPr lang="en-US" dirty="0" smtClean="0"/>
              <a:t>Aug</a:t>
            </a:r>
          </a:p>
          <a:p>
            <a:r>
              <a:rPr lang="en-US" dirty="0" smtClean="0"/>
              <a:t>Sep</a:t>
            </a:r>
          </a:p>
          <a:p>
            <a:r>
              <a:rPr lang="en-US" dirty="0" smtClean="0"/>
              <a:t>Oct</a:t>
            </a:r>
          </a:p>
          <a:p>
            <a:r>
              <a:rPr lang="en-US" dirty="0" smtClean="0"/>
              <a:t>Nov</a:t>
            </a:r>
          </a:p>
          <a:p>
            <a:r>
              <a:rPr lang="en-US" dirty="0" smtClean="0"/>
              <a:t>Dec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Details  </a:t>
            </a:r>
            <a:r>
              <a:rPr lang="en-US" b="1" smtClean="0"/>
              <a:t>Of DatA</a:t>
            </a:r>
            <a:endParaRPr lang="en-US" b="1" dirty="0"/>
          </a:p>
        </p:txBody>
      </p:sp>
      <p:sp>
        <p:nvSpPr>
          <p:cNvPr id="4" name="Right Brace 3"/>
          <p:cNvSpPr/>
          <p:nvPr/>
        </p:nvSpPr>
        <p:spPr>
          <a:xfrm>
            <a:off x="2152357" y="1181687"/>
            <a:ext cx="1322363" cy="2447778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7934178" y="801859"/>
            <a:ext cx="1392702" cy="3123027"/>
          </a:xfrm>
          <a:prstGeom prst="lef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2841674" y="2039816"/>
            <a:ext cx="295421" cy="1828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8314007" y="2039818"/>
            <a:ext cx="239150" cy="1688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2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ales Channel ">
            <a:extLst>
              <a:ext uri="{FF2B5EF4-FFF2-40B4-BE49-F238E27FC236}">
                <a16:creationId xmlns:a16="http://schemas.microsoft.com/office/drawing/2014/main" xmlns="" id="{24C80F46-2E8F-4C49-94A0-46AACFE28F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" t="4" r="-3919" b="72571"/>
          <a:stretch/>
        </p:blipFill>
        <p:spPr>
          <a:xfrm>
            <a:off x="3480140" y="389573"/>
            <a:ext cx="5635723" cy="392920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/>
              <a:t>Total Profit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Total Revenue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Total Cost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Total Sold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Sales Channel  -&gt; Online</a:t>
            </a:r>
          </a:p>
          <a:p>
            <a:pPr marL="0" indent="0"/>
            <a:r>
              <a:rPr lang="en-US" sz="2000" dirty="0"/>
              <a:t> </a:t>
            </a:r>
            <a:r>
              <a:rPr lang="en-US" sz="2000" dirty="0" smtClean="0"/>
              <a:t>                              -&gt; Offline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KPI</a:t>
            </a:r>
            <a:r>
              <a:rPr lang="en-US" sz="2000" dirty="0" smtClean="0"/>
              <a:t>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893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0659" y="239151"/>
            <a:ext cx="55286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Mock – up Dashboard</a:t>
            </a:r>
            <a:endParaRPr lang="en-US" sz="4400" dirty="0"/>
          </a:p>
        </p:txBody>
      </p:sp>
      <p:pic>
        <p:nvPicPr>
          <p:cNvPr id="2051" name="Picture 3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7" t="2688" r="-3982" b="28495"/>
          <a:stretch/>
        </p:blipFill>
        <p:spPr bwMode="auto">
          <a:xfrm>
            <a:off x="1357532" y="1710202"/>
            <a:ext cx="8961120" cy="508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9310" y="576776"/>
            <a:ext cx="8736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My Design</a:t>
            </a:r>
            <a:endParaRPr lang="en-US" sz="4000" b="1" dirty="0">
              <a:solidFill>
                <a:schemeClr val="accent6">
                  <a:lumMod val="50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1175"/>
            <a:ext cx="3488788" cy="53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878" y="1647825"/>
            <a:ext cx="5200650" cy="521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3" r="11838" b="48384"/>
          <a:stretch/>
        </p:blipFill>
        <p:spPr bwMode="auto">
          <a:xfrm>
            <a:off x="8736037" y="1612948"/>
            <a:ext cx="3455963" cy="292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My Design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6"/>
          <a:stretch/>
        </p:blipFill>
        <p:spPr bwMode="auto">
          <a:xfrm>
            <a:off x="0" y="1100138"/>
            <a:ext cx="8088923" cy="575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73731"/>
          <a:stretch/>
        </p:blipFill>
        <p:spPr bwMode="auto">
          <a:xfrm>
            <a:off x="8417902" y="1358655"/>
            <a:ext cx="3774098" cy="3002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581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005" y="2009872"/>
            <a:ext cx="4065563" cy="2294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7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86</TotalTime>
  <Words>65</Words>
  <Application>Microsoft Office PowerPoint</Application>
  <PresentationFormat>Custom</PresentationFormat>
  <Paragraphs>35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Angles</vt:lpstr>
      <vt:lpstr>PowerPoint Presentation</vt:lpstr>
      <vt:lpstr>Details  Of DatA</vt:lpstr>
      <vt:lpstr>PowerPoint Presentation</vt:lpstr>
      <vt:lpstr>Main KPIS</vt:lpstr>
      <vt:lpstr>PowerPoint Presentation</vt:lpstr>
      <vt:lpstr>PowerPoint Presentation</vt:lpstr>
      <vt:lpstr>My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note</cp:lastModifiedBy>
  <cp:revision>10</cp:revision>
  <dcterms:created xsi:type="dcterms:W3CDTF">2024-07-01T20:20:30Z</dcterms:created>
  <dcterms:modified xsi:type="dcterms:W3CDTF">2024-07-01T21:48:08Z</dcterms:modified>
</cp:coreProperties>
</file>