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64F20E-1538-43A3-ADB8-B5A25A1F43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amazon.sid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2AAEA9-6083-41E4-9A0C-0C72EE17AB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7/2/2024 1:50:21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ority Level" id="10" name="slide10">
            <a:extLst>
              <a:ext uri="{FF2B5EF4-FFF2-40B4-BE49-F238E27FC236}">
                <a16:creationId xmlns:a16="http://schemas.microsoft.com/office/drawing/2014/main" id="{7857F15E-C71A-4A79-B365-23E83D93ED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3" y="0"/>
            <a:ext cx="224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B354C043-4ECD-44E0-B3B4-C5B32842BC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" id="12" name="slide12">
            <a:extLst>
              <a:ext uri="{FF2B5EF4-FFF2-40B4-BE49-F238E27FC236}">
                <a16:creationId xmlns:a16="http://schemas.microsoft.com/office/drawing/2014/main" id="{571A85D6-4E8D-49B2-96C5-7C2AA043AD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75" y="0"/>
            <a:ext cx="5437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hannel " id="2" name="slide2">
            <a:extLst>
              <a:ext uri="{FF2B5EF4-FFF2-40B4-BE49-F238E27FC236}">
                <a16:creationId xmlns:a16="http://schemas.microsoft.com/office/drawing/2014/main" id="{24C80F46-2E8F-4C49-94A0-46AACFE28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3812"/>
            <a:ext cx="29527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-Wise" id="3" name="slide3">
            <a:extLst>
              <a:ext uri="{FF2B5EF4-FFF2-40B4-BE49-F238E27FC236}">
                <a16:creationId xmlns:a16="http://schemas.microsoft.com/office/drawing/2014/main" id="{9F557532-24FA-4E94-A79E-104482A39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40" y="0"/>
            <a:ext cx="348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-Wise" id="4" name="slide4">
            <a:extLst>
              <a:ext uri="{FF2B5EF4-FFF2-40B4-BE49-F238E27FC236}">
                <a16:creationId xmlns:a16="http://schemas.microsoft.com/office/drawing/2014/main" id="{4A7C2F66-0453-4D04-BB04-1098C1DD2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6" y="0"/>
            <a:ext cx="1184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_Month-Wise" id="5" name="slide5">
            <a:extLst>
              <a:ext uri="{FF2B5EF4-FFF2-40B4-BE49-F238E27FC236}">
                <a16:creationId xmlns:a16="http://schemas.microsoft.com/office/drawing/2014/main" id="{CB786711-84AE-49D3-A70A-A666F40413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07" y="0"/>
            <a:ext cx="39393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" id="6" name="slide6">
            <a:extLst>
              <a:ext uri="{FF2B5EF4-FFF2-40B4-BE49-F238E27FC236}">
                <a16:creationId xmlns:a16="http://schemas.microsoft.com/office/drawing/2014/main" id="{51929D82-D935-4D19-9D17-9E056CB85F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2" y="0"/>
            <a:ext cx="41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" id="7" name="slide7">
            <a:extLst>
              <a:ext uri="{FF2B5EF4-FFF2-40B4-BE49-F238E27FC236}">
                <a16:creationId xmlns:a16="http://schemas.microsoft.com/office/drawing/2014/main" id="{50084115-314C-4142-BB18-20A9559191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0" y="0"/>
            <a:ext cx="405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st" id="8" name="slide8">
            <a:extLst>
              <a:ext uri="{FF2B5EF4-FFF2-40B4-BE49-F238E27FC236}">
                <a16:creationId xmlns:a16="http://schemas.microsoft.com/office/drawing/2014/main" id="{E880DDCC-D60E-4DFF-89FE-820B17F9AC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20" y="0"/>
            <a:ext cx="231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t Sold" id="9" name="slide9">
            <a:extLst>
              <a:ext uri="{FF2B5EF4-FFF2-40B4-BE49-F238E27FC236}">
                <a16:creationId xmlns:a16="http://schemas.microsoft.com/office/drawing/2014/main" id="{3CB91CD0-86AC-494B-AE72-E27933D84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54" y="0"/>
            <a:ext cx="229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2024-07-01T20:20:30Z</dcterms:created>
  <dcterms:modified xsi:type="dcterms:W3CDTF">2024-07-01T20:20:30Z</dcterms:modified>
</cp:coreProperties>
</file>