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bS8DoSqyQLpv6abdR4s0BVmf6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ab30a4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aab30a4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9aab30a4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aab30a4e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aab30a4e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9aab30a4e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Structure – Solid works</a:t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Structure – Solid works</a:t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Ansys</a:t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4762500" y="1057048"/>
            <a:ext cx="71056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6000"/>
              <a:buFont typeface="Trebuchet M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4762500" y="3536723"/>
            <a:ext cx="71056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04943" y="4563338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2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73A1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4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IN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-IN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b="0" i="0" sz="12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bH86Y-Z4_f1t8w_UywApvBeE3lHvcWRu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afV5IwNHc8YhM4OuNY-7g5_mN23SlXAX/view" TargetMode="External"/><Relationship Id="rId4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UA4OvC56gpr016dVZQaJPqDG8BFQfKnl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aYFrrGMs3dM0YjSe4rg-Dji1kKQ13tG/view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9000"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4762500" y="1007539"/>
            <a:ext cx="7105650" cy="2421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1000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DESIGN OF MACHINE ELEMENTS</a:t>
            </a:r>
            <a:br>
              <a:rPr lang="en-IN"/>
            </a:br>
            <a:r>
              <a:rPr lang="en-IN"/>
              <a:t> PROJECT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4762500" y="3637935"/>
            <a:ext cx="7105650" cy="203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Group members: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Siddhartha Prasad -210030033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Swapnesh Sinha – 210030036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Thota Maniram – 210030041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Pranam Chandra Shibaroor - 200030043</a:t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-414068" y="431322"/>
            <a:ext cx="414068" cy="6530196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04950" y="235425"/>
            <a:ext cx="86238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DAMAGE UPON THE STRUCTURE</a:t>
            </a:r>
            <a:endParaRPr/>
          </a:p>
        </p:txBody>
      </p:sp>
      <p:pic>
        <p:nvPicPr>
          <p:cNvPr id="150" name="Google Shape;150;p10" title="damage vd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91500"/>
            <a:ext cx="9296099" cy="4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DAMAGE UPON THE STRUCTURE</a:t>
            </a:r>
            <a:endParaRPr/>
          </a:p>
        </p:txBody>
      </p:sp>
      <p:pic>
        <p:nvPicPr>
          <p:cNvPr id="156" name="Google Shape;15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893" y="1742939"/>
            <a:ext cx="3329253" cy="456260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FATIGUE LIFE </a:t>
            </a:r>
            <a:endParaRPr/>
          </a:p>
        </p:txBody>
      </p:sp>
      <p:pic>
        <p:nvPicPr>
          <p:cNvPr id="162" name="Google Shape;16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2496" r="186" t="0"/>
          <a:stretch/>
        </p:blipFill>
        <p:spPr>
          <a:xfrm>
            <a:off x="339665" y="1537855"/>
            <a:ext cx="8172000" cy="512271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5613" y="1742939"/>
            <a:ext cx="1538588" cy="248616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60925" y="0"/>
            <a:ext cx="86238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FATIGUE LIFE </a:t>
            </a:r>
            <a:endParaRPr/>
          </a:p>
        </p:txBody>
      </p:sp>
      <p:pic>
        <p:nvPicPr>
          <p:cNvPr id="169" name="Google Shape;169;p13" title="life vd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00" y="1070838"/>
            <a:ext cx="9520026" cy="47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FATIGUE LIFE </a:t>
            </a:r>
            <a:endParaRPr/>
          </a:p>
        </p:txBody>
      </p:sp>
      <p:pic>
        <p:nvPicPr>
          <p:cNvPr id="175" name="Google Shape;175;p14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53" y="1640448"/>
            <a:ext cx="7445611" cy="466470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97536"/>
              <a:buFont typeface="Trebuchet MS"/>
              <a:buNone/>
            </a:pPr>
            <a:r>
              <a:rPr lang="en-IN" sz="4511"/>
              <a:t>FATIGUE LIFE PREDICTION</a:t>
            </a:r>
            <a:endParaRPr sz="451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97536"/>
              <a:buFont typeface="Trebuchet MS"/>
              <a:buNone/>
            </a:pPr>
            <a:r>
              <a:rPr lang="en-IN" sz="4511"/>
              <a:t>USING DEEP LEARNING</a:t>
            </a:r>
            <a:endParaRPr sz="45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100000"/>
              <a:buFont typeface="Trebuchet MS"/>
              <a:buNone/>
            </a:pPr>
            <a:r>
              <a:rPr lang="en-IN"/>
              <a:t>         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Training code: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https://colab.research.google.com/drive/1UA4OvC56gpr016dVZQaJPqDG8BFQfKnl?usp=sharing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04950" y="187550"/>
            <a:ext cx="8623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Deep Learning code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 flipH="1" rot="10800000">
            <a:off x="181025" y="1376334"/>
            <a:ext cx="8623800" cy="5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7142"/>
              <a:buNone/>
            </a:pPr>
            <a:r>
              <a:t/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400" y="1461175"/>
            <a:ext cx="6746026" cy="4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404950" y="417371"/>
            <a:ext cx="8623800" cy="5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400" y="131575"/>
            <a:ext cx="6802000" cy="4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400" y="5058125"/>
            <a:ext cx="6801999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aab30a4e2_0_0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9aab30a4e2_0_0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aab30a4e2_0_6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9aab30a4e2_0_6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404942" y="10073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AIM OF THE PROJECT</a:t>
            </a:r>
            <a:endParaRPr/>
          </a:p>
        </p:txBody>
      </p:sp>
      <p:sp>
        <p:nvSpPr>
          <p:cNvPr id="86" name="Google Shape;86;p2"/>
          <p:cNvSpPr txBox="1"/>
          <p:nvPr>
            <p:ph idx="1" type="body"/>
          </p:nvPr>
        </p:nvSpPr>
        <p:spPr>
          <a:xfrm>
            <a:off x="473768" y="2332874"/>
            <a:ext cx="8623663" cy="3357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rgbClr val="573A1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en-IN">
                <a:solidFill>
                  <a:srgbClr val="573A1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With the structure of our choice, been applied with a range of loads, we are Analyzing factor of safety and damage upon its life as well as predicting the fatigue life with the help of deep learning.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-468413" y="417376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-534837" y="1"/>
            <a:ext cx="534838" cy="68580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04950" y="2091001"/>
            <a:ext cx="86238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700" y="189650"/>
            <a:ext cx="6987674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550" y="1970825"/>
            <a:ext cx="6927976" cy="42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04950" y="3434604"/>
            <a:ext cx="86238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050" y="417375"/>
            <a:ext cx="7245301" cy="294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050" y="3359675"/>
            <a:ext cx="7245300" cy="3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404950" y="243525"/>
            <a:ext cx="8623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4200"/>
              <a:t>Code generated accuracy and loss</a:t>
            </a:r>
            <a:endParaRPr sz="4200"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04950" y="6121826"/>
            <a:ext cx="8623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/>
              <a:t>An accuracy of </a:t>
            </a:r>
            <a:r>
              <a:rPr b="1" lang="en-IN"/>
              <a:t>91.56% </a:t>
            </a:r>
            <a:r>
              <a:rPr lang="en-IN"/>
              <a:t>is obtained by using the model </a:t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913" y="1265325"/>
            <a:ext cx="7291874" cy="46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Loss and Accuracy plot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350" y="1841850"/>
            <a:ext cx="6200174" cy="4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404950" y="299525"/>
            <a:ext cx="86238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Sample Results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50" y="1433225"/>
            <a:ext cx="8793174" cy="46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04950" y="2790775"/>
            <a:ext cx="86238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5300"/>
              <a:t>THANK YOU!!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255925" y="815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WHAT IS THE STRUCTURE?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-468413" y="417376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534837" y="1"/>
            <a:ext cx="534838" cy="68580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1794" l="19419" r="14643" t="5388"/>
          <a:stretch/>
        </p:blipFill>
        <p:spPr>
          <a:xfrm>
            <a:off x="715437" y="1154209"/>
            <a:ext cx="8420075" cy="5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255925" y="815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WHAT IS THE STRUCTURE?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-468413" y="417376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-534837" y="1"/>
            <a:ext cx="534838" cy="68580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-1357" l="23359" r="2565" t="7866"/>
          <a:stretch/>
        </p:blipFill>
        <p:spPr>
          <a:xfrm>
            <a:off x="404037" y="1085024"/>
            <a:ext cx="8623663" cy="50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04942" y="761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WHAT IS THE STRUCTURE?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-468413" y="417376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-534837" y="1"/>
            <a:ext cx="534838" cy="68580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04942" y="1151550"/>
            <a:ext cx="44156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Material – MILD STEEL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03" y="1844990"/>
            <a:ext cx="7303340" cy="145853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7" name="Google Shape;117;p5"/>
          <p:cNvSpPr txBox="1"/>
          <p:nvPr/>
        </p:nvSpPr>
        <p:spPr>
          <a:xfrm>
            <a:off x="404942" y="3554473"/>
            <a:ext cx="44298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Material PROPERTIES: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103" y="4091603"/>
            <a:ext cx="7303340" cy="275878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04943" y="201900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FACTOR OF SAFETY ANALYSIS</a:t>
            </a:r>
            <a:endParaRPr/>
          </a:p>
        </p:txBody>
      </p:sp>
      <p:pic>
        <p:nvPicPr>
          <p:cNvPr id="124" name="Google Shape;12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37" l="13224" r="583" t="1534"/>
          <a:stretch/>
        </p:blipFill>
        <p:spPr>
          <a:xfrm>
            <a:off x="249382" y="1402772"/>
            <a:ext cx="8316000" cy="516428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8606" y="1527463"/>
            <a:ext cx="1940790" cy="380307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04950" y="417372"/>
            <a:ext cx="8623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100000"/>
              <a:buFont typeface="Trebuchet MS"/>
              <a:buNone/>
            </a:pPr>
            <a:r>
              <a:rPr lang="en-IN"/>
              <a:t>FACTOR OF SAFETY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1000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31" name="Google Shape;131;p7" title="safety fctr vd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5" y="797775"/>
            <a:ext cx="9353025" cy="5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FACTOR OF SAFETY ANALYSIS</a:t>
            </a:r>
            <a:endParaRPr/>
          </a:p>
        </p:txBody>
      </p:sp>
      <p:pic>
        <p:nvPicPr>
          <p:cNvPr id="137" name="Google Shape;137;p8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8680" y="1742938"/>
            <a:ext cx="4508765" cy="44708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377111" y="191509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3A1E"/>
              </a:buClr>
              <a:buSzPts val="4400"/>
              <a:buFont typeface="Trebuchet MS"/>
              <a:buNone/>
            </a:pPr>
            <a:r>
              <a:rPr lang="en-IN"/>
              <a:t>DAMAGE UPON THE STRUCTURE</a:t>
            </a:r>
            <a:endParaRPr/>
          </a:p>
        </p:txBody>
      </p:sp>
      <p:pic>
        <p:nvPicPr>
          <p:cNvPr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5810" r="957" t="0"/>
          <a:stretch/>
        </p:blipFill>
        <p:spPr>
          <a:xfrm>
            <a:off x="170167" y="1517072"/>
            <a:ext cx="8568000" cy="502920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3382" y="1742939"/>
            <a:ext cx="1659736" cy="341095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