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7" r:id="rId2"/>
    <p:sldId id="260" r:id="rId3"/>
    <p:sldId id="264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9AEE4-A5B5-4152-8184-C6CF76E13B4A}" type="doc">
      <dgm:prSet loTypeId="urn:microsoft.com/office/officeart/2005/8/layout/cycle7" loCatId="cycle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1001457-6C55-48E3-9D55-38A585C0AEA3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TESTING OF PROTOTYPE BY CUSTOMER</a:t>
          </a:r>
          <a:endParaRPr lang="en-IN" sz="2400" dirty="0"/>
        </a:p>
      </dgm:t>
    </dgm:pt>
    <dgm:pt modelId="{8473EB0C-3EF5-42EC-A036-168E59878CBF}" type="parTrans" cxnId="{7FC0675A-698D-4663-A094-EA940D5E44ED}">
      <dgm:prSet/>
      <dgm:spPr/>
      <dgm:t>
        <a:bodyPr/>
        <a:lstStyle/>
        <a:p>
          <a:endParaRPr lang="en-IN"/>
        </a:p>
      </dgm:t>
    </dgm:pt>
    <dgm:pt modelId="{8EA4212C-40EA-433D-A88F-B49C7A179FD3}" type="sibTrans" cxnId="{7FC0675A-698D-4663-A094-EA940D5E44ED}">
      <dgm:prSet/>
      <dgm:spPr/>
      <dgm:t>
        <a:bodyPr/>
        <a:lstStyle/>
        <a:p>
          <a:endParaRPr lang="en-IN"/>
        </a:p>
      </dgm:t>
    </dgm:pt>
    <dgm:pt modelId="{4BEAA213-C3DB-416F-BE63-3A562DA1C1E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/>
            <a:t>DEVELOP/</a:t>
          </a:r>
        </a:p>
        <a:p>
          <a:r>
            <a:rPr lang="en-US" sz="2400" dirty="0"/>
            <a:t>REFINE PROTOTYPE</a:t>
          </a:r>
          <a:endParaRPr lang="en-IN" sz="2400" dirty="0"/>
        </a:p>
      </dgm:t>
    </dgm:pt>
    <dgm:pt modelId="{1BBB6373-3DE8-4D96-86B8-A7F825D47CF0}" type="parTrans" cxnId="{033BCDE8-6D97-460A-826B-69913CF2FA6E}">
      <dgm:prSet/>
      <dgm:spPr/>
      <dgm:t>
        <a:bodyPr/>
        <a:lstStyle/>
        <a:p>
          <a:endParaRPr lang="en-IN"/>
        </a:p>
      </dgm:t>
    </dgm:pt>
    <dgm:pt modelId="{73D52421-148E-48DB-B096-C9A5AEB53EC9}" type="sibTrans" cxnId="{033BCDE8-6D97-460A-826B-69913CF2FA6E}">
      <dgm:prSet/>
      <dgm:spPr/>
      <dgm:t>
        <a:bodyPr/>
        <a:lstStyle/>
        <a:p>
          <a:endParaRPr lang="en-IN" dirty="0"/>
        </a:p>
      </dgm:t>
    </dgm:pt>
    <dgm:pt modelId="{4CCC0269-DAE5-47B0-B6E6-5473C41CED6E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sz="2400" dirty="0"/>
            <a:t>CUSTOMER</a:t>
          </a:r>
        </a:p>
        <a:p>
          <a:r>
            <a:rPr lang="en-US" sz="2400" dirty="0"/>
            <a:t>FEEDBACK</a:t>
          </a:r>
          <a:endParaRPr lang="en-IN" sz="2400" dirty="0"/>
        </a:p>
      </dgm:t>
    </dgm:pt>
    <dgm:pt modelId="{D4225610-A456-49AB-92E7-C07185FD72C7}" type="parTrans" cxnId="{3D1DAB83-E4EA-48A0-88C6-03B0BB8B5E8A}">
      <dgm:prSet/>
      <dgm:spPr/>
      <dgm:t>
        <a:bodyPr/>
        <a:lstStyle/>
        <a:p>
          <a:endParaRPr lang="en-IN"/>
        </a:p>
      </dgm:t>
    </dgm:pt>
    <dgm:pt modelId="{3CC061DD-9ADF-4115-A505-68B8832B1E8E}" type="sibTrans" cxnId="{3D1DAB83-E4EA-48A0-88C6-03B0BB8B5E8A}">
      <dgm:prSet/>
      <dgm:spPr/>
      <dgm:t>
        <a:bodyPr/>
        <a:lstStyle/>
        <a:p>
          <a:endParaRPr lang="en-IN"/>
        </a:p>
      </dgm:t>
    </dgm:pt>
    <dgm:pt modelId="{156BE037-8F3E-4FEA-A4F8-54193CF35238}" type="pres">
      <dgm:prSet presAssocID="{32C9AEE4-A5B5-4152-8184-C6CF76E13B4A}" presName="Name0" presStyleCnt="0">
        <dgm:presLayoutVars>
          <dgm:dir/>
          <dgm:resizeHandles val="exact"/>
        </dgm:presLayoutVars>
      </dgm:prSet>
      <dgm:spPr/>
    </dgm:pt>
    <dgm:pt modelId="{47737077-0A81-44CB-80D9-4A71E5F32A71}" type="pres">
      <dgm:prSet presAssocID="{21001457-6C55-48E3-9D55-38A585C0AEA3}" presName="node" presStyleLbl="node1" presStyleIdx="0" presStyleCnt="3" custAng="0" custScaleY="100442" custRadScaleRad="37551" custRadScaleInc="292724">
        <dgm:presLayoutVars>
          <dgm:bulletEnabled val="1"/>
        </dgm:presLayoutVars>
      </dgm:prSet>
      <dgm:spPr/>
    </dgm:pt>
    <dgm:pt modelId="{98FAFB47-795E-4B07-A674-C09FBD1E81EE}" type="pres">
      <dgm:prSet presAssocID="{8EA4212C-40EA-433D-A88F-B49C7A179FD3}" presName="sibTrans" presStyleLbl="sibTrans2D1" presStyleIdx="0" presStyleCnt="3" custScaleX="135331" custLinFactNeighborX="696" custLinFactNeighborY="6923"/>
      <dgm:spPr>
        <a:prstGeom prst="rightArrow">
          <a:avLst/>
        </a:prstGeom>
      </dgm:spPr>
    </dgm:pt>
    <dgm:pt modelId="{1200EE1D-4D19-4A62-93D9-119A3250B577}" type="pres">
      <dgm:prSet presAssocID="{8EA4212C-40EA-433D-A88F-B49C7A179FD3}" presName="connectorText" presStyleLbl="sibTrans2D1" presStyleIdx="0" presStyleCnt="3"/>
      <dgm:spPr/>
    </dgm:pt>
    <dgm:pt modelId="{DDC2A0F9-5432-4B97-BA13-C6C98716B0DD}" type="pres">
      <dgm:prSet presAssocID="{4BEAA213-C3DB-416F-BE63-3A562DA1C1EE}" presName="node" presStyleLbl="node1" presStyleIdx="1" presStyleCnt="3" custRadScaleRad="165724" custRadScaleInc="-106310">
        <dgm:presLayoutVars>
          <dgm:bulletEnabled val="1"/>
        </dgm:presLayoutVars>
      </dgm:prSet>
      <dgm:spPr/>
    </dgm:pt>
    <dgm:pt modelId="{692F68ED-3577-45CB-BF41-EF92CAF4AA0A}" type="pres">
      <dgm:prSet presAssocID="{73D52421-148E-48DB-B096-C9A5AEB53EC9}" presName="sibTrans" presStyleLbl="sibTrans2D1" presStyleIdx="1" presStyleCnt="3" custAng="10791924" custScaleX="166393"/>
      <dgm:spPr>
        <a:prstGeom prst="rightArrow">
          <a:avLst/>
        </a:prstGeom>
      </dgm:spPr>
    </dgm:pt>
    <dgm:pt modelId="{CF2634E5-8489-488A-B3AD-B90C1AF0686C}" type="pres">
      <dgm:prSet presAssocID="{73D52421-148E-48DB-B096-C9A5AEB53EC9}" presName="connectorText" presStyleLbl="sibTrans2D1" presStyleIdx="1" presStyleCnt="3"/>
      <dgm:spPr/>
    </dgm:pt>
    <dgm:pt modelId="{C5542328-BAB9-4FDF-9891-4BD13858EA68}" type="pres">
      <dgm:prSet presAssocID="{4CCC0269-DAE5-47B0-B6E6-5473C41CED6E}" presName="node" presStyleLbl="node1" presStyleIdx="2" presStyleCnt="3" custRadScaleRad="152292" custRadScaleInc="112544">
        <dgm:presLayoutVars>
          <dgm:bulletEnabled val="1"/>
        </dgm:presLayoutVars>
      </dgm:prSet>
      <dgm:spPr/>
    </dgm:pt>
    <dgm:pt modelId="{935C2792-A2F3-4D9C-96ED-110FE408A127}" type="pres">
      <dgm:prSet presAssocID="{3CC061DD-9ADF-4115-A505-68B8832B1E8E}" presName="sibTrans" presStyleLbl="sibTrans2D1" presStyleIdx="2" presStyleCnt="3" custScaleX="120359" custLinFactNeighborX="-20160" custLinFactNeighborY="-11687"/>
      <dgm:spPr>
        <a:prstGeom prst="leftArrow">
          <a:avLst/>
        </a:prstGeom>
      </dgm:spPr>
    </dgm:pt>
    <dgm:pt modelId="{D70E4C43-14A4-4264-8B01-63525AD7E955}" type="pres">
      <dgm:prSet presAssocID="{3CC061DD-9ADF-4115-A505-68B8832B1E8E}" presName="connectorText" presStyleLbl="sibTrans2D1" presStyleIdx="2" presStyleCnt="3"/>
      <dgm:spPr/>
    </dgm:pt>
  </dgm:ptLst>
  <dgm:cxnLst>
    <dgm:cxn modelId="{9F27B42D-741D-4668-87ED-53B6CB739303}" type="presOf" srcId="{3CC061DD-9ADF-4115-A505-68B8832B1E8E}" destId="{935C2792-A2F3-4D9C-96ED-110FE408A127}" srcOrd="0" destOrd="0" presId="urn:microsoft.com/office/officeart/2005/8/layout/cycle7"/>
    <dgm:cxn modelId="{1FA2E560-23E1-40FA-869E-43C337158954}" type="presOf" srcId="{32C9AEE4-A5B5-4152-8184-C6CF76E13B4A}" destId="{156BE037-8F3E-4FEA-A4F8-54193CF35238}" srcOrd="0" destOrd="0" presId="urn:microsoft.com/office/officeart/2005/8/layout/cycle7"/>
    <dgm:cxn modelId="{3327366E-26D1-4D75-9555-5F759BE49220}" type="presOf" srcId="{8EA4212C-40EA-433D-A88F-B49C7A179FD3}" destId="{98FAFB47-795E-4B07-A674-C09FBD1E81EE}" srcOrd="0" destOrd="0" presId="urn:microsoft.com/office/officeart/2005/8/layout/cycle7"/>
    <dgm:cxn modelId="{A79D8159-8A2E-407E-948F-E22D6F492B4B}" type="presOf" srcId="{21001457-6C55-48E3-9D55-38A585C0AEA3}" destId="{47737077-0A81-44CB-80D9-4A71E5F32A71}" srcOrd="0" destOrd="0" presId="urn:microsoft.com/office/officeart/2005/8/layout/cycle7"/>
    <dgm:cxn modelId="{7FC0675A-698D-4663-A094-EA940D5E44ED}" srcId="{32C9AEE4-A5B5-4152-8184-C6CF76E13B4A}" destId="{21001457-6C55-48E3-9D55-38A585C0AEA3}" srcOrd="0" destOrd="0" parTransId="{8473EB0C-3EF5-42EC-A036-168E59878CBF}" sibTransId="{8EA4212C-40EA-433D-A88F-B49C7A179FD3}"/>
    <dgm:cxn modelId="{C63E277B-7EF5-4A55-9447-F343FBEA9C86}" type="presOf" srcId="{73D52421-148E-48DB-B096-C9A5AEB53EC9}" destId="{CF2634E5-8489-488A-B3AD-B90C1AF0686C}" srcOrd="1" destOrd="0" presId="urn:microsoft.com/office/officeart/2005/8/layout/cycle7"/>
    <dgm:cxn modelId="{3D1DAB83-E4EA-48A0-88C6-03B0BB8B5E8A}" srcId="{32C9AEE4-A5B5-4152-8184-C6CF76E13B4A}" destId="{4CCC0269-DAE5-47B0-B6E6-5473C41CED6E}" srcOrd="2" destOrd="0" parTransId="{D4225610-A456-49AB-92E7-C07185FD72C7}" sibTransId="{3CC061DD-9ADF-4115-A505-68B8832B1E8E}"/>
    <dgm:cxn modelId="{9119FCA9-61B2-4268-BEDA-8CC14F632C13}" type="presOf" srcId="{73D52421-148E-48DB-B096-C9A5AEB53EC9}" destId="{692F68ED-3577-45CB-BF41-EF92CAF4AA0A}" srcOrd="0" destOrd="0" presId="urn:microsoft.com/office/officeart/2005/8/layout/cycle7"/>
    <dgm:cxn modelId="{A6CED7C1-74F6-4156-B373-A13465422A8E}" type="presOf" srcId="{8EA4212C-40EA-433D-A88F-B49C7A179FD3}" destId="{1200EE1D-4D19-4A62-93D9-119A3250B577}" srcOrd="1" destOrd="0" presId="urn:microsoft.com/office/officeart/2005/8/layout/cycle7"/>
    <dgm:cxn modelId="{B99892C4-9EEC-4E18-ADD4-049EF011CDC8}" type="presOf" srcId="{4CCC0269-DAE5-47B0-B6E6-5473C41CED6E}" destId="{C5542328-BAB9-4FDF-9891-4BD13858EA68}" srcOrd="0" destOrd="0" presId="urn:microsoft.com/office/officeart/2005/8/layout/cycle7"/>
    <dgm:cxn modelId="{033BCDE8-6D97-460A-826B-69913CF2FA6E}" srcId="{32C9AEE4-A5B5-4152-8184-C6CF76E13B4A}" destId="{4BEAA213-C3DB-416F-BE63-3A562DA1C1EE}" srcOrd="1" destOrd="0" parTransId="{1BBB6373-3DE8-4D96-86B8-A7F825D47CF0}" sibTransId="{73D52421-148E-48DB-B096-C9A5AEB53EC9}"/>
    <dgm:cxn modelId="{A146F2F0-2C9D-466D-961A-972B1CA4FA65}" type="presOf" srcId="{3CC061DD-9ADF-4115-A505-68B8832B1E8E}" destId="{D70E4C43-14A4-4264-8B01-63525AD7E955}" srcOrd="1" destOrd="0" presId="urn:microsoft.com/office/officeart/2005/8/layout/cycle7"/>
    <dgm:cxn modelId="{BF6D92F2-1423-4398-A826-9536D81D610E}" type="presOf" srcId="{4BEAA213-C3DB-416F-BE63-3A562DA1C1EE}" destId="{DDC2A0F9-5432-4B97-BA13-C6C98716B0DD}" srcOrd="0" destOrd="0" presId="urn:microsoft.com/office/officeart/2005/8/layout/cycle7"/>
    <dgm:cxn modelId="{D5CAEBB2-F98E-4F50-AD4D-1806E5496270}" type="presParOf" srcId="{156BE037-8F3E-4FEA-A4F8-54193CF35238}" destId="{47737077-0A81-44CB-80D9-4A71E5F32A71}" srcOrd="0" destOrd="0" presId="urn:microsoft.com/office/officeart/2005/8/layout/cycle7"/>
    <dgm:cxn modelId="{4746EC61-8329-486C-B16C-CBE6476F6A45}" type="presParOf" srcId="{156BE037-8F3E-4FEA-A4F8-54193CF35238}" destId="{98FAFB47-795E-4B07-A674-C09FBD1E81EE}" srcOrd="1" destOrd="0" presId="urn:microsoft.com/office/officeart/2005/8/layout/cycle7"/>
    <dgm:cxn modelId="{B02EC67D-5F2E-41D9-9E68-CA938646B1D8}" type="presParOf" srcId="{98FAFB47-795E-4B07-A674-C09FBD1E81EE}" destId="{1200EE1D-4D19-4A62-93D9-119A3250B577}" srcOrd="0" destOrd="0" presId="urn:microsoft.com/office/officeart/2005/8/layout/cycle7"/>
    <dgm:cxn modelId="{6FB05CF1-48F5-427D-82F6-0DFD65905FB4}" type="presParOf" srcId="{156BE037-8F3E-4FEA-A4F8-54193CF35238}" destId="{DDC2A0F9-5432-4B97-BA13-C6C98716B0DD}" srcOrd="2" destOrd="0" presId="urn:microsoft.com/office/officeart/2005/8/layout/cycle7"/>
    <dgm:cxn modelId="{3FFC3345-DCD4-4508-901D-114BD195865D}" type="presParOf" srcId="{156BE037-8F3E-4FEA-A4F8-54193CF35238}" destId="{692F68ED-3577-45CB-BF41-EF92CAF4AA0A}" srcOrd="3" destOrd="0" presId="urn:microsoft.com/office/officeart/2005/8/layout/cycle7"/>
    <dgm:cxn modelId="{1F6C113A-4F9D-4EA3-8575-90A58A1C487A}" type="presParOf" srcId="{692F68ED-3577-45CB-BF41-EF92CAF4AA0A}" destId="{CF2634E5-8489-488A-B3AD-B90C1AF0686C}" srcOrd="0" destOrd="0" presId="urn:microsoft.com/office/officeart/2005/8/layout/cycle7"/>
    <dgm:cxn modelId="{D1F3ADD3-CA75-4CC5-8DAA-7E2D86A774E8}" type="presParOf" srcId="{156BE037-8F3E-4FEA-A4F8-54193CF35238}" destId="{C5542328-BAB9-4FDF-9891-4BD13858EA68}" srcOrd="4" destOrd="0" presId="urn:microsoft.com/office/officeart/2005/8/layout/cycle7"/>
    <dgm:cxn modelId="{5391CB44-B42C-4564-BC2B-F828CFA834E5}" type="presParOf" srcId="{156BE037-8F3E-4FEA-A4F8-54193CF35238}" destId="{935C2792-A2F3-4D9C-96ED-110FE408A127}" srcOrd="5" destOrd="0" presId="urn:microsoft.com/office/officeart/2005/8/layout/cycle7"/>
    <dgm:cxn modelId="{96C5FDDE-4C5D-4380-A3F9-50D757C05156}" type="presParOf" srcId="{935C2792-A2F3-4D9C-96ED-110FE408A127}" destId="{D70E4C43-14A4-4264-8B01-63525AD7E955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37077-0A81-44CB-80D9-4A71E5F32A71}">
      <dsp:nvSpPr>
        <dsp:cNvPr id="0" name=""/>
        <dsp:cNvSpPr/>
      </dsp:nvSpPr>
      <dsp:spPr>
        <a:xfrm>
          <a:off x="3216692" y="2997209"/>
          <a:ext cx="2287592" cy="11488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TESTING OF PROTOTYPE BY CUSTOMER</a:t>
          </a:r>
          <a:endParaRPr lang="en-IN" sz="2400" kern="1200" dirty="0"/>
        </a:p>
      </dsp:txBody>
      <dsp:txXfrm>
        <a:off x="3250341" y="3030858"/>
        <a:ext cx="2220294" cy="1081553"/>
      </dsp:txXfrm>
    </dsp:sp>
    <dsp:sp modelId="{98FAFB47-795E-4B07-A674-C09FBD1E81EE}">
      <dsp:nvSpPr>
        <dsp:cNvPr id="0" name=""/>
        <dsp:cNvSpPr/>
      </dsp:nvSpPr>
      <dsp:spPr>
        <a:xfrm rot="18968599">
          <a:off x="4581574" y="1984826"/>
          <a:ext cx="2527755" cy="400328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4701672" y="2064892"/>
        <a:ext cx="2287559" cy="240196"/>
      </dsp:txXfrm>
    </dsp:sp>
    <dsp:sp modelId="{DDC2A0F9-5432-4B97-BA13-C6C98716B0DD}">
      <dsp:nvSpPr>
        <dsp:cNvPr id="0" name=""/>
        <dsp:cNvSpPr/>
      </dsp:nvSpPr>
      <dsp:spPr>
        <a:xfrm>
          <a:off x="6157986" y="173546"/>
          <a:ext cx="2287592" cy="11437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DEVELOP/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REFINE PROTOTYPE</a:t>
          </a:r>
          <a:endParaRPr lang="en-IN" sz="2400" kern="1200" dirty="0"/>
        </a:p>
      </dsp:txBody>
      <dsp:txXfrm>
        <a:off x="6191487" y="207047"/>
        <a:ext cx="2220590" cy="1076794"/>
      </dsp:txXfrm>
    </dsp:sp>
    <dsp:sp modelId="{692F68ED-3577-45CB-BF41-EF92CAF4AA0A}">
      <dsp:nvSpPr>
        <dsp:cNvPr id="0" name=""/>
        <dsp:cNvSpPr/>
      </dsp:nvSpPr>
      <dsp:spPr>
        <a:xfrm rot="21600000">
          <a:off x="2929086" y="538659"/>
          <a:ext cx="3107941" cy="400328"/>
        </a:xfrm>
        <a:prstGeom prst="righ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 rot="-10800000">
        <a:off x="3049184" y="618725"/>
        <a:ext cx="2867745" cy="240196"/>
      </dsp:txXfrm>
    </dsp:sp>
    <dsp:sp modelId="{C5542328-BAB9-4FDF-9891-4BD13858EA68}">
      <dsp:nvSpPr>
        <dsp:cNvPr id="0" name=""/>
        <dsp:cNvSpPr/>
      </dsp:nvSpPr>
      <dsp:spPr>
        <a:xfrm>
          <a:off x="520535" y="160303"/>
          <a:ext cx="2287592" cy="114379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65000"/>
                <a:lumMod val="110000"/>
              </a:schemeClr>
            </a:gs>
            <a:gs pos="88000">
              <a:schemeClr val="accent1"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/>
          </a:solidFill>
          <a:prstDash val="solid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FEEDBACK</a:t>
          </a:r>
          <a:endParaRPr lang="en-IN" sz="2400" kern="1200" dirty="0"/>
        </a:p>
      </dsp:txBody>
      <dsp:txXfrm>
        <a:off x="554036" y="193804"/>
        <a:ext cx="2220590" cy="1076794"/>
      </dsp:txXfrm>
    </dsp:sp>
    <dsp:sp modelId="{935C2792-A2F3-4D9C-96ED-110FE408A127}">
      <dsp:nvSpPr>
        <dsp:cNvPr id="0" name=""/>
        <dsp:cNvSpPr/>
      </dsp:nvSpPr>
      <dsp:spPr>
        <a:xfrm rot="2788958">
          <a:off x="1510603" y="1903704"/>
          <a:ext cx="2248103" cy="400328"/>
        </a:xfrm>
        <a:prstGeom prst="left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/>
        </a:p>
      </dsp:txBody>
      <dsp:txXfrm>
        <a:off x="1630701" y="1983770"/>
        <a:ext cx="2007907" cy="240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67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86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010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3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31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39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89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7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28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6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60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615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58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52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FDA9E-1C3C-421D-8ACD-352FF509BA7B}" type="datetimeFigureOut">
              <a:rPr lang="en-IN" smtClean="0"/>
              <a:t>04-10-2021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A47CF0-1A47-4F14-9391-B00746973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9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9F96-4E7B-46CB-9369-35B57B108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22783"/>
            <a:ext cx="8596668" cy="1320800"/>
          </a:xfrm>
        </p:spPr>
        <p:txBody>
          <a:bodyPr>
            <a:noAutofit/>
          </a:bodyPr>
          <a:lstStyle/>
          <a:p>
            <a:r>
              <a:rPr lang="en-US" sz="4800" b="1" i="1" u="sng" dirty="0"/>
              <a:t>       PROTOTYPING MODEL  </a:t>
            </a:r>
            <a:br>
              <a:rPr lang="en-US" sz="4800" dirty="0"/>
            </a:br>
            <a:r>
              <a:rPr lang="en-US" sz="4800" dirty="0"/>
              <a:t>		  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A246-F376-46B3-96BA-B10B938CF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2800" dirty="0"/>
              <a:t>PRESENTED BY:-</a:t>
            </a:r>
          </a:p>
          <a:p>
            <a:pPr marL="0" indent="0" algn="r">
              <a:buNone/>
            </a:pPr>
            <a:r>
              <a:rPr lang="en-US" sz="2800" dirty="0"/>
              <a:t>Manoj Thawal</a:t>
            </a:r>
          </a:p>
          <a:p>
            <a:pPr marL="0" indent="0" algn="r">
              <a:buNone/>
            </a:pPr>
            <a:r>
              <a:rPr lang="en-US" sz="2800" dirty="0"/>
              <a:t>Siddharth Kanoujia</a:t>
            </a:r>
          </a:p>
          <a:p>
            <a:pPr marL="0" indent="0" algn="r">
              <a:buNone/>
            </a:pPr>
            <a:r>
              <a:rPr lang="en-US" sz="2800" dirty="0"/>
              <a:t>Anurag Panchal</a:t>
            </a:r>
          </a:p>
        </p:txBody>
      </p:sp>
    </p:spTree>
    <p:extLst>
      <p:ext uri="{BB962C8B-B14F-4D97-AF65-F5344CB8AC3E}">
        <p14:creationId xmlns:p14="http://schemas.microsoft.com/office/powerpoint/2010/main" val="405667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890C-7CF4-4F2F-A471-48DB24BE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PROTOTYPE?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CE5E7-160C-433A-8057-A5F19D220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 PROTOTYPE IS AN EARLY SAMPLE , MODEL OR RELEASE OF A PRODUCT CREATED TO TEST A CONCEPT OR PROCESS 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PROTOTYPE IS USED TO EVALUATE A NEW DESIGN TO IMPROVE THE ACCURACY OF ANALYSTS AND SYSTEM USERS.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EF8-B0C5-47C9-A060-0B8BA21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847" y="609600"/>
            <a:ext cx="8596668" cy="1320800"/>
          </a:xfrm>
        </p:spPr>
        <p:txBody>
          <a:bodyPr/>
          <a:lstStyle/>
          <a:p>
            <a:r>
              <a:rPr lang="en-US" dirty="0"/>
              <a:t>DIAGRAM OF PROTOTYPE MODDEL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D928D89-8001-42A0-AC50-E73A48838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869135"/>
              </p:ext>
            </p:extLst>
          </p:nvPr>
        </p:nvGraphicFramePr>
        <p:xfrm>
          <a:off x="597821" y="1930400"/>
          <a:ext cx="8596312" cy="441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20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A1A1-DDD6-4F83-A2C6-CCBAB1484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WHAT IS PROTOTYPING MODEL?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EB7D9-6915-4BB1-99D9-1EDFDB54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Prototyping Model is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software development model in which prototype is built, tested, and reworked until an acceptable prototype is achieved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also creates base to produce the final system or software. 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works best in scenarios where the project's requirements are not known in detail.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7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8E67-3B49-4C3F-A673-F1BC281D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WHY PROTOTYPING MODEL IS USED?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3E77-61EF-4DEB-8561-D1B80F10D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53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E0282-96B3-4EA4-9204-98A4D8B5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PROTYPING  MODEL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5003-CC84-4BE8-A33F-1A8114CD9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REQUIREMENTS AND INFORMATION GATHERING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RAPID DESING IS CREATED</a:t>
            </a:r>
          </a:p>
          <a:p>
            <a:r>
              <a:rPr lang="en-US" sz="2400" dirty="0">
                <a:solidFill>
                  <a:schemeClr val="tx1"/>
                </a:solidFill>
              </a:rPr>
              <a:t>INFORMATION FROM THE QUICK DESIGN IS MODIFIED TO FORM A </a:t>
            </a:r>
            <a:r>
              <a:rPr lang="en-US" sz="2400" b="1" dirty="0">
                <a:solidFill>
                  <a:schemeClr val="tx1"/>
                </a:solidFill>
              </a:rPr>
              <a:t>PROTOTYPE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</a:rPr>
              <a:t>EVALUATION  OF THE PROTYPE IS DONE BY END USER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DEVELOPMENT  OR REFINEMENT OF THE PROTOTYPE  IS DONE BY DEVELOPER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24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640A-25B2-4F24-97B2-BAD40A1C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B24C5-D874-46AB-AB07-29A48F05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COSTOMER GET  A CHANCE TO SEE THE PRODUCT  EARLY IN THE LIFE CYCLE.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NEW REQUIRMENTS CAN BE EASILY ACCOMODATED AS THERE IS SCOPE FOR REFINMENT.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REQUIREMENTS BECOME MORE CLEAR RESULTING INTO AN ACCURATE PRODUCT.</a:t>
            </a:r>
          </a:p>
          <a:p>
            <a:r>
              <a:rPr lang="en-US" sz="2400" dirty="0">
                <a:solidFill>
                  <a:schemeClr val="tx1"/>
                </a:solidFill>
              </a:rPr>
              <a:t>USER CAN INVOLVED IN THE STARTING OF THE PROJECT ,PROJECT CAN MORE SECURE,COMFORTABLE AND SATISFIED.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02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78BA-1727-45DC-9162-D3B649A8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A2279-C952-4D70-A092-764A1C1C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THIS PROCESS GOES ON UNTILL A PERFECT  PROTOTYPE EVOLVES,THIS MODEL IS TIME CONSUMING AND EXPENSIVE.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POR DOCUMENTATION DUE TO CONTINUOUSLY CHANGING CUSTOMER REQUIRMENTS.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IT IS VERY DIFFICULT FOR DEVELOPERS TO ACCOMMODATE ALL THE CHANGES DEMANDED BY THE CUSTOMER.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THE CUSTOMER MIGHT LOSE INTEREST IN THE PRODUCT IF CUTOMER NOT SATISFIED WITH THE INITIAL PROTOTYPE.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9822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381</TotalTime>
  <Words>302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</vt:lpstr>
      <vt:lpstr>Trebuchet MS</vt:lpstr>
      <vt:lpstr>Wingdings 3</vt:lpstr>
      <vt:lpstr>Facet</vt:lpstr>
      <vt:lpstr>       PROTOTYPING MODEL        </vt:lpstr>
      <vt:lpstr>WHAT IS PROTOTYPE?</vt:lpstr>
      <vt:lpstr>DIAGRAM OF PROTOTYPE MODDEL</vt:lpstr>
      <vt:lpstr>          WHAT IS PROTOTYPING MODEL?  </vt:lpstr>
      <vt:lpstr>  WHY PROTOTYPING MODEL IS USED? </vt:lpstr>
      <vt:lpstr>STEPS OF PROTYPING  MODEL </vt:lpstr>
      <vt:lpstr>ADVANTAGES</vt:lpstr>
      <vt:lpstr>DISADVANTAGES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PROTOTYPING MODEL        </dc:title>
  <dc:creator>SIDDHARTHA  KANOJEYA</dc:creator>
  <cp:lastModifiedBy>SIDDHARTHA  KANOJEYA</cp:lastModifiedBy>
  <cp:revision>2</cp:revision>
  <dcterms:created xsi:type="dcterms:W3CDTF">2021-10-04T10:45:39Z</dcterms:created>
  <dcterms:modified xsi:type="dcterms:W3CDTF">2021-10-04T17:14:21Z</dcterms:modified>
</cp:coreProperties>
</file>