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B67FE-34C8-4549-ABDC-E84430ABDB71}" v="841" dt="2022-02-25T05:02:10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tu Siddhartha" userId="S::bl.en.u4aie21080@bl.students.amrita.edu::f8d8af8b-d20f-45dd-a6b4-018b70a42416" providerId="AD" clId="Web-{2DCB67FE-34C8-4549-ABDC-E84430ABDB71}"/>
    <pc:docChg chg="addSld delSld modSld sldOrd addMainMaster delMainMaster">
      <pc:chgData name="Mettu Siddhartha" userId="S::bl.en.u4aie21080@bl.students.amrita.edu::f8d8af8b-d20f-45dd-a6b4-018b70a42416" providerId="AD" clId="Web-{2DCB67FE-34C8-4549-ABDC-E84430ABDB71}" dt="2022-02-25T05:02:04.934" v="562" actId="20577"/>
      <pc:docMkLst>
        <pc:docMk/>
      </pc:docMkLst>
      <pc:sldChg chg="addSp delSp modSp mod setBg modClrScheme chgLayout">
        <pc:chgData name="Mettu Siddhartha" userId="S::bl.en.u4aie21080@bl.students.amrita.edu::f8d8af8b-d20f-45dd-a6b4-018b70a42416" providerId="AD" clId="Web-{2DCB67FE-34C8-4549-ABDC-E84430ABDB71}" dt="2022-02-25T03:35:23.116" v="116" actId="20577"/>
        <pc:sldMkLst>
          <pc:docMk/>
          <pc:sldMk cId="109857222" sldId="256"/>
        </pc:sldMkLst>
        <pc:spChg chg="del">
          <ac:chgData name="Mettu Siddhartha" userId="S::bl.en.u4aie21080@bl.students.amrita.edu::f8d8af8b-d20f-45dd-a6b4-018b70a42416" providerId="AD" clId="Web-{2DCB67FE-34C8-4549-ABDC-E84430ABDB71}" dt="2022-02-25T03:26:16.48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ettu Siddhartha" userId="S::bl.en.u4aie21080@bl.students.amrita.edu::f8d8af8b-d20f-45dd-a6b4-018b70a42416" providerId="AD" clId="Web-{2DCB67FE-34C8-4549-ABDC-E84430ABDB71}" dt="2022-02-25T03:26:21.938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ettu Siddhartha" userId="S::bl.en.u4aie21080@bl.students.amrita.edu::f8d8af8b-d20f-45dd-a6b4-018b70a42416" providerId="AD" clId="Web-{2DCB67FE-34C8-4549-ABDC-E84430ABDB71}" dt="2022-02-25T03:28:37.471" v="31"/>
          <ac:spMkLst>
            <pc:docMk/>
            <pc:sldMk cId="109857222" sldId="256"/>
            <ac:spMk id="4" creationId="{DD0DB513-F31B-4716-9CD3-CDD570525AA2}"/>
          </ac:spMkLst>
        </pc:spChg>
        <pc:spChg chg="add">
          <ac:chgData name="Mettu Siddhartha" userId="S::bl.en.u4aie21080@bl.students.amrita.edu::f8d8af8b-d20f-45dd-a6b4-018b70a42416" providerId="AD" clId="Web-{2DCB67FE-34C8-4549-ABDC-E84430ABDB71}" dt="2022-02-25T03:29:23.581" v="38"/>
          <ac:spMkLst>
            <pc:docMk/>
            <pc:sldMk cId="109857222" sldId="256"/>
            <ac:spMk id="6" creationId="{A4798C7F-C8CA-4799-BF37-3AB4642CDB66}"/>
          </ac:spMkLst>
        </pc:spChg>
        <pc:spChg chg="add del">
          <ac:chgData name="Mettu Siddhartha" userId="S::bl.en.u4aie21080@bl.students.amrita.edu::f8d8af8b-d20f-45dd-a6b4-018b70a42416" providerId="AD" clId="Web-{2DCB67FE-34C8-4549-ABDC-E84430ABDB71}" dt="2022-02-25T03:29:07.924" v="37"/>
          <ac:spMkLst>
            <pc:docMk/>
            <pc:sldMk cId="109857222" sldId="256"/>
            <ac:spMk id="7" creationId="{D9F6AA32-13C2-415E-B4CB-5A6D2336AC4C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3:33:05.490" v="80"/>
          <ac:spMkLst>
            <pc:docMk/>
            <pc:sldMk cId="109857222" sldId="256"/>
            <ac:spMk id="39" creationId="{5C3913A1-ADD3-4C3C-9103-86034C98C596}"/>
          </ac:spMkLst>
        </pc:spChg>
        <pc:spChg chg="add">
          <ac:chgData name="Mettu Siddhartha" userId="S::bl.en.u4aie21080@bl.students.amrita.edu::f8d8af8b-d20f-45dd-a6b4-018b70a42416" providerId="AD" clId="Web-{2DCB67FE-34C8-4549-ABDC-E84430ABDB71}" dt="2022-02-25T03:29:23.581" v="38"/>
          <ac:spMkLst>
            <pc:docMk/>
            <pc:sldMk cId="109857222" sldId="256"/>
            <ac:spMk id="40" creationId="{216BB147-20D5-4D93-BDA5-1BC614D6A4B2}"/>
          </ac:spMkLst>
        </pc:spChg>
        <pc:spChg chg="add">
          <ac:chgData name="Mettu Siddhartha" userId="S::bl.en.u4aie21080@bl.students.amrita.edu::f8d8af8b-d20f-45dd-a6b4-018b70a42416" providerId="AD" clId="Web-{2DCB67FE-34C8-4549-ABDC-E84430ABDB71}" dt="2022-02-25T03:29:23.581" v="38"/>
          <ac:spMkLst>
            <pc:docMk/>
            <pc:sldMk cId="109857222" sldId="256"/>
            <ac:spMk id="42" creationId="{0A253F60-DE40-4508-A37A-61331DF1DD5D}"/>
          </ac:spMkLst>
        </pc:spChg>
        <pc:spChg chg="add">
          <ac:chgData name="Mettu Siddhartha" userId="S::bl.en.u4aie21080@bl.students.amrita.edu::f8d8af8b-d20f-45dd-a6b4-018b70a42416" providerId="AD" clId="Web-{2DCB67FE-34C8-4549-ABDC-E84430ABDB71}" dt="2022-02-25T03:29:23.581" v="38"/>
          <ac:spMkLst>
            <pc:docMk/>
            <pc:sldMk cId="109857222" sldId="256"/>
            <ac:spMk id="44" creationId="{326AD51D-D59E-4689-A5DF-6A9857053BF6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3:34:23.991" v="102" actId="20577"/>
          <ac:spMkLst>
            <pc:docMk/>
            <pc:sldMk cId="109857222" sldId="256"/>
            <ac:spMk id="45" creationId="{AD4F071E-50AE-45A7-8373-46BFEE28EA19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3:35:23.116" v="116" actId="20577"/>
          <ac:spMkLst>
            <pc:docMk/>
            <pc:sldMk cId="109857222" sldId="256"/>
            <ac:spMk id="76" creationId="{A7DF79ED-E53E-44AB-A576-DDB33C32DAF3}"/>
          </ac:spMkLst>
        </pc:spChg>
        <pc:spChg chg="add">
          <ac:chgData name="Mettu Siddhartha" userId="S::bl.en.u4aie21080@bl.students.amrita.edu::f8d8af8b-d20f-45dd-a6b4-018b70a42416" providerId="AD" clId="Web-{2DCB67FE-34C8-4549-ABDC-E84430ABDB71}" dt="2022-02-25T03:29:23.581" v="38"/>
          <ac:spMkLst>
            <pc:docMk/>
            <pc:sldMk cId="109857222" sldId="256"/>
            <ac:spMk id="77" creationId="{7A6DA27B-24A2-4FAF-9CB9-A814BF835B9F}"/>
          </ac:spMkLst>
        </pc:spChg>
        <pc:spChg chg="add">
          <ac:chgData name="Mettu Siddhartha" userId="S::bl.en.u4aie21080@bl.students.amrita.edu::f8d8af8b-d20f-45dd-a6b4-018b70a42416" providerId="AD" clId="Web-{2DCB67FE-34C8-4549-ABDC-E84430ABDB71}" dt="2022-02-25T03:29:23.581" v="38"/>
          <ac:spMkLst>
            <pc:docMk/>
            <pc:sldMk cId="109857222" sldId="256"/>
            <ac:spMk id="110" creationId="{13B6DAC6-0186-4D62-AD69-90B9C0411EA3}"/>
          </ac:spMkLst>
        </pc:spChg>
        <pc:spChg chg="add">
          <ac:chgData name="Mettu Siddhartha" userId="S::bl.en.u4aie21080@bl.students.amrita.edu::f8d8af8b-d20f-45dd-a6b4-018b70a42416" providerId="AD" clId="Web-{2DCB67FE-34C8-4549-ABDC-E84430ABDB71}" dt="2022-02-25T03:29:23.581" v="38"/>
          <ac:spMkLst>
            <pc:docMk/>
            <pc:sldMk cId="109857222" sldId="256"/>
            <ac:spMk id="112" creationId="{BA6285CA-6AFA-4F27-AFB5-1B32CDE09B1A}"/>
          </ac:spMkLst>
        </pc:spChg>
        <pc:grpChg chg="add">
          <ac:chgData name="Mettu Siddhartha" userId="S::bl.en.u4aie21080@bl.students.amrita.edu::f8d8af8b-d20f-45dd-a6b4-018b70a42416" providerId="AD" clId="Web-{2DCB67FE-34C8-4549-ABDC-E84430ABDB71}" dt="2022-02-25T03:29:23.581" v="38"/>
          <ac:grpSpMkLst>
            <pc:docMk/>
            <pc:sldMk cId="109857222" sldId="256"/>
            <ac:grpSpMk id="9" creationId="{87F0794B-55D3-4D2D-BDE7-4688ED321E42}"/>
          </ac:grpSpMkLst>
        </pc:grpChg>
        <pc:grpChg chg="add">
          <ac:chgData name="Mettu Siddhartha" userId="S::bl.en.u4aie21080@bl.students.amrita.edu::f8d8af8b-d20f-45dd-a6b4-018b70a42416" providerId="AD" clId="Web-{2DCB67FE-34C8-4549-ABDC-E84430ABDB71}" dt="2022-02-25T03:29:23.581" v="38"/>
          <ac:grpSpMkLst>
            <pc:docMk/>
            <pc:sldMk cId="109857222" sldId="256"/>
            <ac:grpSpMk id="46" creationId="{05578CCE-1E06-4634-B7D3-B75915B79B54}"/>
          </ac:grpSpMkLst>
        </pc:grpChg>
        <pc:grpChg chg="add">
          <ac:chgData name="Mettu Siddhartha" userId="S::bl.en.u4aie21080@bl.students.amrita.edu::f8d8af8b-d20f-45dd-a6b4-018b70a42416" providerId="AD" clId="Web-{2DCB67FE-34C8-4549-ABDC-E84430ABDB71}" dt="2022-02-25T03:29:23.581" v="38"/>
          <ac:grpSpMkLst>
            <pc:docMk/>
            <pc:sldMk cId="109857222" sldId="256"/>
            <ac:grpSpMk id="79" creationId="{ED48258A-6826-4A24-97F8-B65FE4D99A4E}"/>
          </ac:grpSpMkLst>
        </pc:grpChg>
        <pc:grpChg chg="add">
          <ac:chgData name="Mettu Siddhartha" userId="S::bl.en.u4aie21080@bl.students.amrita.edu::f8d8af8b-d20f-45dd-a6b4-018b70a42416" providerId="AD" clId="Web-{2DCB67FE-34C8-4549-ABDC-E84430ABDB71}" dt="2022-02-25T03:29:23.581" v="38"/>
          <ac:grpSpMkLst>
            <pc:docMk/>
            <pc:sldMk cId="109857222" sldId="256"/>
            <ac:grpSpMk id="114" creationId="{91108A0F-8C78-4294-B028-9F09581FC0A3}"/>
          </ac:grpSpMkLst>
        </pc:grpChg>
        <pc:picChg chg="add del">
          <ac:chgData name="Mettu Siddhartha" userId="S::bl.en.u4aie21080@bl.students.amrita.edu::f8d8af8b-d20f-45dd-a6b4-018b70a42416" providerId="AD" clId="Web-{2DCB67FE-34C8-4549-ABDC-E84430ABDB71}" dt="2022-02-25T03:29:07.924" v="37"/>
          <ac:picMkLst>
            <pc:docMk/>
            <pc:sldMk cId="109857222" sldId="256"/>
            <ac:picMk id="5" creationId="{BD2BD321-C761-4AD6-95CC-84B10BF060CF}"/>
          </ac:picMkLst>
        </pc:picChg>
        <pc:picChg chg="add">
          <ac:chgData name="Mettu Siddhartha" userId="S::bl.en.u4aie21080@bl.students.amrita.edu::f8d8af8b-d20f-45dd-a6b4-018b70a42416" providerId="AD" clId="Web-{2DCB67FE-34C8-4549-ABDC-E84430ABDB71}" dt="2022-02-25T03:29:23.581" v="38"/>
          <ac:picMkLst>
            <pc:docMk/>
            <pc:sldMk cId="109857222" sldId="256"/>
            <ac:picMk id="8" creationId="{211DC8B0-CE2F-4FCE-869C-FF76C9F45C8F}"/>
          </ac:picMkLst>
        </pc:picChg>
        <pc:picChg chg="add mod">
          <ac:chgData name="Mettu Siddhartha" userId="S::bl.en.u4aie21080@bl.students.amrita.edu::f8d8af8b-d20f-45dd-a6b4-018b70a42416" providerId="AD" clId="Web-{2DCB67FE-34C8-4549-ABDC-E84430ABDB71}" dt="2022-02-25T03:31:09.723" v="49" actId="1076"/>
          <ac:picMkLst>
            <pc:docMk/>
            <pc:sldMk cId="109857222" sldId="256"/>
            <ac:picMk id="41" creationId="{9FC468E1-74F6-448C-9F69-8079FAA32EAE}"/>
          </ac:picMkLst>
        </pc:picChg>
        <pc:cxnChg chg="add mod">
          <ac:chgData name="Mettu Siddhartha" userId="S::bl.en.u4aie21080@bl.students.amrita.edu::f8d8af8b-d20f-45dd-a6b4-018b70a42416" providerId="AD" clId="Web-{2DCB67FE-34C8-4549-ABDC-E84430ABDB71}" dt="2022-02-25T03:33:25.052" v="82" actId="14100"/>
          <ac:cxnSpMkLst>
            <pc:docMk/>
            <pc:sldMk cId="109857222" sldId="256"/>
            <ac:cxnSpMk id="43" creationId="{9763A859-BD58-4C8A-879A-9A960A1915D5}"/>
          </ac:cxnSpMkLst>
        </pc:cxnChg>
      </pc:sldChg>
      <pc:sldChg chg="addSp delSp modSp new">
        <pc:chgData name="Mettu Siddhartha" userId="S::bl.en.u4aie21080@bl.students.amrita.edu::f8d8af8b-d20f-45dd-a6b4-018b70a42416" providerId="AD" clId="Web-{2DCB67FE-34C8-4549-ABDC-E84430ABDB71}" dt="2022-02-25T04:44:15.628" v="450" actId="20577"/>
        <pc:sldMkLst>
          <pc:docMk/>
          <pc:sldMk cId="1197016334" sldId="257"/>
        </pc:sldMkLst>
        <pc:spChg chg="del">
          <ac:chgData name="Mettu Siddhartha" userId="S::bl.en.u4aie21080@bl.students.amrita.edu::f8d8af8b-d20f-45dd-a6b4-018b70a42416" providerId="AD" clId="Web-{2DCB67FE-34C8-4549-ABDC-E84430ABDB71}" dt="2022-02-25T04:21:41.741" v="214"/>
          <ac:spMkLst>
            <pc:docMk/>
            <pc:sldMk cId="1197016334" sldId="257"/>
            <ac:spMk id="2" creationId="{19E8DAF9-C4AC-4640-8D24-208C16062877}"/>
          </ac:spMkLst>
        </pc:spChg>
        <pc:spChg chg="del">
          <ac:chgData name="Mettu Siddhartha" userId="S::bl.en.u4aie21080@bl.students.amrita.edu::f8d8af8b-d20f-45dd-a6b4-018b70a42416" providerId="AD" clId="Web-{2DCB67FE-34C8-4549-ABDC-E84430ABDB71}" dt="2022-02-25T04:21:44.132" v="215"/>
          <ac:spMkLst>
            <pc:docMk/>
            <pc:sldMk cId="1197016334" sldId="257"/>
            <ac:spMk id="3" creationId="{5DECD242-4C85-4240-998E-B4D2DAEA62E9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4:32:01.481" v="373" actId="20577"/>
          <ac:spMkLst>
            <pc:docMk/>
            <pc:sldMk cId="1197016334" sldId="257"/>
            <ac:spMk id="4" creationId="{7C03E246-5A1D-4479-BEA9-E61F7AF73B3D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4:44:15.628" v="450" actId="20577"/>
          <ac:spMkLst>
            <pc:docMk/>
            <pc:sldMk cId="1197016334" sldId="257"/>
            <ac:spMk id="6" creationId="{DBF30DE4-1FCE-4948-9FA5-13C247381175}"/>
          </ac:spMkLst>
        </pc:spChg>
        <pc:picChg chg="add mod modCrop">
          <ac:chgData name="Mettu Siddhartha" userId="S::bl.en.u4aie21080@bl.students.amrita.edu::f8d8af8b-d20f-45dd-a6b4-018b70a42416" providerId="AD" clId="Web-{2DCB67FE-34C8-4549-ABDC-E84430ABDB71}" dt="2022-02-25T04:41:36.455" v="405" actId="1076"/>
          <ac:picMkLst>
            <pc:docMk/>
            <pc:sldMk cId="1197016334" sldId="257"/>
            <ac:picMk id="5" creationId="{B1A4D90B-7C12-4507-AACC-8131AEF91211}"/>
          </ac:picMkLst>
        </pc:picChg>
        <pc:picChg chg="add mod">
          <ac:chgData name="Mettu Siddhartha" userId="S::bl.en.u4aie21080@bl.students.amrita.edu::f8d8af8b-d20f-45dd-a6b4-018b70a42416" providerId="AD" clId="Web-{2DCB67FE-34C8-4549-ABDC-E84430ABDB71}" dt="2022-02-25T04:40:51.532" v="394" actId="14100"/>
          <ac:picMkLst>
            <pc:docMk/>
            <pc:sldMk cId="1197016334" sldId="257"/>
            <ac:picMk id="7" creationId="{5A2DE576-27A3-4497-BAA8-9071ADD7EF18}"/>
          </ac:picMkLst>
        </pc:picChg>
      </pc:sldChg>
      <pc:sldChg chg="new add del">
        <pc:chgData name="Mettu Siddhartha" userId="S::bl.en.u4aie21080@bl.students.amrita.edu::f8d8af8b-d20f-45dd-a6b4-018b70a42416" providerId="AD" clId="Web-{2DCB67FE-34C8-4549-ABDC-E84430ABDB71}" dt="2022-02-25T03:29:05.221" v="36"/>
        <pc:sldMkLst>
          <pc:docMk/>
          <pc:sldMk cId="2386030693" sldId="257"/>
        </pc:sldMkLst>
      </pc:sldChg>
      <pc:sldChg chg="addSp delSp modSp new">
        <pc:chgData name="Mettu Siddhartha" userId="S::bl.en.u4aie21080@bl.students.amrita.edu::f8d8af8b-d20f-45dd-a6b4-018b70a42416" providerId="AD" clId="Web-{2DCB67FE-34C8-4549-ABDC-E84430ABDB71}" dt="2022-02-25T04:21:28.163" v="213" actId="20577"/>
        <pc:sldMkLst>
          <pc:docMk/>
          <pc:sldMk cId="3566601748" sldId="258"/>
        </pc:sldMkLst>
        <pc:spChg chg="del">
          <ac:chgData name="Mettu Siddhartha" userId="S::bl.en.u4aie21080@bl.students.amrita.edu::f8d8af8b-d20f-45dd-a6b4-018b70a42416" providerId="AD" clId="Web-{2DCB67FE-34C8-4549-ABDC-E84430ABDB71}" dt="2022-02-25T03:29:38.768" v="41"/>
          <ac:spMkLst>
            <pc:docMk/>
            <pc:sldMk cId="3566601748" sldId="258"/>
            <ac:spMk id="2" creationId="{3E6B8C0C-85C5-4111-BB03-05F456DBACCA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4:21:10.725" v="207" actId="20577"/>
          <ac:spMkLst>
            <pc:docMk/>
            <pc:sldMk cId="3566601748" sldId="258"/>
            <ac:spMk id="3" creationId="{9F64AA21-71AC-4633-9344-6A14E8E24892}"/>
          </ac:spMkLst>
        </pc:spChg>
        <pc:spChg chg="del">
          <ac:chgData name="Mettu Siddhartha" userId="S::bl.en.u4aie21080@bl.students.amrita.edu::f8d8af8b-d20f-45dd-a6b4-018b70a42416" providerId="AD" clId="Web-{2DCB67FE-34C8-4549-ABDC-E84430ABDB71}" dt="2022-02-25T03:29:42.456" v="42"/>
          <ac:spMkLst>
            <pc:docMk/>
            <pc:sldMk cId="3566601748" sldId="258"/>
            <ac:spMk id="3" creationId="{D533D983-DA08-423E-9D49-DC91275504C8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4:21:28.163" v="213" actId="20577"/>
          <ac:spMkLst>
            <pc:docMk/>
            <pc:sldMk cId="3566601748" sldId="258"/>
            <ac:spMk id="6" creationId="{506A3BE6-BCBA-4CF5-B776-0930691F726F}"/>
          </ac:spMkLst>
        </pc:spChg>
        <pc:spChg chg="add del">
          <ac:chgData name="Mettu Siddhartha" userId="S::bl.en.u4aie21080@bl.students.amrita.edu::f8d8af8b-d20f-45dd-a6b4-018b70a42416" providerId="AD" clId="Web-{2DCB67FE-34C8-4549-ABDC-E84430ABDB71}" dt="2022-02-25T04:20:19.100" v="199"/>
          <ac:spMkLst>
            <pc:docMk/>
            <pc:sldMk cId="3566601748" sldId="258"/>
            <ac:spMk id="7" creationId="{3CCA8A64-20FA-438C-8506-C02919C1C04E}"/>
          </ac:spMkLst>
        </pc:spChg>
        <pc:picChg chg="add del mod">
          <ac:chgData name="Mettu Siddhartha" userId="S::bl.en.u4aie21080@bl.students.amrita.edu::f8d8af8b-d20f-45dd-a6b4-018b70a42416" providerId="AD" clId="Web-{2DCB67FE-34C8-4549-ABDC-E84430ABDB71}" dt="2022-02-25T04:14:21.925" v="178"/>
          <ac:picMkLst>
            <pc:docMk/>
            <pc:sldMk cId="3566601748" sldId="258"/>
            <ac:picMk id="2" creationId="{1B493C4B-B32E-4D8B-8A1B-1028ACBDD645}"/>
          </ac:picMkLst>
        </pc:picChg>
        <pc:picChg chg="add mod modCrop">
          <ac:chgData name="Mettu Siddhartha" userId="S::bl.en.u4aie21080@bl.students.amrita.edu::f8d8af8b-d20f-45dd-a6b4-018b70a42416" providerId="AD" clId="Web-{2DCB67FE-34C8-4549-ABDC-E84430ABDB71}" dt="2022-02-25T04:20:07.740" v="195" actId="1076"/>
          <ac:picMkLst>
            <pc:docMk/>
            <pc:sldMk cId="3566601748" sldId="258"/>
            <ac:picMk id="4" creationId="{20538849-88E5-4C14-A4A6-9EE444874F04}"/>
          </ac:picMkLst>
        </pc:picChg>
        <pc:picChg chg="add mod">
          <ac:chgData name="Mettu Siddhartha" userId="S::bl.en.u4aie21080@bl.students.amrita.edu::f8d8af8b-d20f-45dd-a6b4-018b70a42416" providerId="AD" clId="Web-{2DCB67FE-34C8-4549-ABDC-E84430ABDB71}" dt="2022-02-25T04:20:09.131" v="196" actId="1076"/>
          <ac:picMkLst>
            <pc:docMk/>
            <pc:sldMk cId="3566601748" sldId="258"/>
            <ac:picMk id="5" creationId="{9D84B5D2-15E3-4BCE-8E6A-30BD47C1C640}"/>
          </ac:picMkLst>
        </pc:picChg>
      </pc:sldChg>
      <pc:sldChg chg="addSp delSp modSp new">
        <pc:chgData name="Mettu Siddhartha" userId="S::bl.en.u4aie21080@bl.students.amrita.edu::f8d8af8b-d20f-45dd-a6b4-018b70a42416" providerId="AD" clId="Web-{2DCB67FE-34C8-4549-ABDC-E84430ABDB71}" dt="2022-02-25T04:43:24.706" v="429" actId="14100"/>
        <pc:sldMkLst>
          <pc:docMk/>
          <pc:sldMk cId="3837640280" sldId="259"/>
        </pc:sldMkLst>
        <pc:spChg chg="del">
          <ac:chgData name="Mettu Siddhartha" userId="S::bl.en.u4aie21080@bl.students.amrita.edu::f8d8af8b-d20f-45dd-a6b4-018b70a42416" providerId="AD" clId="Web-{2DCB67FE-34C8-4549-ABDC-E84430ABDB71}" dt="2022-02-25T04:41:03.689" v="397"/>
          <ac:spMkLst>
            <pc:docMk/>
            <pc:sldMk cId="3837640280" sldId="259"/>
            <ac:spMk id="2" creationId="{D647B105-7DC9-4CB8-AB2C-609946FE59B1}"/>
          </ac:spMkLst>
        </pc:spChg>
        <pc:spChg chg="del">
          <ac:chgData name="Mettu Siddhartha" userId="S::bl.en.u4aie21080@bl.students.amrita.edu::f8d8af8b-d20f-45dd-a6b4-018b70a42416" providerId="AD" clId="Web-{2DCB67FE-34C8-4549-ABDC-E84430ABDB71}" dt="2022-02-25T04:41:06.595" v="398"/>
          <ac:spMkLst>
            <pc:docMk/>
            <pc:sldMk cId="3837640280" sldId="259"/>
            <ac:spMk id="3" creationId="{7D23B36F-30FA-42DB-9A6E-BFCFFF9EA905}"/>
          </ac:spMkLst>
        </pc:spChg>
        <pc:picChg chg="add mod">
          <ac:chgData name="Mettu Siddhartha" userId="S::bl.en.u4aie21080@bl.students.amrita.edu::f8d8af8b-d20f-45dd-a6b4-018b70a42416" providerId="AD" clId="Web-{2DCB67FE-34C8-4549-ABDC-E84430ABDB71}" dt="2022-02-25T04:42:32.596" v="417" actId="1076"/>
          <ac:picMkLst>
            <pc:docMk/>
            <pc:sldMk cId="3837640280" sldId="259"/>
            <ac:picMk id="4" creationId="{424F5E12-190D-487A-8E83-E8260B5D3E4E}"/>
          </ac:picMkLst>
        </pc:picChg>
        <pc:picChg chg="add mod">
          <ac:chgData name="Mettu Siddhartha" userId="S::bl.en.u4aie21080@bl.students.amrita.edu::f8d8af8b-d20f-45dd-a6b4-018b70a42416" providerId="AD" clId="Web-{2DCB67FE-34C8-4549-ABDC-E84430ABDB71}" dt="2022-02-25T04:42:53.049" v="421" actId="1076"/>
          <ac:picMkLst>
            <pc:docMk/>
            <pc:sldMk cId="3837640280" sldId="259"/>
            <ac:picMk id="5" creationId="{9C21FA9B-0E84-4E0C-A4BD-5B018800BF4D}"/>
          </ac:picMkLst>
        </pc:picChg>
        <pc:picChg chg="add mod">
          <ac:chgData name="Mettu Siddhartha" userId="S::bl.en.u4aie21080@bl.students.amrita.edu::f8d8af8b-d20f-45dd-a6b4-018b70a42416" providerId="AD" clId="Web-{2DCB67FE-34C8-4549-ABDC-E84430ABDB71}" dt="2022-02-25T04:43:24.706" v="429" actId="14100"/>
          <ac:picMkLst>
            <pc:docMk/>
            <pc:sldMk cId="3837640280" sldId="259"/>
            <ac:picMk id="6" creationId="{5E212906-BFFC-42DE-AB6F-992344B6D1FD}"/>
          </ac:picMkLst>
        </pc:picChg>
      </pc:sldChg>
      <pc:sldChg chg="addSp delSp modSp new">
        <pc:chgData name="Mettu Siddhartha" userId="S::bl.en.u4aie21080@bl.students.amrita.edu::f8d8af8b-d20f-45dd-a6b4-018b70a42416" providerId="AD" clId="Web-{2DCB67FE-34C8-4549-ABDC-E84430ABDB71}" dt="2022-02-25T04:45:22.675" v="467" actId="14100"/>
        <pc:sldMkLst>
          <pc:docMk/>
          <pc:sldMk cId="892332975" sldId="260"/>
        </pc:sldMkLst>
        <pc:spChg chg="del">
          <ac:chgData name="Mettu Siddhartha" userId="S::bl.en.u4aie21080@bl.students.amrita.edu::f8d8af8b-d20f-45dd-a6b4-018b70a42416" providerId="AD" clId="Web-{2DCB67FE-34C8-4549-ABDC-E84430ABDB71}" dt="2022-02-25T04:43:35.003" v="431"/>
          <ac:spMkLst>
            <pc:docMk/>
            <pc:sldMk cId="892332975" sldId="260"/>
            <ac:spMk id="2" creationId="{DB78C0FF-213E-4452-96C1-5718697A4872}"/>
          </ac:spMkLst>
        </pc:spChg>
        <pc:spChg chg="del">
          <ac:chgData name="Mettu Siddhartha" userId="S::bl.en.u4aie21080@bl.students.amrita.edu::f8d8af8b-d20f-45dd-a6b4-018b70a42416" providerId="AD" clId="Web-{2DCB67FE-34C8-4549-ABDC-E84430ABDB71}" dt="2022-02-25T04:43:37.690" v="432"/>
          <ac:spMkLst>
            <pc:docMk/>
            <pc:sldMk cId="892332975" sldId="260"/>
            <ac:spMk id="3" creationId="{F9B14B39-7089-4046-9434-6A154A4458F3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4:44:48.535" v="457" actId="1076"/>
          <ac:spMkLst>
            <pc:docMk/>
            <pc:sldMk cId="892332975" sldId="260"/>
            <ac:spMk id="4" creationId="{3BB5FEBE-7755-4230-9D70-DB8ABE546367}"/>
          </ac:spMkLst>
        </pc:spChg>
        <pc:picChg chg="add mod">
          <ac:chgData name="Mettu Siddhartha" userId="S::bl.en.u4aie21080@bl.students.amrita.edu::f8d8af8b-d20f-45dd-a6b4-018b70a42416" providerId="AD" clId="Web-{2DCB67FE-34C8-4549-ABDC-E84430ABDB71}" dt="2022-02-25T04:44:53.113" v="459" actId="14100"/>
          <ac:picMkLst>
            <pc:docMk/>
            <pc:sldMk cId="892332975" sldId="260"/>
            <ac:picMk id="5" creationId="{C023067A-AE52-433D-A75D-02D044F077E4}"/>
          </ac:picMkLst>
        </pc:picChg>
        <pc:picChg chg="add mod">
          <ac:chgData name="Mettu Siddhartha" userId="S::bl.en.u4aie21080@bl.students.amrita.edu::f8d8af8b-d20f-45dd-a6b4-018b70a42416" providerId="AD" clId="Web-{2DCB67FE-34C8-4549-ABDC-E84430ABDB71}" dt="2022-02-25T04:45:22.675" v="467" actId="14100"/>
          <ac:picMkLst>
            <pc:docMk/>
            <pc:sldMk cId="892332975" sldId="260"/>
            <ac:picMk id="6" creationId="{31B8DDA7-E972-40D3-85CB-D0CCC918FD32}"/>
          </ac:picMkLst>
        </pc:picChg>
      </pc:sldChg>
      <pc:sldChg chg="addSp delSp modSp new">
        <pc:chgData name="Mettu Siddhartha" userId="S::bl.en.u4aie21080@bl.students.amrita.edu::f8d8af8b-d20f-45dd-a6b4-018b70a42416" providerId="AD" clId="Web-{2DCB67FE-34C8-4549-ABDC-E84430ABDB71}" dt="2022-02-25T04:46:23.348" v="478" actId="1076"/>
        <pc:sldMkLst>
          <pc:docMk/>
          <pc:sldMk cId="488337946" sldId="261"/>
        </pc:sldMkLst>
        <pc:spChg chg="del">
          <ac:chgData name="Mettu Siddhartha" userId="S::bl.en.u4aie21080@bl.students.amrita.edu::f8d8af8b-d20f-45dd-a6b4-018b70a42416" providerId="AD" clId="Web-{2DCB67FE-34C8-4549-ABDC-E84430ABDB71}" dt="2022-02-25T04:45:43.863" v="471"/>
          <ac:spMkLst>
            <pc:docMk/>
            <pc:sldMk cId="488337946" sldId="261"/>
            <ac:spMk id="2" creationId="{1F505C4B-70BE-41A2-8DB6-E1F8526104CA}"/>
          </ac:spMkLst>
        </pc:spChg>
        <pc:spChg chg="del">
          <ac:chgData name="Mettu Siddhartha" userId="S::bl.en.u4aie21080@bl.students.amrita.edu::f8d8af8b-d20f-45dd-a6b4-018b70a42416" providerId="AD" clId="Web-{2DCB67FE-34C8-4549-ABDC-E84430ABDB71}" dt="2022-02-25T04:45:37.832" v="469"/>
          <ac:spMkLst>
            <pc:docMk/>
            <pc:sldMk cId="488337946" sldId="261"/>
            <ac:spMk id="3" creationId="{5A5A36E6-06F9-4625-BCEB-DD919D08AC51}"/>
          </ac:spMkLst>
        </pc:spChg>
        <pc:picChg chg="add mod ord modCrop">
          <ac:chgData name="Mettu Siddhartha" userId="S::bl.en.u4aie21080@bl.students.amrita.edu::f8d8af8b-d20f-45dd-a6b4-018b70a42416" providerId="AD" clId="Web-{2DCB67FE-34C8-4549-ABDC-E84430ABDB71}" dt="2022-02-25T04:46:23.348" v="478" actId="1076"/>
          <ac:picMkLst>
            <pc:docMk/>
            <pc:sldMk cId="488337946" sldId="261"/>
            <ac:picMk id="4" creationId="{E386DC96-1043-47C0-86FB-43AE201CF4AE}"/>
          </ac:picMkLst>
        </pc:picChg>
      </pc:sldChg>
      <pc:sldChg chg="addSp delSp modSp new ord">
        <pc:chgData name="Mettu Siddhartha" userId="S::bl.en.u4aie21080@bl.students.amrita.edu::f8d8af8b-d20f-45dd-a6b4-018b70a42416" providerId="AD" clId="Web-{2DCB67FE-34C8-4549-ABDC-E84430ABDB71}" dt="2022-02-25T05:02:04.934" v="562" actId="20577"/>
        <pc:sldMkLst>
          <pc:docMk/>
          <pc:sldMk cId="1429401839" sldId="262"/>
        </pc:sldMkLst>
        <pc:spChg chg="del">
          <ac:chgData name="Mettu Siddhartha" userId="S::bl.en.u4aie21080@bl.students.amrita.edu::f8d8af8b-d20f-45dd-a6b4-018b70a42416" providerId="AD" clId="Web-{2DCB67FE-34C8-4549-ABDC-E84430ABDB71}" dt="2022-02-25T04:46:34.145" v="480"/>
          <ac:spMkLst>
            <pc:docMk/>
            <pc:sldMk cId="1429401839" sldId="262"/>
            <ac:spMk id="2" creationId="{783C49D5-16C3-4BCD-BF9B-1D71EDC6C4EA}"/>
          </ac:spMkLst>
        </pc:spChg>
        <pc:spChg chg="del">
          <ac:chgData name="Mettu Siddhartha" userId="S::bl.en.u4aie21080@bl.students.amrita.edu::f8d8af8b-d20f-45dd-a6b4-018b70a42416" providerId="AD" clId="Web-{2DCB67FE-34C8-4549-ABDC-E84430ABDB71}" dt="2022-02-25T04:46:37.551" v="481"/>
          <ac:spMkLst>
            <pc:docMk/>
            <pc:sldMk cId="1429401839" sldId="262"/>
            <ac:spMk id="3" creationId="{333D3403-4F4C-4E0B-BB94-0CBC4FCD3255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5:02:04.934" v="562" actId="20577"/>
          <ac:spMkLst>
            <pc:docMk/>
            <pc:sldMk cId="1429401839" sldId="262"/>
            <ac:spMk id="4" creationId="{FD4BC7E1-652E-4EF1-AC15-604BE55012CB}"/>
          </ac:spMkLst>
        </pc:spChg>
        <pc:picChg chg="add mod modCrop">
          <ac:chgData name="Mettu Siddhartha" userId="S::bl.en.u4aie21080@bl.students.amrita.edu::f8d8af8b-d20f-45dd-a6b4-018b70a42416" providerId="AD" clId="Web-{2DCB67FE-34C8-4549-ABDC-E84430ABDB71}" dt="2022-02-25T04:48:52.849" v="504" actId="14100"/>
          <ac:picMkLst>
            <pc:docMk/>
            <pc:sldMk cId="1429401839" sldId="262"/>
            <ac:picMk id="5" creationId="{26E16940-1872-42C9-BBD1-2420697DB145}"/>
          </ac:picMkLst>
        </pc:picChg>
        <pc:picChg chg="add mod modCrop">
          <ac:chgData name="Mettu Siddhartha" userId="S::bl.en.u4aie21080@bl.students.amrita.edu::f8d8af8b-d20f-45dd-a6b4-018b70a42416" providerId="AD" clId="Web-{2DCB67FE-34C8-4549-ABDC-E84430ABDB71}" dt="2022-02-25T04:50:06.678" v="518" actId="1076"/>
          <ac:picMkLst>
            <pc:docMk/>
            <pc:sldMk cId="1429401839" sldId="262"/>
            <ac:picMk id="6" creationId="{B57CD334-67CD-4AE0-B94A-CDFDD6A97E74}"/>
          </ac:picMkLst>
        </pc:picChg>
      </pc:sldChg>
      <pc:sldChg chg="addSp delSp modSp new ord">
        <pc:chgData name="Mettu Siddhartha" userId="S::bl.en.u4aie21080@bl.students.amrita.edu::f8d8af8b-d20f-45dd-a6b4-018b70a42416" providerId="AD" clId="Web-{2DCB67FE-34C8-4549-ABDC-E84430ABDB71}" dt="2022-02-25T05:01:58.262" v="561"/>
        <pc:sldMkLst>
          <pc:docMk/>
          <pc:sldMk cId="3074199030" sldId="263"/>
        </pc:sldMkLst>
        <pc:spChg chg="del">
          <ac:chgData name="Mettu Siddhartha" userId="S::bl.en.u4aie21080@bl.students.amrita.edu::f8d8af8b-d20f-45dd-a6b4-018b70a42416" providerId="AD" clId="Web-{2DCB67FE-34C8-4549-ABDC-E84430ABDB71}" dt="2022-02-25T04:50:17.131" v="520"/>
          <ac:spMkLst>
            <pc:docMk/>
            <pc:sldMk cId="3074199030" sldId="263"/>
            <ac:spMk id="2" creationId="{46C31181-4104-493C-860E-912AA7A8F4EC}"/>
          </ac:spMkLst>
        </pc:spChg>
        <pc:spChg chg="del">
          <ac:chgData name="Mettu Siddhartha" userId="S::bl.en.u4aie21080@bl.students.amrita.edu::f8d8af8b-d20f-45dd-a6b4-018b70a42416" providerId="AD" clId="Web-{2DCB67FE-34C8-4549-ABDC-E84430ABDB71}" dt="2022-02-25T04:50:19.397" v="521"/>
          <ac:spMkLst>
            <pc:docMk/>
            <pc:sldMk cId="3074199030" sldId="263"/>
            <ac:spMk id="3" creationId="{F8F6872D-F224-40C6-B990-BCD5CE36CEBF}"/>
          </ac:spMkLst>
        </pc:spChg>
        <pc:picChg chg="add mod">
          <ac:chgData name="Mettu Siddhartha" userId="S::bl.en.u4aie21080@bl.students.amrita.edu::f8d8af8b-d20f-45dd-a6b4-018b70a42416" providerId="AD" clId="Web-{2DCB67FE-34C8-4549-ABDC-E84430ABDB71}" dt="2022-02-25T04:50:37.085" v="526" actId="1076"/>
          <ac:picMkLst>
            <pc:docMk/>
            <pc:sldMk cId="3074199030" sldId="263"/>
            <ac:picMk id="4" creationId="{741CE099-3463-4D75-8947-36C86F508A32}"/>
          </ac:picMkLst>
        </pc:picChg>
      </pc:sldChg>
      <pc:sldChg chg="addSp delSp modSp new mod setBg">
        <pc:chgData name="Mettu Siddhartha" userId="S::bl.en.u4aie21080@bl.students.amrita.edu::f8d8af8b-d20f-45dd-a6b4-018b70a42416" providerId="AD" clId="Web-{2DCB67FE-34C8-4549-ABDC-E84430ABDB71}" dt="2022-02-25T04:52:01.382" v="559" actId="1076"/>
        <pc:sldMkLst>
          <pc:docMk/>
          <pc:sldMk cId="402418044" sldId="264"/>
        </pc:sldMkLst>
        <pc:spChg chg="del">
          <ac:chgData name="Mettu Siddhartha" userId="S::bl.en.u4aie21080@bl.students.amrita.edu::f8d8af8b-d20f-45dd-a6b4-018b70a42416" providerId="AD" clId="Web-{2DCB67FE-34C8-4549-ABDC-E84430ABDB71}" dt="2022-02-25T04:50:48.178" v="529"/>
          <ac:spMkLst>
            <pc:docMk/>
            <pc:sldMk cId="402418044" sldId="264"/>
            <ac:spMk id="2" creationId="{37824C86-F1C0-483B-8206-FDB2A60658CB}"/>
          </ac:spMkLst>
        </pc:spChg>
        <pc:spChg chg="del">
          <ac:chgData name="Mettu Siddhartha" userId="S::bl.en.u4aie21080@bl.students.amrita.edu::f8d8af8b-d20f-45dd-a6b4-018b70a42416" providerId="AD" clId="Web-{2DCB67FE-34C8-4549-ABDC-E84430ABDB71}" dt="2022-02-25T04:50:46.085" v="528"/>
          <ac:spMkLst>
            <pc:docMk/>
            <pc:sldMk cId="402418044" sldId="264"/>
            <ac:spMk id="3" creationId="{EEE4BA00-AAD2-480F-92F1-5D62818E9494}"/>
          </ac:spMkLst>
        </pc:spChg>
        <pc:spChg chg="add mod">
          <ac:chgData name="Mettu Siddhartha" userId="S::bl.en.u4aie21080@bl.students.amrita.edu::f8d8af8b-d20f-45dd-a6b4-018b70a42416" providerId="AD" clId="Web-{2DCB67FE-34C8-4549-ABDC-E84430ABDB71}" dt="2022-02-25T04:52:01.382" v="559" actId="1076"/>
          <ac:spMkLst>
            <pc:docMk/>
            <pc:sldMk cId="402418044" sldId="264"/>
            <ac:spMk id="4" creationId="{D826E3E3-D262-4167-991E-53A0D09B5121}"/>
          </ac:spMkLst>
        </pc:spChg>
        <pc:spChg chg="add del">
          <ac:chgData name="Mettu Siddhartha" userId="S::bl.en.u4aie21080@bl.students.amrita.edu::f8d8af8b-d20f-45dd-a6b4-018b70a42416" providerId="AD" clId="Web-{2DCB67FE-34C8-4549-ABDC-E84430ABDB71}" dt="2022-02-25T04:51:48.132" v="558"/>
          <ac:spMkLst>
            <pc:docMk/>
            <pc:sldMk cId="402418044" sldId="264"/>
            <ac:spMk id="11" creationId="{1C582B07-D0F0-4B6B-A5D9-D2F192CB3A4E}"/>
          </ac:spMkLst>
        </pc:spChg>
        <pc:spChg chg="add del">
          <ac:chgData name="Mettu Siddhartha" userId="S::bl.en.u4aie21080@bl.students.amrita.edu::f8d8af8b-d20f-45dd-a6b4-018b70a42416" providerId="AD" clId="Web-{2DCB67FE-34C8-4549-ABDC-E84430ABDB71}" dt="2022-02-25T04:51:48.132" v="558"/>
          <ac:spMkLst>
            <pc:docMk/>
            <pc:sldMk cId="402418044" sldId="264"/>
            <ac:spMk id="13" creationId="{3712ED8D-807A-4E94-A9AF-C44676151773}"/>
          </ac:spMkLst>
        </pc:spChg>
        <pc:spChg chg="add del">
          <ac:chgData name="Mettu Siddhartha" userId="S::bl.en.u4aie21080@bl.students.amrita.edu::f8d8af8b-d20f-45dd-a6b4-018b70a42416" providerId="AD" clId="Web-{2DCB67FE-34C8-4549-ABDC-E84430ABDB71}" dt="2022-02-25T04:51:48.132" v="558"/>
          <ac:spMkLst>
            <pc:docMk/>
            <pc:sldMk cId="402418044" sldId="264"/>
            <ac:spMk id="15" creationId="{DA1A4301-6FFC-4C82-A1FA-7634D8CAA8F5}"/>
          </ac:spMkLst>
        </pc:spChg>
        <pc:spChg chg="add del">
          <ac:chgData name="Mettu Siddhartha" userId="S::bl.en.u4aie21080@bl.students.amrita.edu::f8d8af8b-d20f-45dd-a6b4-018b70a42416" providerId="AD" clId="Web-{2DCB67FE-34C8-4549-ABDC-E84430ABDB71}" dt="2022-02-25T04:51:48.132" v="558"/>
          <ac:spMkLst>
            <pc:docMk/>
            <pc:sldMk cId="402418044" sldId="264"/>
            <ac:spMk id="17" creationId="{D8667B21-A39C-4ABB-9CED-0DD4CD739502}"/>
          </ac:spMkLst>
        </pc:spChg>
        <pc:grpChg chg="add del">
          <ac:chgData name="Mettu Siddhartha" userId="S::bl.en.u4aie21080@bl.students.amrita.edu::f8d8af8b-d20f-45dd-a6b4-018b70a42416" providerId="AD" clId="Web-{2DCB67FE-34C8-4549-ABDC-E84430ABDB71}" dt="2022-02-25T04:51:48.132" v="558"/>
          <ac:grpSpMkLst>
            <pc:docMk/>
            <pc:sldMk cId="402418044" sldId="264"/>
            <ac:grpSpMk id="19" creationId="{8323DD1D-77DE-48B2-A0A0-6265801531E5}"/>
          </ac:grpSpMkLst>
        </pc:grpChg>
        <pc:picChg chg="add del">
          <ac:chgData name="Mettu Siddhartha" userId="S::bl.en.u4aie21080@bl.students.amrita.edu::f8d8af8b-d20f-45dd-a6b4-018b70a42416" providerId="AD" clId="Web-{2DCB67FE-34C8-4549-ABDC-E84430ABDB71}" dt="2022-02-25T04:51:48.132" v="558"/>
          <ac:picMkLst>
            <pc:docMk/>
            <pc:sldMk cId="402418044" sldId="264"/>
            <ac:picMk id="8" creationId="{A01E804C-4517-4B17-9C3F-539D320CA40C}"/>
          </ac:picMkLst>
        </pc:picChg>
      </pc:sldChg>
      <pc:sldMasterChg chg="add del addSldLayout delSldLayout">
        <pc:chgData name="Mettu Siddhartha" userId="S::bl.en.u4aie21080@bl.students.amrita.edu::f8d8af8b-d20f-45dd-a6b4-018b70a42416" providerId="AD" clId="Web-{2DCB67FE-34C8-4549-ABDC-E84430ABDB71}" dt="2022-02-25T03:29:23.581" v="38"/>
        <pc:sldMasterMkLst>
          <pc:docMk/>
          <pc:sldMasterMk cId="2460954070" sldId="2147483660"/>
        </pc:sldMasterMkLst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ettu Siddhartha" userId="S::bl.en.u4aie21080@bl.students.amrita.edu::f8d8af8b-d20f-45dd-a6b4-018b70a42416" providerId="AD" clId="Web-{2DCB67FE-34C8-4549-ABDC-E84430ABDB71}" dt="2022-02-25T03:29:07.924" v="37"/>
        <pc:sldMasterMkLst>
          <pc:docMk/>
          <pc:sldMasterMk cId="2160084675" sldId="2147483750"/>
        </pc:sldMasterMkLst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3976075861" sldId="2147483739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2018168328" sldId="2147483740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1160848404" sldId="2147483741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49388142" sldId="2147483742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1832557878" sldId="2147483743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1288973041" sldId="2147483744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3892984911" sldId="2147483745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523614462" sldId="2147483746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2670708196" sldId="2147483747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1769395180" sldId="2147483748"/>
          </pc:sldLayoutMkLst>
        </pc:sldLayoutChg>
        <pc:sldLayoutChg chg="add del">
          <pc:chgData name="Mettu Siddhartha" userId="S::bl.en.u4aie21080@bl.students.amrita.edu::f8d8af8b-d20f-45dd-a6b4-018b70a42416" providerId="AD" clId="Web-{2DCB67FE-34C8-4549-ABDC-E84430ABDB71}" dt="2022-02-25T03:29:07.924" v="37"/>
          <pc:sldLayoutMkLst>
            <pc:docMk/>
            <pc:sldMasterMk cId="2160084675" sldId="2147483750"/>
            <pc:sldLayoutMk cId="971648760" sldId="2147483749"/>
          </pc:sldLayoutMkLst>
        </pc:sldLayoutChg>
      </pc:sldMasterChg>
      <pc:sldMasterChg chg="add addSldLayout">
        <pc:chgData name="Mettu Siddhartha" userId="S::bl.en.u4aie21080@bl.students.amrita.edu::f8d8af8b-d20f-45dd-a6b4-018b70a42416" providerId="AD" clId="Web-{2DCB67FE-34C8-4549-ABDC-E84430ABDB71}" dt="2022-02-25T03:29:23.581" v="38"/>
        <pc:sldMasterMkLst>
          <pc:docMk/>
          <pc:sldMasterMk cId="1564614354" sldId="2147483756"/>
        </pc:sldMasterMkLst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1779040518" sldId="2147483745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628156537" sldId="2147483746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104397014" sldId="2147483747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2404438593" sldId="2147483748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1917675631" sldId="2147483749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404877872" sldId="2147483750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1754002354" sldId="2147483751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1760096471" sldId="2147483752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2512612117" sldId="2147483753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3918563938" sldId="2147483754"/>
          </pc:sldLayoutMkLst>
        </pc:sldLayoutChg>
        <pc:sldLayoutChg chg="add">
          <pc:chgData name="Mettu Siddhartha" userId="S::bl.en.u4aie21080@bl.students.amrita.edu::f8d8af8b-d20f-45dd-a6b4-018b70a42416" providerId="AD" clId="Web-{2DCB67FE-34C8-4549-ABDC-E84430ABDB71}" dt="2022-02-25T03:29:23.581" v="38"/>
          <pc:sldLayoutMkLst>
            <pc:docMk/>
            <pc:sldMasterMk cId="1564614354" sldId="2147483756"/>
            <pc:sldLayoutMk cId="689607708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1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45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1" descr="Blurred building and lights">
            <a:extLst>
              <a:ext uri="{FF2B5EF4-FFF2-40B4-BE49-F238E27FC236}">
                <a16:creationId xmlns:a16="http://schemas.microsoft.com/office/drawing/2014/main" id="{211DC8B0-CE2F-4FCE-869C-FF76C9F45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94" r="6" b="323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C3913A1-ADD3-4C3C-9103-86034C98C596}"/>
              </a:ext>
            </a:extLst>
          </p:cNvPr>
          <p:cNvSpPr txBox="1"/>
          <p:nvPr/>
        </p:nvSpPr>
        <p:spPr>
          <a:xfrm>
            <a:off x="142632" y="1334477"/>
            <a:ext cx="118871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Computational Engineering Mechanics</a:t>
            </a:r>
          </a:p>
        </p:txBody>
      </p:sp>
      <p:pic>
        <p:nvPicPr>
          <p:cNvPr id="41" name="Picture 42">
            <a:extLst>
              <a:ext uri="{FF2B5EF4-FFF2-40B4-BE49-F238E27FC236}">
                <a16:creationId xmlns:a16="http://schemas.microsoft.com/office/drawing/2014/main" id="{9FC468E1-74F6-448C-9F69-8079FAA3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861" y="-53867"/>
            <a:ext cx="3671276" cy="1377734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63A859-BD58-4C8A-879A-9A960A1915D5}"/>
              </a:ext>
            </a:extLst>
          </p:cNvPr>
          <p:cNvCxnSpPr/>
          <p:nvPr/>
        </p:nvCxnSpPr>
        <p:spPr>
          <a:xfrm flipV="1">
            <a:off x="2977906" y="1287827"/>
            <a:ext cx="635976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4F071E-50AE-45A7-8373-46BFEE28EA19}"/>
              </a:ext>
            </a:extLst>
          </p:cNvPr>
          <p:cNvSpPr txBox="1"/>
          <p:nvPr/>
        </p:nvSpPr>
        <p:spPr>
          <a:xfrm>
            <a:off x="174382" y="2098918"/>
            <a:ext cx="118188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End Sem Project</a:t>
            </a: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DF79ED-E53E-44AB-A576-DDB33C32DAF3}"/>
              </a:ext>
            </a:extLst>
          </p:cNvPr>
          <p:cNvSpPr txBox="1"/>
          <p:nvPr/>
        </p:nvSpPr>
        <p:spPr>
          <a:xfrm>
            <a:off x="278179" y="3902564"/>
            <a:ext cx="1052927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onsolas"/>
              </a:rPr>
              <a:t>Nallabothula</a:t>
            </a:r>
            <a:r>
              <a:rPr lang="en-US" sz="2400">
                <a:latin typeface="Consolas"/>
              </a:rPr>
              <a:t> Vamsi- BL.EN.U4AIE21086</a:t>
            </a:r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 err="1">
                <a:latin typeface="Consolas"/>
              </a:rPr>
              <a:t>Nallamilli</a:t>
            </a:r>
            <a:r>
              <a:rPr lang="en-US" sz="2400">
                <a:latin typeface="Consolas"/>
              </a:rPr>
              <a:t> S H S P Surya Vardhan Reddy-</a:t>
            </a:r>
            <a:r>
              <a:rPr lang="en-IN" sz="2400">
                <a:latin typeface="Consolas"/>
              </a:rPr>
              <a:t>BL.EN.U4AIE21088</a:t>
            </a:r>
            <a:endParaRPr lang="en-US" sz="2400">
              <a:ea typeface="+mn-lt"/>
              <a:cs typeface="+mn-lt"/>
            </a:endParaRPr>
          </a:p>
          <a:p>
            <a:endParaRPr lang="en-IN" sz="2400">
              <a:ea typeface="+mn-lt"/>
              <a:cs typeface="+mn-lt"/>
            </a:endParaRPr>
          </a:p>
          <a:p>
            <a:r>
              <a:rPr lang="en-IN" sz="2400" err="1">
                <a:latin typeface="Consolas"/>
              </a:rPr>
              <a:t>Mettu</a:t>
            </a:r>
            <a:r>
              <a:rPr lang="en-IN" sz="2400">
                <a:latin typeface="Consolas"/>
              </a:rPr>
              <a:t> Siddhartha- BL.EN.U4AIE21080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4AA21-71AC-4633-9344-6A14E8E24892}"/>
              </a:ext>
            </a:extLst>
          </p:cNvPr>
          <p:cNvSpPr txBox="1"/>
          <p:nvPr/>
        </p:nvSpPr>
        <p:spPr>
          <a:xfrm>
            <a:off x="93785" y="93784"/>
            <a:ext cx="1159412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The two wedges are stacked as shown , and a load is applied. What is the minimum force P required to pull the bottom Wedge out?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538849-88E5-4C14-A4A6-9EE444874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1" t="1702" r="356" b="6809"/>
          <a:stretch/>
        </p:blipFill>
        <p:spPr>
          <a:xfrm>
            <a:off x="7752861" y="1160411"/>
            <a:ext cx="3935341" cy="354118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D84B5D2-15E3-4BCE-8E6A-30BD47C1C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2121479"/>
            <a:ext cx="2743200" cy="2536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A3BE6-BCBA-4CF5-B776-0930691F726F}"/>
              </a:ext>
            </a:extLst>
          </p:cNvPr>
          <p:cNvSpPr txBox="1"/>
          <p:nvPr/>
        </p:nvSpPr>
        <p:spPr>
          <a:xfrm>
            <a:off x="734890" y="17118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Given Values :</a:t>
            </a:r>
          </a:p>
        </p:txBody>
      </p:sp>
    </p:spTree>
    <p:extLst>
      <p:ext uri="{BB962C8B-B14F-4D97-AF65-F5344CB8AC3E}">
        <p14:creationId xmlns:p14="http://schemas.microsoft.com/office/powerpoint/2010/main" val="356660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3E246-5A1D-4479-BEA9-E61F7AF73B3D}"/>
              </a:ext>
            </a:extLst>
          </p:cNvPr>
          <p:cNvSpPr txBox="1"/>
          <p:nvPr/>
        </p:nvSpPr>
        <p:spPr>
          <a:xfrm>
            <a:off x="523631" y="298938"/>
            <a:ext cx="107735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The Wedge on the top is considered as B When Bottom wedge slips out B will Push against the wall and slide down but A will try to pull it away from the wall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1A4D90B-7C12-4507-AACC-8131AEF91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4" r="172" b="4867"/>
          <a:stretch/>
        </p:blipFill>
        <p:spPr>
          <a:xfrm>
            <a:off x="230553" y="2369966"/>
            <a:ext cx="5683743" cy="1766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30DE4-1FCE-4948-9FA5-13C247381175}"/>
              </a:ext>
            </a:extLst>
          </p:cNvPr>
          <p:cNvSpPr txBox="1"/>
          <p:nvPr/>
        </p:nvSpPr>
        <p:spPr>
          <a:xfrm>
            <a:off x="353890" y="1789967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Case-1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A2DE576-27A3-4497-BAA8-9071ADD7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93" y="2151298"/>
            <a:ext cx="5800968" cy="40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24F5E12-190D-487A-8E83-E8260B5D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6" y="33213"/>
            <a:ext cx="5503518" cy="678179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C21FA9B-0E84-4E0C-A4BD-5B018800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1" y="121329"/>
            <a:ext cx="6103815" cy="238526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E212906-BFFC-42DE-AB6F-992344B6D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69" y="2592900"/>
            <a:ext cx="5517660" cy="42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4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4BC7E1-652E-4EF1-AC15-604BE55012CB}"/>
              </a:ext>
            </a:extLst>
          </p:cNvPr>
          <p:cNvSpPr txBox="1"/>
          <p:nvPr/>
        </p:nvSpPr>
        <p:spPr>
          <a:xfrm>
            <a:off x="74247" y="123093"/>
            <a:ext cx="118774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Case-2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6E16940-1872-42C9-BBD1-2420697DB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2" b="9831"/>
          <a:stretch/>
        </p:blipFill>
        <p:spPr>
          <a:xfrm>
            <a:off x="148415" y="121138"/>
            <a:ext cx="4353172" cy="661553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7CD334-67CD-4AE0-B94A-CDFDD6A97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6" r="268" b="2669"/>
          <a:stretch/>
        </p:blipFill>
        <p:spPr>
          <a:xfrm>
            <a:off x="7762003" y="121139"/>
            <a:ext cx="4014462" cy="660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41CE099-3463-4D75-8947-36C86F50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62" y="96125"/>
            <a:ext cx="6240584" cy="66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9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5FEBE-7755-4230-9D70-DB8ABE546367}"/>
              </a:ext>
            </a:extLst>
          </p:cNvPr>
          <p:cNvSpPr txBox="1"/>
          <p:nvPr/>
        </p:nvSpPr>
        <p:spPr>
          <a:xfrm>
            <a:off x="4968631" y="-390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Case-3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023067A-AE52-433D-A75D-02D044F0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" y="49621"/>
            <a:ext cx="4765430" cy="671968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1B8DDA7-E972-40D3-85CB-D0CCC918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09" y="2477"/>
            <a:ext cx="4843584" cy="68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3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386DC96-1043-47C0-86FB-43AE201CF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9" t="3599" r="20870" b="34742"/>
          <a:stretch/>
        </p:blipFill>
        <p:spPr>
          <a:xfrm>
            <a:off x="2368083" y="96470"/>
            <a:ext cx="5962368" cy="6659088"/>
          </a:xfrm>
        </p:spPr>
      </p:pic>
    </p:spTree>
    <p:extLst>
      <p:ext uri="{BB962C8B-B14F-4D97-AF65-F5344CB8AC3E}">
        <p14:creationId xmlns:p14="http://schemas.microsoft.com/office/powerpoint/2010/main" val="48833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6E3E3-D262-4167-991E-53A0D09B5121}"/>
              </a:ext>
            </a:extLst>
          </p:cNvPr>
          <p:cNvSpPr txBox="1"/>
          <p:nvPr/>
        </p:nvSpPr>
        <p:spPr>
          <a:xfrm>
            <a:off x="3688862" y="2409092"/>
            <a:ext cx="48142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41804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13B34"/>
      </a:dk2>
      <a:lt2>
        <a:srgbClr val="E8E5E2"/>
      </a:lt2>
      <a:accent1>
        <a:srgbClr val="8FA5C3"/>
      </a:accent1>
      <a:accent2>
        <a:srgbClr val="7AAAB2"/>
      </a:accent2>
      <a:accent3>
        <a:srgbClr val="80AA9F"/>
      </a:accent3>
      <a:accent4>
        <a:srgbClr val="77AF89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2022-02-25T03:25:59Z</dcterms:created>
  <dcterms:modified xsi:type="dcterms:W3CDTF">2022-02-25T05:02:15Z</dcterms:modified>
</cp:coreProperties>
</file>