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5" r:id="rId6"/>
    <p:sldId id="262" r:id="rId7"/>
    <p:sldId id="27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23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0D0E-CD7A-41E4-9E5E-F7B95E76DDC9}" type="datetimeFigureOut">
              <a:rPr lang="en-IN" smtClean="0"/>
              <a:pPr/>
              <a:t>27-11-2021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5857-8507-4751-98E4-2B3EB88C30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9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15857-8507-4751-98E4-2B3EB88C302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AA63-B513-4C6F-B128-EBE6314D45A3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793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BBC8-B3D3-415F-9D92-8DF87A67FE30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6737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790E-F5CA-4256-979E-E892980A4CE9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4355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E8FE-FBBB-4D9B-8944-1B1A5014E095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4560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7F6-FF81-475B-86D5-C139DA8D5BBD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7471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9D7-0F68-49F9-A317-CDC60FFB1EB0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3627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4B89-5872-428C-B420-11CDACFB9941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29268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7BC0-3B8A-417D-B1C4-2C38CE6009F3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04775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F3A1A-5821-42FE-863E-4E83E1E20C0A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01619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F6678-F3D3-48A0-B3ED-CDECEBEAFD96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5707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3F69-FF1A-47BB-8407-6A920DA517A8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4808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6B53-4020-4695-8BC7-AFEAFABEA523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5339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3C50-F136-461F-A292-E25753B93A59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3334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2C1F-E682-477A-9CCD-72C0B167E215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91464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E237-679F-438F-A413-7F323F893177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0908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CE42-C0B1-4A4C-884D-A208176B5C4C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9647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1938-C9E2-4256-B98E-FC5044970B6E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774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4B800A-48B6-4AED-97B5-D67C6ACBE226}" type="datetime1">
              <a:rPr lang="en-IN" smtClean="0"/>
              <a:pPr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B889A7-78F6-4FA6-B084-37561CCAD4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1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ransition spd="med">
    <p:pull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4889"/>
            <a:ext cx="6077777" cy="312420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Employee Management System helps to manage the details of the employees of an organisation in a systematic way.</a:t>
            </a:r>
          </a:p>
          <a:p>
            <a:pPr algn="just"/>
            <a:r>
              <a:rPr lang="en-IN" dirty="0"/>
              <a:t>Data management </a:t>
            </a:r>
            <a:r>
              <a:rPr lang="en-IN" dirty="0" smtClean="0"/>
              <a:t>software have </a:t>
            </a:r>
            <a:r>
              <a:rPr lang="en-IN" dirty="0"/>
              <a:t>helped in making the organizations work easily and efficiently.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40" t="19181" r="35157" b="26153"/>
          <a:stretch/>
        </p:blipFill>
        <p:spPr>
          <a:xfrm>
            <a:off x="7562088" y="2154889"/>
            <a:ext cx="3940935" cy="37264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45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Employee Details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360" y="2438399"/>
            <a:ext cx="3257663" cy="299970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employee Details tab displays all the details of the employees.</a:t>
            </a:r>
          </a:p>
          <a:p>
            <a:pPr algn="just"/>
            <a:r>
              <a:rPr lang="en-IN" dirty="0" smtClean="0"/>
              <a:t>The details of the employees can also be changed using this tab.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438399"/>
            <a:ext cx="6761050" cy="25070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97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Increment Salary 10%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3525571" cy="1789091"/>
          </a:xfrm>
        </p:spPr>
        <p:txBody>
          <a:bodyPr/>
          <a:lstStyle/>
          <a:p>
            <a:pPr algn="just"/>
            <a:r>
              <a:rPr lang="en-IN" dirty="0" smtClean="0"/>
              <a:t>This tab increases the salary of a specified employee by 10%.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13" t="65734" r="2037" b="5437"/>
          <a:stretch/>
        </p:blipFill>
        <p:spPr>
          <a:xfrm>
            <a:off x="4991420" y="2666999"/>
            <a:ext cx="6511604" cy="15208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66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Employees List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440" y="2666999"/>
            <a:ext cx="4638584" cy="1930759"/>
          </a:xfrm>
        </p:spPr>
        <p:txBody>
          <a:bodyPr/>
          <a:lstStyle/>
          <a:p>
            <a:pPr algn="just"/>
            <a:r>
              <a:rPr lang="en-IN" dirty="0" smtClean="0"/>
              <a:t>This tab shows the names of all the employees present in the organisation.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11" t="42243" r="2085" b="11409"/>
          <a:stretch/>
        </p:blipFill>
        <p:spPr>
          <a:xfrm>
            <a:off x="1484311" y="2667000"/>
            <a:ext cx="4611689" cy="31000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744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Work Experience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0" y="2666999"/>
            <a:ext cx="3946523" cy="3012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600" dirty="0" smtClean="0"/>
              <a:t>This tab takes the input from the user about the work experience of the employees and saves it in the database.</a:t>
            </a:r>
          </a:p>
          <a:p>
            <a:pPr algn="just"/>
            <a:r>
              <a:rPr lang="en-IN" sz="2600" dirty="0"/>
              <a:t>The confirm button redirects the user to the Home tab.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68" t="47889" r="1650" b="4506"/>
          <a:stretch/>
        </p:blipFill>
        <p:spPr>
          <a:xfrm>
            <a:off x="1648337" y="2911696"/>
            <a:ext cx="5908163" cy="190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807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Know Your Salary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3358146" cy="2545725"/>
          </a:xfrm>
        </p:spPr>
        <p:txBody>
          <a:bodyPr/>
          <a:lstStyle/>
          <a:p>
            <a:pPr algn="just"/>
            <a:r>
              <a:rPr lang="en-IN" dirty="0" smtClean="0"/>
              <a:t>This tab displays the salary of the specified employee. </a:t>
            </a:r>
          </a:p>
          <a:p>
            <a:pPr algn="just"/>
            <a:r>
              <a:rPr lang="en-IN" dirty="0" smtClean="0"/>
              <a:t>The confirm button redirects the user to the Home tab.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00" t="61936" r="2260" b="7973"/>
          <a:stretch/>
        </p:blipFill>
        <p:spPr>
          <a:xfrm>
            <a:off x="4842457" y="2731765"/>
            <a:ext cx="6660567" cy="19589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51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Display Work Experience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349" y="2666999"/>
            <a:ext cx="4522674" cy="336031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This tab displays the work experience of all the employees.</a:t>
            </a:r>
          </a:p>
          <a:p>
            <a:pPr algn="just"/>
            <a:r>
              <a:rPr lang="en-IN" dirty="0" smtClean="0"/>
              <a:t>Work Experience details of the employees can also be updated using the update button.</a:t>
            </a:r>
          </a:p>
          <a:p>
            <a:pPr algn="just"/>
            <a:r>
              <a:rPr lang="en-IN" dirty="0" smtClean="0"/>
              <a:t>The update button redirects the user to the Home tab.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86" t="38979" r="135" b="3199"/>
          <a:stretch/>
        </p:blipFill>
        <p:spPr>
          <a:xfrm>
            <a:off x="1484311" y="3392488"/>
            <a:ext cx="5328613" cy="1319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161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3775" y="2607658"/>
            <a:ext cx="86953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THANK YOU!!!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30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151" y="2241996"/>
            <a:ext cx="7852873" cy="3540618"/>
          </a:xfrm>
        </p:spPr>
        <p:txBody>
          <a:bodyPr>
            <a:normAutofit/>
          </a:bodyPr>
          <a:lstStyle/>
          <a:p>
            <a:pPr lvl="0" algn="just"/>
            <a:r>
              <a:rPr lang="en-IN" dirty="0" smtClean="0"/>
              <a:t>The aim of this project is to </a:t>
            </a:r>
            <a:r>
              <a:rPr lang="en-IN" dirty="0"/>
              <a:t>simplify the task of maintaining records of the employees of a company.</a:t>
            </a:r>
          </a:p>
          <a:p>
            <a:pPr lvl="0" algn="just"/>
            <a:r>
              <a:rPr lang="en-IN" dirty="0"/>
              <a:t>To design a well-designed database to store employee information.</a:t>
            </a:r>
          </a:p>
          <a:p>
            <a:pPr lvl="0" algn="just"/>
            <a:r>
              <a:rPr lang="en-IN" dirty="0" smtClean="0"/>
              <a:t>To </a:t>
            </a:r>
            <a:r>
              <a:rPr lang="en-IN" dirty="0"/>
              <a:t>provide a comprehensive approach towards the management of employee information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To provide full functional reports to the management of company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735149"/>
            <a:ext cx="2137893" cy="21378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54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Methodology of Proposed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project is divided into 2 sections to make the programme easy to understand. </a:t>
            </a:r>
          </a:p>
          <a:p>
            <a:pPr algn="just"/>
            <a:r>
              <a:rPr lang="en-IN" dirty="0" smtClean="0"/>
              <a:t>The first part </a:t>
            </a:r>
            <a:r>
              <a:rPr lang="en-IN" dirty="0"/>
              <a:t>receives user name and password to log in and register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second part is used to keep </a:t>
            </a:r>
            <a:r>
              <a:rPr lang="en-IN" dirty="0"/>
              <a:t>the record of </a:t>
            </a:r>
            <a:r>
              <a:rPr lang="en-IN" dirty="0" smtClean="0"/>
              <a:t>employee </a:t>
            </a:r>
            <a:r>
              <a:rPr lang="en-IN" dirty="0"/>
              <a:t>salary, his department of working, his performance in the office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also </a:t>
            </a:r>
            <a:r>
              <a:rPr lang="en-IN" dirty="0"/>
              <a:t>adds a new employee, </a:t>
            </a:r>
            <a:r>
              <a:rPr lang="en-IN" dirty="0" smtClean="0"/>
              <a:t>increments </a:t>
            </a:r>
            <a:r>
              <a:rPr lang="en-IN" dirty="0"/>
              <a:t>salary, </a:t>
            </a:r>
            <a:r>
              <a:rPr lang="en-IN" dirty="0" smtClean="0"/>
              <a:t>shows list </a:t>
            </a:r>
            <a:r>
              <a:rPr lang="en-IN" dirty="0"/>
              <a:t>of </a:t>
            </a:r>
            <a:r>
              <a:rPr lang="en-IN" dirty="0" smtClean="0"/>
              <a:t>employees and their details.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60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72" t="2676" r="3637" b="29990"/>
          <a:stretch/>
        </p:blipFill>
        <p:spPr>
          <a:xfrm>
            <a:off x="1484311" y="2438399"/>
            <a:ext cx="5225582" cy="266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Flowchart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24" y="1891046"/>
            <a:ext cx="4267200" cy="47909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10627" y="5215943"/>
            <a:ext cx="618186" cy="561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439" y="1031435"/>
            <a:ext cx="755970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Tables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reated in DBMS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6248400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3933083"/>
            <a:ext cx="54864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5103918"/>
            <a:ext cx="5629275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2327" y="2562895"/>
            <a:ext cx="3000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err="1" smtClean="0"/>
              <a:t>em_performance</a:t>
            </a:r>
            <a:endParaRPr lang="en-IN" sz="2400" dirty="0" smtClean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err="1" smtClean="0"/>
              <a:t>log_id</a:t>
            </a:r>
            <a:endParaRPr lang="en-IN" sz="2400" dirty="0" smtClean="0"/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endParaRPr lang="en-IN" sz="2400" dirty="0" smtClean="0"/>
          </a:p>
          <a:p>
            <a:pPr marL="342900" indent="-342900">
              <a:buAutoNum type="arabicPeriod"/>
            </a:pPr>
            <a:r>
              <a:rPr lang="en-IN" sz="2400" dirty="0" smtClean="0"/>
              <a:t>office</a:t>
            </a:r>
            <a:endParaRPr lang="en-IN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9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Login Window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317923" cy="2252731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smtClean="0"/>
              <a:t>Login </a:t>
            </a:r>
            <a:r>
              <a:rPr lang="en-IN" dirty="0"/>
              <a:t>tab is the first interface that the user faces in this program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links the python program to the database in MySQL and creates database if not found.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0" t="8740" r="4770" b="9134"/>
          <a:stretch/>
        </p:blipFill>
        <p:spPr>
          <a:xfrm>
            <a:off x="6802234" y="2666999"/>
            <a:ext cx="4700790" cy="21378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570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Register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7000"/>
            <a:ext cx="4439972" cy="1750454"/>
          </a:xfrm>
        </p:spPr>
        <p:txBody>
          <a:bodyPr/>
          <a:lstStyle/>
          <a:p>
            <a:pPr algn="just"/>
            <a:r>
              <a:rPr lang="en-IN" dirty="0" smtClean="0"/>
              <a:t>If the user is not logged in to the program, he/she can register himself/herself using this tab.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8" t="7685" r="4033" b="7182"/>
          <a:stretch/>
        </p:blipFill>
        <p:spPr>
          <a:xfrm>
            <a:off x="6671255" y="2667000"/>
            <a:ext cx="4453513" cy="15325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54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Home tab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882" y="2438399"/>
            <a:ext cx="6039142" cy="2185115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The Home tab helps the user to navigate through the different features of the program.</a:t>
            </a:r>
          </a:p>
          <a:p>
            <a:pPr algn="just"/>
            <a:r>
              <a:rPr lang="en-IN" dirty="0" smtClean="0"/>
              <a:t>Each of the buttons in the Home tab are explained in the following slides.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38399"/>
            <a:ext cx="3435419" cy="38084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892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Employee Registration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4259667" cy="2368640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The Employee registration tab takes the details of the employees as input and saves them in the MySQL database.</a:t>
            </a:r>
          </a:p>
          <a:p>
            <a:pPr algn="just"/>
            <a:r>
              <a:rPr lang="en-IN" dirty="0" smtClean="0"/>
              <a:t>The Register button redirects the user to the Home tab.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32" t="25210" r="9147" b="13649"/>
          <a:stretch/>
        </p:blipFill>
        <p:spPr>
          <a:xfrm>
            <a:off x="5788531" y="2666999"/>
            <a:ext cx="5714493" cy="2239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889A7-78F6-4FA6-B084-37561CCAD48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01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177</TotalTime>
  <Words>470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Berlin Sans FB Demi</vt:lpstr>
      <vt:lpstr>Calibri</vt:lpstr>
      <vt:lpstr>Corbel</vt:lpstr>
      <vt:lpstr>Parallax</vt:lpstr>
      <vt:lpstr>Introduction</vt:lpstr>
      <vt:lpstr>Objectives</vt:lpstr>
      <vt:lpstr>Methodology of Proposed System</vt:lpstr>
      <vt:lpstr>Flowchart</vt:lpstr>
      <vt:lpstr>Tables Created in DBMS</vt:lpstr>
      <vt:lpstr>Login Window</vt:lpstr>
      <vt:lpstr>Register</vt:lpstr>
      <vt:lpstr>Home tab</vt:lpstr>
      <vt:lpstr>Employee Registration</vt:lpstr>
      <vt:lpstr>Employee Details</vt:lpstr>
      <vt:lpstr>Increment Salary 10%</vt:lpstr>
      <vt:lpstr>Employees List</vt:lpstr>
      <vt:lpstr>Work Experience</vt:lpstr>
      <vt:lpstr>Know Your Salary</vt:lpstr>
      <vt:lpstr>Display Work Experience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Gaurav Patowari</dc:creator>
  <cp:lastModifiedBy>Microsoft account</cp:lastModifiedBy>
  <cp:revision>20</cp:revision>
  <dcterms:created xsi:type="dcterms:W3CDTF">2021-04-07T13:03:54Z</dcterms:created>
  <dcterms:modified xsi:type="dcterms:W3CDTF">2021-11-27T07:22:35Z</dcterms:modified>
</cp:coreProperties>
</file>