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CCF6-FA25-4644-9719-7F16A57C8593}" type="datetimeFigureOut">
              <a:rPr lang="en-US" smtClean="0"/>
              <a:pPr/>
              <a:t>29/01/2016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C53-9D7E-4A23-AF66-932C80345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Supporting 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SC1-SEITRS.alp model functionality is demonstrated and SC2-SEITRS also works in the same way.</a:t>
            </a:r>
          </a:p>
          <a:p>
            <a:r>
              <a:rPr lang="en-US" dirty="0" smtClean="0"/>
              <a:t>In SC2-SEITRS.alp manufacturer variables are appended by “D” while in original paper, it is denoted by superscript “M”.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Main Window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4710"/>
            <a:ext cx="8229600" cy="359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1524000"/>
            <a:ext cx="3113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Button for running experiment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286000" y="1708666"/>
            <a:ext cx="914400" cy="501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447800"/>
            <a:ext cx="23637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Simulation Experiment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1219200" y="1817132"/>
            <a:ext cx="343662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3581400"/>
            <a:ext cx="2438399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Parameter variation experiment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calculating </a:t>
            </a:r>
            <a:r>
              <a:rPr lang="en-US" b="1" dirty="0" err="1" smtClean="0">
                <a:solidFill>
                  <a:srgbClr val="FF0000"/>
                </a:solidFill>
              </a:rPr>
              <a:t>R_inf</a:t>
            </a:r>
            <a:r>
              <a:rPr lang="en-US" b="1" dirty="0" smtClean="0">
                <a:solidFill>
                  <a:srgbClr val="FF0000"/>
                </a:solidFill>
              </a:rPr>
              <a:t> &amp; </a:t>
            </a:r>
            <a:r>
              <a:rPr lang="en-US" b="1" dirty="0" err="1" smtClean="0">
                <a:solidFill>
                  <a:srgbClr val="FF0000"/>
                </a:solidFill>
              </a:rPr>
              <a:t>I_Peak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at different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Alpha, Beta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2000" y="3048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1000" y="2971800"/>
            <a:ext cx="381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5867400"/>
            <a:ext cx="47244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Simulation Optimization Module for Calibrating </a:t>
            </a:r>
            <a:r>
              <a:rPr lang="en-US" b="1" dirty="0" smtClean="0">
                <a:solidFill>
                  <a:srgbClr val="FF0000"/>
                </a:solidFill>
              </a:rPr>
              <a:t>SC1-SEITRS With </a:t>
            </a:r>
            <a:r>
              <a:rPr lang="en-US" b="1" dirty="0" smtClean="0">
                <a:solidFill>
                  <a:srgbClr val="FF0000"/>
                </a:solidFill>
              </a:rPr>
              <a:t>Raw 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524000" y="2743200"/>
            <a:ext cx="2819400" cy="3124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0400" y="2057400"/>
            <a:ext cx="578190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Sim</a:t>
            </a:r>
            <a:r>
              <a:rPr lang="en-US" b="1" dirty="0" smtClean="0">
                <a:solidFill>
                  <a:srgbClr val="FF0000"/>
                </a:solidFill>
              </a:rPr>
              <a:t>-Opt model for calibrating </a:t>
            </a:r>
            <a:r>
              <a:rPr lang="en-US" b="1" dirty="0" smtClean="0">
                <a:solidFill>
                  <a:srgbClr val="FF0000"/>
                </a:solidFill>
              </a:rPr>
              <a:t>SEITRS </a:t>
            </a:r>
            <a:r>
              <a:rPr lang="en-US" b="1" dirty="0" smtClean="0">
                <a:solidFill>
                  <a:srgbClr val="FF0000"/>
                </a:solidFill>
              </a:rPr>
              <a:t>model with Raw 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1371600" y="2242066"/>
            <a:ext cx="1828800" cy="621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Verification of Results of </a:t>
            </a:r>
            <a:r>
              <a:rPr lang="en-US" dirty="0" smtClean="0"/>
              <a:t>Table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41165"/>
            <a:ext cx="8229600" cy="324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562600"/>
            <a:ext cx="368203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Substitute the estimated </a:t>
            </a:r>
            <a:r>
              <a:rPr lang="en-US" b="1" dirty="0" smtClean="0">
                <a:solidFill>
                  <a:srgbClr val="FF0000"/>
                </a:solidFill>
              </a:rPr>
              <a:t>Parameters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values of </a:t>
            </a:r>
            <a:r>
              <a:rPr lang="en-US" b="1" dirty="0" smtClean="0">
                <a:solidFill>
                  <a:srgbClr val="FF0000"/>
                </a:solidFill>
              </a:rPr>
              <a:t>SEITRS </a:t>
            </a:r>
            <a:r>
              <a:rPr lang="en-US" b="1" dirty="0" smtClean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876800"/>
            <a:ext cx="287944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Displays the RMSE of </a:t>
            </a:r>
            <a:r>
              <a:rPr lang="en-US" b="1" dirty="0" smtClean="0">
                <a:solidFill>
                  <a:srgbClr val="FF0000"/>
                </a:solidFill>
              </a:rPr>
              <a:t>SEITRS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Model with </a:t>
            </a:r>
            <a:r>
              <a:rPr lang="en-US" b="1" dirty="0" smtClean="0">
                <a:solidFill>
                  <a:srgbClr val="FF0000"/>
                </a:solidFill>
              </a:rPr>
              <a:t>Raw Data.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209800" y="2514600"/>
            <a:ext cx="88417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7230922" y="3581400"/>
            <a:ext cx="693879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Verification of Results of Table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6656"/>
            <a:ext cx="8229600" cy="27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5334000"/>
            <a:ext cx="36576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Substitute the </a:t>
            </a:r>
            <a:r>
              <a:rPr lang="en-US" b="1" dirty="0" smtClean="0">
                <a:solidFill>
                  <a:srgbClr val="FF0000"/>
                </a:solidFill>
              </a:rPr>
              <a:t>estimated Parameters  </a:t>
            </a:r>
            <a:r>
              <a:rPr lang="en-US" b="1" dirty="0" smtClean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SC1</a:t>
            </a:r>
            <a:r>
              <a:rPr lang="en-US" b="1" dirty="0" smtClean="0">
                <a:solidFill>
                  <a:srgbClr val="FF0000"/>
                </a:solidFill>
              </a:rPr>
              <a:t>-SEITRS </a:t>
            </a:r>
            <a:r>
              <a:rPr lang="en-US" b="1" dirty="0" smtClean="0">
                <a:solidFill>
                  <a:srgbClr val="FF0000"/>
                </a:solidFill>
              </a:rPr>
              <a:t>model here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752600"/>
            <a:ext cx="329782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Displays the RMSE of </a:t>
            </a:r>
            <a:r>
              <a:rPr lang="en-US" b="1" dirty="0" smtClean="0">
                <a:solidFill>
                  <a:srgbClr val="FF0000"/>
                </a:solidFill>
              </a:rPr>
              <a:t>SC1-SEITRS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Model with </a:t>
            </a:r>
            <a:r>
              <a:rPr lang="en-US" b="1" dirty="0" smtClean="0">
                <a:solidFill>
                  <a:srgbClr val="FF0000"/>
                </a:solidFill>
              </a:rPr>
              <a:t>Raw Data.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6601913" y="2675930"/>
            <a:ext cx="1551487" cy="1438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352800" y="2590800"/>
            <a:ext cx="762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Supporting Materials</vt:lpstr>
      <vt:lpstr>Note</vt:lpstr>
      <vt:lpstr>Simulation Main Window</vt:lpstr>
      <vt:lpstr>For Verification of Results of Table 2</vt:lpstr>
      <vt:lpstr>For Verification of Results of Table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Materials</dc:title>
  <dc:creator>Siddhartha Paul</dc:creator>
  <cp:lastModifiedBy>Siddhartha Paul</cp:lastModifiedBy>
  <cp:revision>44</cp:revision>
  <dcterms:created xsi:type="dcterms:W3CDTF">2015-03-10T16:32:58Z</dcterms:created>
  <dcterms:modified xsi:type="dcterms:W3CDTF">2016-01-29T13:45:23Z</dcterms:modified>
</cp:coreProperties>
</file>