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1"/>
    <p:restoredTop sz="94667"/>
  </p:normalViewPr>
  <p:slideViewPr>
    <p:cSldViewPr snapToGrid="0" snapToObjects="1">
      <p:cViewPr varScale="1">
        <p:scale>
          <a:sx n="105" d="100"/>
          <a:sy n="105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9-554D-8278-ABD799171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39-554D-8278-ABD799171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9-554D-8278-ABD799171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Sheet5!$B$10:$D$10</c:f>
              <c:strCache>
                <c:ptCount val="3"/>
                <c:pt idx="0">
                  <c:v>click_nobuy</c:v>
                </c:pt>
                <c:pt idx="1">
                  <c:v>click_buy</c:v>
                </c:pt>
                <c:pt idx="2">
                  <c:v>noclick_nobuy</c:v>
                </c:pt>
              </c:strCache>
            </c:strRef>
          </c:cat>
          <c:val>
            <c:numRef>
              <c:f>Sheet5!$B$11:$D$11</c:f>
              <c:numCache>
                <c:formatCode>General</c:formatCode>
                <c:ptCount val="3"/>
                <c:pt idx="0" formatCode="#,##0">
                  <c:v>1095</c:v>
                </c:pt>
                <c:pt idx="1">
                  <c:v>783</c:v>
                </c:pt>
                <c:pt idx="2" formatCode="#,##0">
                  <c:v>8122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39-554D-8278-ABD79917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Observations in</a:t>
            </a:r>
            <a:r>
              <a:rPr lang="en-US" baseline="0"/>
              <a:t> click_nobuy, click_buy and nonclick_no_buy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B-274D-A32D-194AFDE47C8B}"/>
            </c:ext>
          </c:extLst>
        </c:ser>
        <c:ser>
          <c:idx val="1"/>
          <c:order val="1"/>
          <c:tx>
            <c:strRef>
              <c:f>Sheet5!$B$3</c:f>
              <c:strCache>
                <c:ptCount val="1"/>
                <c:pt idx="0">
                  <c:v>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Sheet5!$B$4:$B$8</c:f>
              <c:numCache>
                <c:formatCode>#,##0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B-274D-A32D-194AFDE47C8B}"/>
            </c:ext>
          </c:extLst>
        </c:ser>
        <c:ser>
          <c:idx val="2"/>
          <c:order val="2"/>
          <c:tx>
            <c:strRef>
              <c:f>Sheet5!$C$3</c:f>
              <c:strCache>
                <c:ptCount val="1"/>
                <c:pt idx="0">
                  <c:v>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Sheet5!$C$4:$C$8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B-274D-A32D-194AFDE47C8B}"/>
            </c:ext>
          </c:extLst>
        </c:ser>
        <c:ser>
          <c:idx val="3"/>
          <c:order val="3"/>
          <c:tx>
            <c:strRef>
              <c:f>Sheet5!$D$3</c:f>
              <c:strCache>
                <c:ptCount val="1"/>
                <c:pt idx="0">
                  <c:v>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Sheet5!$D$4:$D$8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B-274D-A32D-194AFDE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837936"/>
        <c:axId val="2043509632"/>
      </c:barChart>
      <c:catAx>
        <c:axId val="2042837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509632"/>
        <c:crosses val="autoZero"/>
        <c:auto val="1"/>
        <c:lblAlgn val="ctr"/>
        <c:lblOffset val="100"/>
        <c:noMultiLvlLbl val="0"/>
      </c:catAx>
      <c:valAx>
        <c:axId val="20435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83-CD4C-84D2-2DD3237D7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83-CD4C-84D2-2DD3237D7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83-CD4C-84D2-2DD3237D76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83-CD4C-84D2-2DD3237D76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83-CD4C-84D2-2DD3237D76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Sheet6!$A$2:$A$6</c:f>
              <c:strCache>
                <c:ptCount val="5"/>
                <c:pt idx="0">
                  <c:v>click_nobuy_r1</c:v>
                </c:pt>
                <c:pt idx="1">
                  <c:v>click_nobuy_r2</c:v>
                </c:pt>
                <c:pt idx="2">
                  <c:v>click_nobuy_r3</c:v>
                </c:pt>
                <c:pt idx="3">
                  <c:v>click_nobuy_r4</c:v>
                </c:pt>
                <c:pt idx="4">
                  <c:v>click_nobuy_r5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83-CD4C-84D2-2DD3237D7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Sheet6!$B$10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B-9442-8362-05BE6673E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B-9442-8362-05BE6673EE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B-9442-8362-05BE6673EE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B-9442-8362-05BE6673EE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B-9442-8362-05BE6673EE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Sheet6!$A$11:$A$15</c:f>
              <c:strCache>
                <c:ptCount val="5"/>
                <c:pt idx="0">
                  <c:v>click_buy_r1</c:v>
                </c:pt>
                <c:pt idx="1">
                  <c:v>click_buy_r2</c:v>
                </c:pt>
                <c:pt idx="2">
                  <c:v>click_buy_r3</c:v>
                </c:pt>
                <c:pt idx="3">
                  <c:v>click_buy_r4</c:v>
                </c:pt>
                <c:pt idx="4">
                  <c:v>click_buy_r5</c:v>
                </c:pt>
              </c:strCache>
            </c:strRef>
          </c:cat>
          <c:val>
            <c:numRef>
              <c:f>Sheet6!$B$11:$B$15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4B-9442-8362-05BE6673E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Sheet6!$B$19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DE-AC48-A65D-4DF2860219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DE-AC48-A65D-4DF286021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DE-AC48-A65D-4DF2860219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DE-AC48-A65D-4DF2860219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DE-AC48-A65D-4DF286021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Sheet6!$A$20:$A$24</c:f>
              <c:strCache>
                <c:ptCount val="5"/>
                <c:pt idx="0">
                  <c:v>noclick_nobuy_r1</c:v>
                </c:pt>
                <c:pt idx="1">
                  <c:v>noclick_nobuy_r2</c:v>
                </c:pt>
                <c:pt idx="2">
                  <c:v>noclick_nobuy_r3</c:v>
                </c:pt>
                <c:pt idx="3">
                  <c:v>noclick_nobuy_r4</c:v>
                </c:pt>
                <c:pt idx="4">
                  <c:v>noclick_nobuy_r5</c:v>
                </c:pt>
              </c:strCache>
            </c:strRef>
          </c:cat>
          <c:val>
            <c:numRef>
              <c:f>Sheet6!$B$20:$B$24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DE-AC48-A65D-4DF28602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AFF-CF67-1140-8C70-5C92BEBEC06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812D-960A-F643-9FE0-0DD2AADC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E06-851E-2849-B9FB-FBD6F20B28B6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518-8E9F-FD42-85FC-4C2149BBBDE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C4C-40D1-9745-A991-6D28BD9FEF1F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1F3-3D68-A646-A9BE-4025D67CD13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58FC-D1EA-164B-B6CD-E60B4D970241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9C9-57D9-A044-A19E-057C6DAD7A51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43-0FA9-3144-9EE3-9D1E0DF891CE}" type="datetime1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8A9-4E3A-1B46-9273-314548891696}" type="datetime1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B65-C47D-4947-88AF-5D6115028757}" type="datetime1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A4B-C5A9-BF42-B155-3C2366CCDC25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0132-D18D-F245-8C04-08CB73B5C244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B65-F5EC-A144-9A2E-4B29416BC343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E2AB-28C7-2446-B861-64A60EB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6EEA-29A9-704D-B430-F4589C2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7FE787-DE3E-DF47-BDEA-9C6BEFE27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716649"/>
              </p:ext>
            </p:extLst>
          </p:nvPr>
        </p:nvGraphicFramePr>
        <p:xfrm>
          <a:off x="590550" y="1811863"/>
          <a:ext cx="4921010" cy="323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D74E55-8FE1-B34A-9D84-24F0E0FF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54236"/>
              </p:ext>
            </p:extLst>
          </p:nvPr>
        </p:nvGraphicFramePr>
        <p:xfrm>
          <a:off x="5619750" y="1397000"/>
          <a:ext cx="5981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832291-9632-4A4C-86E3-207D837C0947}"/>
              </a:ext>
            </a:extLst>
          </p:cNvPr>
          <p:cNvSpPr txBox="1"/>
          <p:nvPr/>
        </p:nvSpPr>
        <p:spPr>
          <a:xfrm>
            <a:off x="1186912" y="50165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E21F-4630-CD42-842C-D57D64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F9491-A5AA-DD41-BAB1-9DC95F34D496}"/>
              </a:ext>
            </a:extLst>
          </p:cNvPr>
          <p:cNvSpPr txBox="1"/>
          <p:nvPr/>
        </p:nvSpPr>
        <p:spPr>
          <a:xfrm>
            <a:off x="1186912" y="501650"/>
            <a:ext cx="78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within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r>
              <a:rPr lang="en-US" dirty="0"/>
              <a:t> across rank 1-5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6303F4-0C1C-634A-A0E8-B0909396F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09361"/>
              </p:ext>
            </p:extLst>
          </p:nvPr>
        </p:nvGraphicFramePr>
        <p:xfrm>
          <a:off x="662969" y="870983"/>
          <a:ext cx="4853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2126AF-C9FC-654F-ADB3-0AE61F2C9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01279"/>
              </p:ext>
            </p:extLst>
          </p:nvPr>
        </p:nvGraphicFramePr>
        <p:xfrm>
          <a:off x="5516765" y="900716"/>
          <a:ext cx="5468112" cy="271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62BCFF-672E-3B4F-B069-5653E1568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1491"/>
              </p:ext>
            </p:extLst>
          </p:nvPr>
        </p:nvGraphicFramePr>
        <p:xfrm>
          <a:off x="2441448" y="3643916"/>
          <a:ext cx="6397752" cy="2894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78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815D-B9BD-364F-8C1F-92A9025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4717-69AB-454D-9A58-13C801B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BDFBF-CFA8-124B-9827-8292297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7B914-D6B0-9F41-8289-31F8BB8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72E1D-DA45-7D43-86AC-C469C4B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9" y="1050483"/>
            <a:ext cx="7840534" cy="4713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A0A4D-1FC4-9546-9E0D-7E68B14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Jiang, Qi</cp:lastModifiedBy>
  <cp:revision>11</cp:revision>
  <dcterms:created xsi:type="dcterms:W3CDTF">2021-05-23T18:27:11Z</dcterms:created>
  <dcterms:modified xsi:type="dcterms:W3CDTF">2021-05-23T22:01:28Z</dcterms:modified>
</cp:coreProperties>
</file>