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7"/>
    <p:restoredTop sz="94675"/>
  </p:normalViewPr>
  <p:slideViewPr>
    <p:cSldViewPr snapToGrid="0" snapToObjects="1">
      <p:cViewPr>
        <p:scale>
          <a:sx n="92" d="100"/>
          <a:sy n="92" d="100"/>
        </p:scale>
        <p:origin x="12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Mean: Across </a:t>
            </a:r>
            <a:r>
              <a:rPr lang="en-US" dirty="0" err="1"/>
              <a:t>click_nobuy</a:t>
            </a:r>
            <a:r>
              <a:rPr lang="en-US" baseline="0" dirty="0"/>
              <a:t>, </a:t>
            </a:r>
            <a:r>
              <a:rPr lang="en-US" baseline="0" dirty="0" err="1"/>
              <a:t>click_buy</a:t>
            </a:r>
            <a:r>
              <a:rPr lang="en-US" baseline="0" dirty="0"/>
              <a:t>, </a:t>
            </a:r>
            <a:r>
              <a:rPr lang="en-US" baseline="0" dirty="0" err="1"/>
              <a:t>noclick_nobuy</a:t>
            </a:r>
            <a:r>
              <a:rPr lang="en-US" baseline="0" dirty="0"/>
              <a:t> and total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Sheet1!$B$2:$B$9</c:f>
              <c:numCache>
                <c:formatCode>0.000</c:formatCode>
                <c:ptCount val="8"/>
                <c:pt idx="0">
                  <c:v>0.19543379</c:v>
                </c:pt>
                <c:pt idx="1">
                  <c:v>0.54885845</c:v>
                </c:pt>
                <c:pt idx="2">
                  <c:v>0.25570776000000001</c:v>
                </c:pt>
                <c:pt idx="3">
                  <c:v>1.5452055</c:v>
                </c:pt>
                <c:pt idx="4">
                  <c:v>1.7287671</c:v>
                </c:pt>
                <c:pt idx="5">
                  <c:v>0.51506848999999999</c:v>
                </c:pt>
                <c:pt idx="6">
                  <c:v>0.48493151000000001</c:v>
                </c:pt>
                <c:pt idx="7">
                  <c:v>2.0270000000000001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4-CA4B-A76A-29397A75D5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mean_click_buy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Sheet1!$H$2:$H$9</c:f>
              <c:numCache>
                <c:formatCode>0.000</c:formatCode>
                <c:ptCount val="8"/>
                <c:pt idx="0">
                  <c:v>0.22222222</c:v>
                </c:pt>
                <c:pt idx="1">
                  <c:v>0.60791826000000004</c:v>
                </c:pt>
                <c:pt idx="2">
                  <c:v>0.16985950999999999</c:v>
                </c:pt>
                <c:pt idx="3">
                  <c:v>1.4904215000000001</c:v>
                </c:pt>
                <c:pt idx="4">
                  <c:v>1.6040867999999999</c:v>
                </c:pt>
                <c:pt idx="5">
                  <c:v>0.51340996000000005</c:v>
                </c:pt>
                <c:pt idx="6">
                  <c:v>0.48659004</c:v>
                </c:pt>
                <c:pt idx="7">
                  <c:v>1.944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4-CA4B-A76A-29397A75D5CA}"/>
            </c:ext>
          </c:extLst>
        </c:ser>
        <c:ser>
          <c:idx val="2"/>
          <c:order val="2"/>
          <c:tx>
            <c:strRef>
              <c:f>Sheet1!$N$1</c:f>
              <c:strCache>
                <c:ptCount val="1"/>
                <c:pt idx="0">
                  <c:v>mean_noclick_nobuy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Sheet1!$N$2:$N$9</c:f>
              <c:numCache>
                <c:formatCode>0.000</c:formatCode>
                <c:ptCount val="8"/>
                <c:pt idx="0">
                  <c:v>0.37626199999999999</c:v>
                </c:pt>
                <c:pt idx="1">
                  <c:v>0.25363211000000002</c:v>
                </c:pt>
                <c:pt idx="2">
                  <c:v>0.37010588999999999</c:v>
                </c:pt>
                <c:pt idx="3">
                  <c:v>1.4947056999999999</c:v>
                </c:pt>
                <c:pt idx="4">
                  <c:v>2.0321349</c:v>
                </c:pt>
                <c:pt idx="5">
                  <c:v>0.47315931999999999</c:v>
                </c:pt>
                <c:pt idx="6">
                  <c:v>0.52684067999999995</c:v>
                </c:pt>
                <c:pt idx="7">
                  <c:v>3.46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4-CA4B-A76A-29397A75D5CA}"/>
            </c:ext>
          </c:extLst>
        </c:ser>
        <c:ser>
          <c:idx val="3"/>
          <c:order val="3"/>
          <c:tx>
            <c:strRef>
              <c:f>Sheet1!$T$1</c:f>
              <c:strCache>
                <c:ptCount val="1"/>
                <c:pt idx="0">
                  <c:v>mean_total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Sheet1!$T$2:$T$9</c:f>
              <c:numCache>
                <c:formatCode>0.000</c:formatCode>
                <c:ptCount val="8"/>
                <c:pt idx="0">
                  <c:v>0.34439999999999998</c:v>
                </c:pt>
                <c:pt idx="1">
                  <c:v>0.31369999999999998</c:v>
                </c:pt>
                <c:pt idx="2">
                  <c:v>0.34189999999999998</c:v>
                </c:pt>
                <c:pt idx="3">
                  <c:v>1.4999</c:v>
                </c:pt>
                <c:pt idx="4">
                  <c:v>1.9654</c:v>
                </c:pt>
                <c:pt idx="5">
                  <c:v>0.48089999999999999</c:v>
                </c:pt>
                <c:pt idx="6">
                  <c:v>0.51910000000000001</c:v>
                </c:pt>
                <c:pt idx="7">
                  <c:v>3.1840000000000002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24-CA4B-A76A-29397A75D5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4931584"/>
        <c:axId val="2025490736"/>
      </c:barChart>
      <c:catAx>
        <c:axId val="202493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490736"/>
        <c:crosses val="autoZero"/>
        <c:auto val="1"/>
        <c:lblAlgn val="ctr"/>
        <c:lblOffset val="100"/>
        <c:noMultiLvlLbl val="0"/>
      </c:catAx>
      <c:valAx>
        <c:axId val="2025490736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93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Median:</a:t>
            </a:r>
            <a:r>
              <a:rPr lang="en-US" sz="1400" b="0" i="0" u="none" strike="noStrike" baseline="0" dirty="0" err="1">
                <a:effectLst/>
              </a:rPr>
              <a:t>Across</a:t>
            </a:r>
            <a:r>
              <a:rPr lang="en-US" sz="1400" b="0" i="0" u="none" strike="noStrike" baseline="0" dirty="0">
                <a:effectLst/>
              </a:rPr>
              <a:t> </a:t>
            </a:r>
            <a:r>
              <a:rPr lang="en-US" sz="1400" b="0" i="0" u="none" strike="noStrike" baseline="0" dirty="0" err="1">
                <a:effectLst/>
              </a:rPr>
              <a:t>click_nobuy</a:t>
            </a:r>
            <a:r>
              <a:rPr lang="en-US" sz="1400" b="0" i="0" u="none" strike="noStrike" baseline="0" dirty="0">
                <a:effectLst/>
              </a:rPr>
              <a:t>, </a:t>
            </a:r>
            <a:r>
              <a:rPr lang="en-US" sz="1400" b="0" i="0" u="none" strike="noStrike" baseline="0" dirty="0" err="1">
                <a:effectLst/>
              </a:rPr>
              <a:t>click_buy</a:t>
            </a:r>
            <a:r>
              <a:rPr lang="en-US" sz="1400" b="0" i="0" u="none" strike="noStrike" baseline="0" dirty="0">
                <a:effectLst/>
              </a:rPr>
              <a:t>, </a:t>
            </a:r>
            <a:r>
              <a:rPr lang="en-US" sz="1400" b="0" i="0" u="none" strike="noStrike" baseline="0" dirty="0" err="1">
                <a:effectLst/>
              </a:rPr>
              <a:t>noclick_nobuy</a:t>
            </a:r>
            <a:r>
              <a:rPr lang="en-US" sz="1400" b="0" i="0" u="none" strike="noStrike" baseline="0" dirty="0">
                <a:effectLst/>
              </a:rPr>
              <a:t> and total</a:t>
            </a:r>
            <a:r>
              <a:rPr lang="en-US" sz="1400" b="0" i="0" u="none" strike="noStrike" baseline="0" dirty="0"/>
              <a:t> 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med_click_nobuy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Sheet1!$C$2:$C$9</c:f>
              <c:numCache>
                <c:formatCode>0.000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C-9949-935E-6FC4F74BE510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med_click_buy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Sheet1!$I$2:$I$9</c:f>
              <c:numCache>
                <c:formatCode>0.000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DC-9949-935E-6FC4F74BE510}"/>
            </c:ext>
          </c:extLst>
        </c:ser>
        <c:ser>
          <c:idx val="2"/>
          <c:order val="2"/>
          <c:tx>
            <c:strRef>
              <c:f>Sheet1!$O$1</c:f>
              <c:strCache>
                <c:ptCount val="1"/>
                <c:pt idx="0">
                  <c:v>med_noclick_nobuy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Sheet1!$O$2:$O$9</c:f>
              <c:numCache>
                <c:formatCode>0.000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DC-9949-935E-6FC4F74BE510}"/>
            </c:ext>
          </c:extLst>
        </c:ser>
        <c:ser>
          <c:idx val="3"/>
          <c:order val="3"/>
          <c:tx>
            <c:strRef>
              <c:f>Sheet1!$U$1</c:f>
              <c:strCache>
                <c:ptCount val="1"/>
                <c:pt idx="0">
                  <c:v>med_total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Sheet1!$U$2:$U$9</c:f>
              <c:numCache>
                <c:formatCode>0.000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DC-9949-935E-6FC4F74BE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2356048"/>
        <c:axId val="2024444320"/>
      </c:barChart>
      <c:catAx>
        <c:axId val="202235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444320"/>
        <c:crosses val="autoZero"/>
        <c:auto val="1"/>
        <c:lblAlgn val="ctr"/>
        <c:lblOffset val="100"/>
        <c:noMultiLvlLbl val="0"/>
      </c:catAx>
      <c:valAx>
        <c:axId val="2024444320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35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Click_nobuy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</c:f>
              <c:strCache>
                <c:ptCount val="1"/>
                <c:pt idx="0">
                  <c:v>rank1_click_nobuy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(Sheet2!$I$2,Sheet2!$P$2,Sheet2!$W$2,Sheet2!$AD$2,Sheet2!$AL$2,Sheet2!$AT$2,Sheet2!$BB$2)</c:f>
              <c:numCache>
                <c:formatCode>General</c:formatCode>
                <c:ptCount val="7"/>
                <c:pt idx="0">
                  <c:v>8.367347E-2</c:v>
                </c:pt>
                <c:pt idx="1">
                  <c:v>0.11632653</c:v>
                </c:pt>
                <c:pt idx="2">
                  <c:v>0.8</c:v>
                </c:pt>
                <c:pt idx="3">
                  <c:v>0.45102040999999998</c:v>
                </c:pt>
                <c:pt idx="4">
                  <c:v>0.54897958999999996</c:v>
                </c:pt>
                <c:pt idx="5">
                  <c:v>1.5693878000000001</c:v>
                </c:pt>
                <c:pt idx="6">
                  <c:v>1.5632653000000001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6-AA4F-8736-441463B8DBA1}"/>
            </c:ext>
          </c:extLst>
        </c:ser>
        <c:ser>
          <c:idx val="1"/>
          <c:order val="1"/>
          <c:tx>
            <c:strRef>
              <c:f>Sheet2!$H$3</c:f>
              <c:strCache>
                <c:ptCount val="1"/>
                <c:pt idx="0">
                  <c:v>rank2_click_nobuy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(Sheet2!$I$3,Sheet2!$P$3,Sheet2!$W$3,Sheet2!$AD$3,Sheet2!$AL$3,Sheet2!$AT$3,Sheet2!$BB$3)</c:f>
              <c:numCache>
                <c:formatCode>General</c:formatCode>
                <c:ptCount val="7"/>
                <c:pt idx="0">
                  <c:v>0.20158102999999999</c:v>
                </c:pt>
                <c:pt idx="1">
                  <c:v>0.22924901</c:v>
                </c:pt>
                <c:pt idx="2">
                  <c:v>0.56916995999999997</c:v>
                </c:pt>
                <c:pt idx="3">
                  <c:v>0.54150198000000005</c:v>
                </c:pt>
                <c:pt idx="4">
                  <c:v>0.45849802000000001</c:v>
                </c:pt>
                <c:pt idx="5">
                  <c:v>1.5731225</c:v>
                </c:pt>
                <c:pt idx="6">
                  <c:v>1.6047431000000001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A6-AA4F-8736-441463B8DBA1}"/>
            </c:ext>
          </c:extLst>
        </c:ser>
        <c:ser>
          <c:idx val="2"/>
          <c:order val="2"/>
          <c:tx>
            <c:strRef>
              <c:f>Sheet2!$H$4</c:f>
              <c:strCache>
                <c:ptCount val="1"/>
                <c:pt idx="0">
                  <c:v>rank3_click_nobuy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(Sheet2!$I$4,Sheet2!$P$4,Sheet2!$W$4,Sheet2!$AD$4,Sheet2!$AL$4,Sheet2!$AT$4,Sheet2!$BB$4)</c:f>
              <c:numCache>
                <c:formatCode>General</c:formatCode>
                <c:ptCount val="7"/>
                <c:pt idx="0">
                  <c:v>0.342723</c:v>
                </c:pt>
                <c:pt idx="1">
                  <c:v>0.40375587000000002</c:v>
                </c:pt>
                <c:pt idx="2">
                  <c:v>0.25352112999999998</c:v>
                </c:pt>
                <c:pt idx="3">
                  <c:v>0.5258216</c:v>
                </c:pt>
                <c:pt idx="4">
                  <c:v>0.4741784</c:v>
                </c:pt>
                <c:pt idx="5">
                  <c:v>1.9295774999999999</c:v>
                </c:pt>
                <c:pt idx="6">
                  <c:v>1.4976525999999999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A6-AA4F-8736-441463B8DBA1}"/>
            </c:ext>
          </c:extLst>
        </c:ser>
        <c:ser>
          <c:idx val="3"/>
          <c:order val="3"/>
          <c:tx>
            <c:strRef>
              <c:f>Sheet2!$H$5</c:f>
              <c:strCache>
                <c:ptCount val="1"/>
                <c:pt idx="0">
                  <c:v>rank4_click_nobuy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(Sheet2!$I$5,Sheet2!$P$5,Sheet2!$W$5,Sheet2!$AD$5,Sheet2!$AL$5,Sheet2!$AT$5,Sheet2!$BB$5)</c:f>
              <c:numCache>
                <c:formatCode>General</c:formatCode>
                <c:ptCount val="7"/>
                <c:pt idx="0">
                  <c:v>0.34545455000000003</c:v>
                </c:pt>
                <c:pt idx="1">
                  <c:v>0.55454545</c:v>
                </c:pt>
                <c:pt idx="2">
                  <c:v>0.1</c:v>
                </c:pt>
                <c:pt idx="3">
                  <c:v>0.4</c:v>
                </c:pt>
                <c:pt idx="4">
                  <c:v>0.6</c:v>
                </c:pt>
                <c:pt idx="5">
                  <c:v>2.2181818</c:v>
                </c:pt>
                <c:pt idx="6">
                  <c:v>1.4818182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A6-AA4F-8736-441463B8DBA1}"/>
            </c:ext>
          </c:extLst>
        </c:ser>
        <c:ser>
          <c:idx val="4"/>
          <c:order val="4"/>
          <c:tx>
            <c:strRef>
              <c:f>Sheet2!$H$6</c:f>
              <c:strCache>
                <c:ptCount val="1"/>
                <c:pt idx="0">
                  <c:v>rank5_click_nobuy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(Sheet2!$I$6,Sheet2!$P$6,Sheet2!$W$6,Sheet2!$AD$6,Sheet2!$AL$6,Sheet2!$AT$6,Sheet2!$BB$6)</c:f>
              <c:numCache>
                <c:formatCode>General</c:formatCode>
                <c:ptCount val="7"/>
                <c:pt idx="0">
                  <c:v>0.37931034000000002</c:v>
                </c:pt>
                <c:pt idx="1">
                  <c:v>0.62068966000000003</c:v>
                </c:pt>
                <c:pt idx="2">
                  <c:v>0</c:v>
                </c:pt>
                <c:pt idx="3">
                  <c:v>0.58620689999999998</c:v>
                </c:pt>
                <c:pt idx="4">
                  <c:v>0.41379310000000002</c:v>
                </c:pt>
                <c:pt idx="5">
                  <c:v>2.4482759000000001</c:v>
                </c:pt>
                <c:pt idx="6">
                  <c:v>1.3103448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A6-AA4F-8736-441463B8D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554512"/>
        <c:axId val="1945684544"/>
      </c:barChart>
      <c:catAx>
        <c:axId val="19455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684544"/>
        <c:crosses val="autoZero"/>
        <c:auto val="1"/>
        <c:lblAlgn val="ctr"/>
        <c:lblOffset val="100"/>
        <c:noMultiLvlLbl val="0"/>
      </c:catAx>
      <c:valAx>
        <c:axId val="1945684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5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Click_buy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Sheet2!$H$21</c:f>
              <c:strCache>
                <c:ptCount val="1"/>
                <c:pt idx="0">
                  <c:v>rank1_click_buy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(Sheet2!$I$21,Sheet2!$P$21,Sheet2!$W$21,Sheet2!$AD$21,Sheet2!$AL$21,Sheet2!$AT$21,Sheet2!$BB$21)</c:f>
              <c:numCache>
                <c:formatCode>General</c:formatCode>
                <c:ptCount val="7"/>
                <c:pt idx="0">
                  <c:v>6.424581E-2</c:v>
                </c:pt>
                <c:pt idx="1">
                  <c:v>0.11452514</c:v>
                </c:pt>
                <c:pt idx="2">
                  <c:v>0.82122905000000002</c:v>
                </c:pt>
                <c:pt idx="3">
                  <c:v>0.48044692999999999</c:v>
                </c:pt>
                <c:pt idx="4">
                  <c:v>0.51955306999999995</c:v>
                </c:pt>
                <c:pt idx="5">
                  <c:v>1.4553073000000001</c:v>
                </c:pt>
                <c:pt idx="6">
                  <c:v>1.5111732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9D-9841-BDD6-096D1B199535}"/>
            </c:ext>
          </c:extLst>
        </c:ser>
        <c:ser>
          <c:idx val="1"/>
          <c:order val="1"/>
          <c:tx>
            <c:strRef>
              <c:f>Sheet2!$H$22</c:f>
              <c:strCache>
                <c:ptCount val="1"/>
                <c:pt idx="0">
                  <c:v>rank2_click_buy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(Sheet2!$I$22,Sheet2!$P$22,Sheet2!$W$22,Sheet2!$AD$22,Sheet2!$AL$22,Sheet2!$AT$22,Sheet2!$BB$22)</c:f>
              <c:numCache>
                <c:formatCode>General</c:formatCode>
                <c:ptCount val="7"/>
                <c:pt idx="0">
                  <c:v>0.27272727000000002</c:v>
                </c:pt>
                <c:pt idx="1">
                  <c:v>0.13875598</c:v>
                </c:pt>
                <c:pt idx="2">
                  <c:v>0.58851675000000003</c:v>
                </c:pt>
                <c:pt idx="3">
                  <c:v>0.44976076999999998</c:v>
                </c:pt>
                <c:pt idx="4">
                  <c:v>0.55023922999999997</c:v>
                </c:pt>
                <c:pt idx="5">
                  <c:v>1.5023922999999999</c:v>
                </c:pt>
                <c:pt idx="6">
                  <c:v>1.4880382999999999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9D-9841-BDD6-096D1B199535}"/>
            </c:ext>
          </c:extLst>
        </c:ser>
        <c:ser>
          <c:idx val="2"/>
          <c:order val="2"/>
          <c:tx>
            <c:strRef>
              <c:f>Sheet2!$H$23</c:f>
              <c:strCache>
                <c:ptCount val="1"/>
                <c:pt idx="0">
                  <c:v>rank3_click_buy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(Sheet2!$I$23,Sheet2!$P$23,Sheet2!$W$23,Sheet2!$AD$23,Sheet2!$AL$23,Sheet2!$AT$23,Sheet2!$BB$23)</c:f>
              <c:numCache>
                <c:formatCode>General</c:formatCode>
                <c:ptCount val="7"/>
                <c:pt idx="0">
                  <c:v>0.36956522000000003</c:v>
                </c:pt>
                <c:pt idx="1">
                  <c:v>0.24637681</c:v>
                </c:pt>
                <c:pt idx="2">
                  <c:v>0.38405797000000003</c:v>
                </c:pt>
                <c:pt idx="3">
                  <c:v>0.52173913000000005</c:v>
                </c:pt>
                <c:pt idx="4">
                  <c:v>0.47826087</c:v>
                </c:pt>
                <c:pt idx="5">
                  <c:v>1.826087</c:v>
                </c:pt>
                <c:pt idx="6">
                  <c:v>1.4202899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9D-9841-BDD6-096D1B199535}"/>
            </c:ext>
          </c:extLst>
        </c:ser>
        <c:ser>
          <c:idx val="3"/>
          <c:order val="3"/>
          <c:tx>
            <c:strRef>
              <c:f>Sheet2!$H$24</c:f>
              <c:strCache>
                <c:ptCount val="1"/>
                <c:pt idx="0">
                  <c:v>rank4_click_buy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(Sheet2!$I$24,Sheet2!$P$24,Sheet2!$W$24,Sheet2!$AD$24,Sheet2!$AL$24,Sheet2!$AT$24,Sheet2!$BB$24)</c:f>
              <c:numCache>
                <c:formatCode>General</c:formatCode>
                <c:ptCount val="7"/>
                <c:pt idx="0">
                  <c:v>0.55172414000000003</c:v>
                </c:pt>
                <c:pt idx="1">
                  <c:v>0.34482759000000002</c:v>
                </c:pt>
                <c:pt idx="2">
                  <c:v>0.10344828</c:v>
                </c:pt>
                <c:pt idx="3">
                  <c:v>0.5</c:v>
                </c:pt>
                <c:pt idx="4">
                  <c:v>0.5</c:v>
                </c:pt>
                <c:pt idx="5">
                  <c:v>2.1034483000000002</c:v>
                </c:pt>
                <c:pt idx="6">
                  <c:v>1.5344827999999999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9D-9841-BDD6-096D1B199535}"/>
            </c:ext>
          </c:extLst>
        </c:ser>
        <c:ser>
          <c:idx val="4"/>
          <c:order val="4"/>
          <c:tx>
            <c:strRef>
              <c:f>Sheet2!$H$25</c:f>
              <c:strCache>
                <c:ptCount val="1"/>
                <c:pt idx="0">
                  <c:v>rank5_click_buy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(Sheet2!$I$25,Sheet2!$P$25,Sheet2!$W$25,Sheet2!$AD$25,Sheet2!$AL$25,Sheet2!$AT$25,Sheet2!$BB$25)</c:f>
              <c:numCache>
                <c:formatCode>General</c:formatCode>
                <c:ptCount val="7"/>
                <c:pt idx="0">
                  <c:v>0.55000000000000004</c:v>
                </c:pt>
                <c:pt idx="1">
                  <c:v>0.45</c:v>
                </c:pt>
                <c:pt idx="2">
                  <c:v>0</c:v>
                </c:pt>
                <c:pt idx="3">
                  <c:v>0.7</c:v>
                </c:pt>
                <c:pt idx="4">
                  <c:v>0.3</c:v>
                </c:pt>
                <c:pt idx="5">
                  <c:v>2.35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9D-9841-BDD6-096D1B199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2425792"/>
        <c:axId val="2041952304"/>
      </c:barChart>
      <c:catAx>
        <c:axId val="196242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952304"/>
        <c:crosses val="autoZero"/>
        <c:auto val="1"/>
        <c:lblAlgn val="ctr"/>
        <c:lblOffset val="100"/>
        <c:noMultiLvlLbl val="0"/>
      </c:catAx>
      <c:valAx>
        <c:axId val="2041952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42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Noclick_nobuy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Sheet2!$H$29</c:f>
              <c:strCache>
                <c:ptCount val="1"/>
                <c:pt idx="0">
                  <c:v>rank5_click_buy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(Sheet2!$I$29,Sheet2!$P$29,Sheet2!$W$29,Sheet2!$AD$29,Sheet2!$AL$29,Sheet2!$AT$29,Sheet2!$BB$29)</c:f>
              <c:numCache>
                <c:formatCode>General</c:formatCode>
                <c:ptCount val="7"/>
                <c:pt idx="0">
                  <c:v>0.55000000000000004</c:v>
                </c:pt>
                <c:pt idx="1">
                  <c:v>0.45</c:v>
                </c:pt>
                <c:pt idx="2">
                  <c:v>0</c:v>
                </c:pt>
                <c:pt idx="3">
                  <c:v>0.7</c:v>
                </c:pt>
                <c:pt idx="4">
                  <c:v>0.3</c:v>
                </c:pt>
                <c:pt idx="5">
                  <c:v>2.35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9-8F4D-835B-B7B2D995BA7B}"/>
            </c:ext>
          </c:extLst>
        </c:ser>
        <c:ser>
          <c:idx val="1"/>
          <c:order val="1"/>
          <c:tx>
            <c:strRef>
              <c:f>Sheet2!$H$30</c:f>
              <c:strCache>
                <c:ptCount val="1"/>
                <c:pt idx="0">
                  <c:v>rank1_noclick_nobuy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(Sheet2!$I$30,Sheet2!$P$30,Sheet2!$W$30,Sheet2!$AD$30,Sheet2!$AL$30,Sheet2!$AT$30,Sheet2!$BB$30)</c:f>
              <c:numCache>
                <c:formatCode>General</c:formatCode>
                <c:ptCount val="7"/>
                <c:pt idx="0">
                  <c:v>7.6015730000000004E-2</c:v>
                </c:pt>
                <c:pt idx="1">
                  <c:v>9.0432499999999999E-2</c:v>
                </c:pt>
                <c:pt idx="2">
                  <c:v>0.83355177000000003</c:v>
                </c:pt>
                <c:pt idx="3">
                  <c:v>0.53997379000000001</c:v>
                </c:pt>
                <c:pt idx="4">
                  <c:v>0.46002620999999999</c:v>
                </c:pt>
                <c:pt idx="5">
                  <c:v>1.5543906000000001</c:v>
                </c:pt>
                <c:pt idx="6">
                  <c:v>1.559633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19-8F4D-835B-B7B2D995BA7B}"/>
            </c:ext>
          </c:extLst>
        </c:ser>
        <c:ser>
          <c:idx val="2"/>
          <c:order val="2"/>
          <c:tx>
            <c:strRef>
              <c:f>Sheet2!$H$31</c:f>
              <c:strCache>
                <c:ptCount val="1"/>
                <c:pt idx="0">
                  <c:v>rank2_noclick_nobuy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(Sheet2!$I$31,Sheet2!$P$31,Sheet2!$W$31,Sheet2!$AD$31,Sheet2!$AL$31,Sheet2!$AT$31,Sheet2!$BB$31)</c:f>
              <c:numCache>
                <c:formatCode>General</c:formatCode>
                <c:ptCount val="7"/>
                <c:pt idx="0">
                  <c:v>0.23211169000000001</c:v>
                </c:pt>
                <c:pt idx="1">
                  <c:v>0.17801047</c:v>
                </c:pt>
                <c:pt idx="2">
                  <c:v>0.58987783999999999</c:v>
                </c:pt>
                <c:pt idx="3">
                  <c:v>0.52006980999999997</c:v>
                </c:pt>
                <c:pt idx="4">
                  <c:v>0.47993018999999998</c:v>
                </c:pt>
                <c:pt idx="5">
                  <c:v>1.5959859999999999</c:v>
                </c:pt>
                <c:pt idx="6">
                  <c:v>1.534904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19-8F4D-835B-B7B2D995BA7B}"/>
            </c:ext>
          </c:extLst>
        </c:ser>
        <c:ser>
          <c:idx val="3"/>
          <c:order val="3"/>
          <c:tx>
            <c:strRef>
              <c:f>Sheet2!$H$32</c:f>
              <c:strCache>
                <c:ptCount val="1"/>
                <c:pt idx="0">
                  <c:v>rank3_noclick_nobuy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(Sheet2!$I$32,Sheet2!$P$32,Sheet2!$W$32,Sheet2!$AD$32,Sheet2!$AL$32,Sheet2!$AT$32,Sheet2!$BB$32)</c:f>
              <c:numCache>
                <c:formatCode>General</c:formatCode>
                <c:ptCount val="7"/>
                <c:pt idx="0">
                  <c:v>0.37756097999999999</c:v>
                </c:pt>
                <c:pt idx="1">
                  <c:v>0.32878048999999998</c:v>
                </c:pt>
                <c:pt idx="2">
                  <c:v>0.29365854000000002</c:v>
                </c:pt>
                <c:pt idx="3">
                  <c:v>0.52926828999999997</c:v>
                </c:pt>
                <c:pt idx="4">
                  <c:v>0.47073171000000003</c:v>
                </c:pt>
                <c:pt idx="5">
                  <c:v>1.9229267999999999</c:v>
                </c:pt>
                <c:pt idx="6">
                  <c:v>1.5190243999999999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19-8F4D-835B-B7B2D995BA7B}"/>
            </c:ext>
          </c:extLst>
        </c:ser>
        <c:ser>
          <c:idx val="4"/>
          <c:order val="4"/>
          <c:tx>
            <c:strRef>
              <c:f>Sheet2!$H$33</c:f>
              <c:strCache>
                <c:ptCount val="1"/>
                <c:pt idx="0">
                  <c:v>rank4_noclick_nobuy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(Sheet2!$I$33,Sheet2!$P$33,Sheet2!$W$33,Sheet2!$AD$33,Sheet2!$AL$33,Sheet2!$AT$33,Sheet2!$BB$33)</c:f>
              <c:numCache>
                <c:formatCode>General</c:formatCode>
                <c:ptCount val="7"/>
                <c:pt idx="0">
                  <c:v>0.46590317999999997</c:v>
                </c:pt>
                <c:pt idx="1">
                  <c:v>0.45809474</c:v>
                </c:pt>
                <c:pt idx="2">
                  <c:v>7.600208E-2</c:v>
                </c:pt>
                <c:pt idx="3">
                  <c:v>0.52732952</c:v>
                </c:pt>
                <c:pt idx="4">
                  <c:v>0.47267048</c:v>
                </c:pt>
                <c:pt idx="5">
                  <c:v>2.1572098</c:v>
                </c:pt>
                <c:pt idx="6">
                  <c:v>1.4763143999999999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19-8F4D-835B-B7B2D995BA7B}"/>
            </c:ext>
          </c:extLst>
        </c:ser>
        <c:ser>
          <c:idx val="5"/>
          <c:order val="5"/>
          <c:tx>
            <c:strRef>
              <c:f>Sheet2!$H$34</c:f>
              <c:strCache>
                <c:ptCount val="1"/>
                <c:pt idx="0">
                  <c:v>rank5_noclick_nobuy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(Sheet2!$I$34,Sheet2!$P$34,Sheet2!$W$34,Sheet2!$AD$34,Sheet2!$AL$34,Sheet2!$AT$34,Sheet2!$BB$34)</c:f>
              <c:numCache>
                <c:formatCode>General</c:formatCode>
                <c:ptCount val="7"/>
                <c:pt idx="0">
                  <c:v>0.47413023999999998</c:v>
                </c:pt>
                <c:pt idx="1">
                  <c:v>0.52586975999999996</c:v>
                </c:pt>
                <c:pt idx="2">
                  <c:v>0</c:v>
                </c:pt>
                <c:pt idx="3">
                  <c:v>0.52319358000000005</c:v>
                </c:pt>
                <c:pt idx="4">
                  <c:v>0.47680642000000001</c:v>
                </c:pt>
                <c:pt idx="5">
                  <c:v>2.4103479000000001</c:v>
                </c:pt>
                <c:pt idx="6">
                  <c:v>1.4455842999999999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E19-8F4D-835B-B7B2D995B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9628688"/>
        <c:axId val="2024346464"/>
      </c:barChart>
      <c:catAx>
        <c:axId val="203962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346464"/>
        <c:crosses val="autoZero"/>
        <c:auto val="1"/>
        <c:lblAlgn val="ctr"/>
        <c:lblOffset val="100"/>
        <c:noMultiLvlLbl val="0"/>
      </c:catAx>
      <c:valAx>
        <c:axId val="2024346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62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770F-394D-0142-B0A6-DFFC0C131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6179F-4C2A-7A46-AE92-1CD3222B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35B9-C0BD-6E45-BA9E-5D59833E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45E-FF3C-7840-913C-788ECB635B02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4756-A938-1743-B00B-2546F052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EED0-04A3-0E4F-9DFC-2D86B315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D246-28D9-AA45-9216-7E628755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25839-89FE-FA45-80A7-D0798623A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62DB-F707-6D41-A980-85BEF0F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45E-FF3C-7840-913C-788ECB635B02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8C3E-9A1F-F041-B141-A950F026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774D-FC38-0044-9178-E1DDB12D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11040-DD76-C44E-A513-A85DD163B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1960E-7DAF-7646-9F02-482939E49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EE54-9E02-EA42-8889-CF92AC76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45E-FF3C-7840-913C-788ECB635B02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BB33-A988-2842-A0F6-1283124D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59F6-8F3F-784F-BCD6-EFCCEC8B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B7E9-98F5-5540-9D34-EA14077C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067D-385E-7845-B5F7-12E4C924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001E-5501-2F44-A9B5-9D520C67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45E-FF3C-7840-913C-788ECB635B02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5C8E-2B6A-924A-B20F-F3F6AE0F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19CD-750E-954B-AFA1-B0531C04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CBFB-401D-7D46-B866-AF65E49B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50BF-0FEA-0A49-AB04-0AE4A74E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8AE5-42F0-FD48-9A0F-4642176D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45E-FF3C-7840-913C-788ECB635B02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917C-9C48-744E-964C-9DF83C6F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92E1-711F-3847-A9E4-B707666E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E34F-5664-E04D-BE31-E9B27046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4B9E-D63A-524A-8BCC-E195889C6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BAD1B-EE3A-D548-A7AF-FC780A0B1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8E1DC-47EB-6C4B-BAAF-C129D1E5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45E-FF3C-7840-913C-788ECB635B02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7E7C4-FB83-554E-97AB-73091BAC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7E561-D93C-8D44-B241-FC52C947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3540-E890-9441-B2D0-3D27C21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254E5-7E61-5043-A92E-5CE55CBB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84A86-2A33-6B40-AAF1-A5724B01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58E45-427E-C54F-BB36-4464798D9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27266-CF77-A642-B03F-DCA60AD3C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A8DF3-4007-0A44-8C8F-D154A6AB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45E-FF3C-7840-913C-788ECB635B02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DE5D5-308A-4740-B4C7-8B0B55EB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6EB41-16AE-E744-86A4-33F13508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D910-3BA2-4E45-B320-6004F445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11DC3-0B28-6140-B07E-CDCE97B8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45E-FF3C-7840-913C-788ECB635B02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36CA5-9AD8-9844-88CE-83B99A57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EE65C-D2AD-C846-9639-7914D336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55B3F-0F58-2344-A0D2-161F2B07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45E-FF3C-7840-913C-788ECB635B02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5F4C9-27ED-D443-9BEF-0B130329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53B8D-DAE2-DF4F-8D26-755DADCD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C650-6671-0F4A-83F9-A8068C33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9F7E-26C0-294B-8125-BE785AC3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5BF9F-E9CE-A84D-A132-56B3435E1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E3E8-6036-1C44-8518-8B40ABF9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45E-FF3C-7840-913C-788ECB635B02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4F3B6-120B-DD4D-840F-B9629521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BE214-05D9-5A44-BFD2-BFFBAA8F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5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833C-3B30-DE45-B7FB-66B01EBA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B4D5E-8910-D947-966B-68AED05BE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D02FE-ECAF-9E4E-A32A-558E781E1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3930E-52CF-9E49-AF43-E44409E4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45E-FF3C-7840-913C-788ECB635B02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1CACF-BA7A-4F4C-9E40-2EFA92A7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60B3-092D-0144-AA9E-E702979C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6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A2959-065F-8749-B9DB-6C8DF3B4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2FF7-0195-BF44-A753-C3516810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AC35-A3AE-0B40-A788-A3E82B517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F45E-FF3C-7840-913C-788ECB635B02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9C99-EE29-3241-9B22-1F48BED59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AF29-5229-3044-8B36-E2F5C719B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D02D-27F4-794A-B58B-7FBCDBE3C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Root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FD46A-D15B-C945-8214-0FA248B16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  <a:p>
            <a:r>
              <a:rPr lang="en-US" dirty="0"/>
              <a:t>Qi</a:t>
            </a:r>
          </a:p>
        </p:txBody>
      </p:sp>
    </p:spTree>
    <p:extLst>
      <p:ext uri="{BB962C8B-B14F-4D97-AF65-F5344CB8AC3E}">
        <p14:creationId xmlns:p14="http://schemas.microsoft.com/office/powerpoint/2010/main" val="286801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A3002B-DC91-6847-9A0E-BFFB1746B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784839"/>
              </p:ext>
            </p:extLst>
          </p:nvPr>
        </p:nvGraphicFramePr>
        <p:xfrm>
          <a:off x="1004032" y="762430"/>
          <a:ext cx="8971673" cy="300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4B932E-42E8-AE4E-8C59-6C6C6BBE1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359666"/>
              </p:ext>
            </p:extLst>
          </p:nvPr>
        </p:nvGraphicFramePr>
        <p:xfrm>
          <a:off x="1004032" y="3765638"/>
          <a:ext cx="8971673" cy="3003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90CA76-874D-684E-ACC8-C256B50EACFE}"/>
              </a:ext>
            </a:extLst>
          </p:cNvPr>
          <p:cNvSpPr txBox="1"/>
          <p:nvPr/>
        </p:nvSpPr>
        <p:spPr>
          <a:xfrm>
            <a:off x="1004032" y="254554"/>
            <a:ext cx="526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Across </a:t>
            </a:r>
            <a:r>
              <a:rPr lang="en-US" dirty="0" err="1"/>
              <a:t>click_nobuy</a:t>
            </a:r>
            <a:r>
              <a:rPr lang="en-US" baseline="0" dirty="0"/>
              <a:t>, </a:t>
            </a:r>
            <a:r>
              <a:rPr lang="en-US" baseline="0" dirty="0" err="1"/>
              <a:t>click_buy</a:t>
            </a:r>
            <a:r>
              <a:rPr lang="en-US" baseline="0" dirty="0"/>
              <a:t>, </a:t>
            </a:r>
            <a:r>
              <a:rPr lang="en-US" baseline="0" dirty="0" err="1"/>
              <a:t>noclick_nobuy</a:t>
            </a:r>
            <a:r>
              <a:rPr lang="en-US" baseline="0" dirty="0"/>
              <a:t> and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FFB46-AC39-F94C-8EAC-16681D570184}"/>
              </a:ext>
            </a:extLst>
          </p:cNvPr>
          <p:cNvSpPr txBox="1"/>
          <p:nvPr/>
        </p:nvSpPr>
        <p:spPr>
          <a:xfrm>
            <a:off x="1158585" y="400916"/>
            <a:ext cx="357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click_nobuy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B8F95E-7699-E946-AA4E-77C22BAD9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539698"/>
              </p:ext>
            </p:extLst>
          </p:nvPr>
        </p:nvGraphicFramePr>
        <p:xfrm>
          <a:off x="798367" y="1360115"/>
          <a:ext cx="9980469" cy="413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660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032C5-08B8-2043-8C95-1A9E011454AB}"/>
              </a:ext>
            </a:extLst>
          </p:cNvPr>
          <p:cNvSpPr txBox="1"/>
          <p:nvPr/>
        </p:nvSpPr>
        <p:spPr>
          <a:xfrm>
            <a:off x="1103376" y="456334"/>
            <a:ext cx="332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click_buy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0C1CF9-25CF-2841-AED2-A0757B470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659534"/>
              </p:ext>
            </p:extLst>
          </p:nvPr>
        </p:nvGraphicFramePr>
        <p:xfrm>
          <a:off x="770867" y="1357884"/>
          <a:ext cx="9985248" cy="414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139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A57D3-31CC-C04F-B8E1-D6B9F3712E34}"/>
              </a:ext>
            </a:extLst>
          </p:cNvPr>
          <p:cNvSpPr txBox="1"/>
          <p:nvPr/>
        </p:nvSpPr>
        <p:spPr>
          <a:xfrm>
            <a:off x="1246909" y="442479"/>
            <a:ext cx="381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noclick_nobuy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0B8E17-59B7-D34C-B960-F9A1F7CDF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073773"/>
              </p:ext>
            </p:extLst>
          </p:nvPr>
        </p:nvGraphicFramePr>
        <p:xfrm>
          <a:off x="789709" y="1357884"/>
          <a:ext cx="9985248" cy="414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596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EFD285-B822-9547-A354-C9732CC6CCD1}"/>
              </a:ext>
            </a:extLst>
          </p:cNvPr>
          <p:cNvSpPr txBox="1"/>
          <p:nvPr/>
        </p:nvSpPr>
        <p:spPr>
          <a:xfrm>
            <a:off x="1025237" y="414769"/>
            <a:ext cx="596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Across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</a:t>
            </a:r>
            <a:r>
              <a:rPr lang="en-US" dirty="0" err="1"/>
              <a:t>noclick_nobuy</a:t>
            </a:r>
            <a:r>
              <a:rPr lang="en-US" dirty="0"/>
              <a:t>, across ranks 1-5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9B15B4-3064-7B45-87A7-85EF0830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77" y="914977"/>
            <a:ext cx="4584700" cy="275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97969-839E-024F-8453-498FD6A9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1699"/>
            <a:ext cx="4584700" cy="2755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75EC11-9772-3940-AB9F-D3B8E0949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93" y="3935268"/>
            <a:ext cx="4584700" cy="2755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AD2D50-6649-C549-A2DE-AC6796198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35268"/>
            <a:ext cx="4584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57F923-5B29-3540-AA91-0782367B0837}"/>
              </a:ext>
            </a:extLst>
          </p:cNvPr>
          <p:cNvSpPr/>
          <p:nvPr/>
        </p:nvSpPr>
        <p:spPr>
          <a:xfrm>
            <a:off x="759591" y="404152"/>
            <a:ext cx="706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Continued- Across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</a:t>
            </a:r>
            <a:r>
              <a:rPr lang="en-US" dirty="0" err="1"/>
              <a:t>noclick_nobuy</a:t>
            </a:r>
            <a:r>
              <a:rPr lang="en-US" dirty="0"/>
              <a:t>, across ranks 1-5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FDC7E-AA56-7342-BBE3-F7B43D5E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69" y="1050483"/>
            <a:ext cx="7840534" cy="47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1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117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Root Insurance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Insurance</dc:title>
  <dc:creator>Jiang, Qi</dc:creator>
  <cp:lastModifiedBy>Jiang, Qi</cp:lastModifiedBy>
  <cp:revision>6</cp:revision>
  <dcterms:created xsi:type="dcterms:W3CDTF">2021-05-23T18:27:11Z</dcterms:created>
  <dcterms:modified xsi:type="dcterms:W3CDTF">2021-05-23T19:13:07Z</dcterms:modified>
</cp:coreProperties>
</file>