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83" r:id="rId4"/>
    <p:sldId id="263" r:id="rId5"/>
    <p:sldId id="266" r:id="rId6"/>
  </p:sldIdLst>
  <p:sldSz cx="9144000" cy="5143500" type="screen16x9"/>
  <p:notesSz cx="6858000" cy="9144000"/>
  <p:embeddedFontLst>
    <p:embeddedFont>
      <p:font typeface="Barlow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5DBCAE-4FAD-4855-B954-9502A57C90AB}">
  <a:tblStyle styleId="{D45DBCAE-4FAD-4855-B954-9502A57C90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>
        <p:scale>
          <a:sx n="122" d="100"/>
          <a:sy n="122" d="100"/>
        </p:scale>
        <p:origin x="1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334916" y="1517039"/>
            <a:ext cx="5867790" cy="168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STATISTICAL MODEL (SPARK &amp; TF)    TEAM 34</a:t>
            </a:r>
            <a:endParaRPr lang="en-US" altLang="ko-KR" dirty="0"/>
          </a:p>
        </p:txBody>
      </p:sp>
      <p:sp>
        <p:nvSpPr>
          <p:cNvPr id="3" name="Google Shape;98;p15">
            <a:extLst>
              <a:ext uri="{FF2B5EF4-FFF2-40B4-BE49-F238E27FC236}">
                <a16:creationId xmlns:a16="http://schemas.microsoft.com/office/drawing/2014/main" id="{A08E5B2E-C0C9-7F4A-BEDD-8718CC25986D}"/>
              </a:ext>
            </a:extLst>
          </p:cNvPr>
          <p:cNvSpPr txBox="1">
            <a:spLocks/>
          </p:cNvSpPr>
          <p:nvPr/>
        </p:nvSpPr>
        <p:spPr>
          <a:xfrm>
            <a:off x="5816578" y="3200401"/>
            <a:ext cx="2888149" cy="642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b="1" dirty="0"/>
              <a:t>PRESENTED BY: PRASANTH THOTA &amp; SIDDHARTHA VALE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0E040D-9630-F141-A360-E0F8F97440EB}"/>
              </a:ext>
            </a:extLst>
          </p:cNvPr>
          <p:cNvSpPr/>
          <p:nvPr/>
        </p:nvSpPr>
        <p:spPr>
          <a:xfrm>
            <a:off x="2015547" y="2796988"/>
            <a:ext cx="2888148" cy="642006"/>
          </a:xfrm>
          <a:prstGeom prst="rect">
            <a:avLst/>
          </a:prstGeom>
          <a:noFill/>
          <a:ln w="508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5D5F5-DEAD-1446-A899-A4DAAE3FDFA0}"/>
              </a:ext>
            </a:extLst>
          </p:cNvPr>
          <p:cNvSpPr/>
          <p:nvPr/>
        </p:nvSpPr>
        <p:spPr>
          <a:xfrm>
            <a:off x="5788617" y="3266268"/>
            <a:ext cx="3100201" cy="710305"/>
          </a:xfrm>
          <a:prstGeom prst="rect">
            <a:avLst/>
          </a:prstGeom>
          <a:noFill/>
          <a:ln w="50800">
            <a:solidFill>
              <a:srgbClr val="FFB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827287" y="1406664"/>
            <a:ext cx="6686314" cy="295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WHAT ARE WE DOING?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2000" dirty="0"/>
              <a:t>Creating a model for users to use inputting any datasets and input variables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2000" dirty="0"/>
              <a:t>The model has set parameters that user must specify: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2000" dirty="0"/>
              <a:t>Dataset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2000" dirty="0"/>
              <a:t>Dependent Variable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2000" dirty="0"/>
              <a:t>Time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5" name="Google Shape;591;p39">
            <a:extLst>
              <a:ext uri="{FF2B5EF4-FFF2-40B4-BE49-F238E27FC236}">
                <a16:creationId xmlns:a16="http://schemas.microsoft.com/office/drawing/2014/main" id="{FA9C51C9-2627-D746-A862-24078D071FB5}"/>
              </a:ext>
            </a:extLst>
          </p:cNvPr>
          <p:cNvGrpSpPr/>
          <p:nvPr/>
        </p:nvGrpSpPr>
        <p:grpSpPr>
          <a:xfrm>
            <a:off x="8159493" y="619761"/>
            <a:ext cx="354108" cy="354128"/>
            <a:chOff x="570875" y="4322250"/>
            <a:chExt cx="443300" cy="443325"/>
          </a:xfrm>
        </p:grpSpPr>
        <p:sp>
          <p:nvSpPr>
            <p:cNvPr id="16" name="Google Shape;592;p39">
              <a:extLst>
                <a:ext uri="{FF2B5EF4-FFF2-40B4-BE49-F238E27FC236}">
                  <a16:creationId xmlns:a16="http://schemas.microsoft.com/office/drawing/2014/main" id="{688E1119-F152-4C4B-B243-ABAC79B7440D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3;p39">
              <a:extLst>
                <a:ext uri="{FF2B5EF4-FFF2-40B4-BE49-F238E27FC236}">
                  <a16:creationId xmlns:a16="http://schemas.microsoft.com/office/drawing/2014/main" id="{C23DF6BD-71FE-F447-AE7A-B29FAE03A730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4;p39">
              <a:extLst>
                <a:ext uri="{FF2B5EF4-FFF2-40B4-BE49-F238E27FC236}">
                  <a16:creationId xmlns:a16="http://schemas.microsoft.com/office/drawing/2014/main" id="{40645C66-0FEC-E24D-ADDB-D687F9C4F0F3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5;p39">
              <a:extLst>
                <a:ext uri="{FF2B5EF4-FFF2-40B4-BE49-F238E27FC236}">
                  <a16:creationId xmlns:a16="http://schemas.microsoft.com/office/drawing/2014/main" id="{8CD37C19-9347-6844-B121-1585FE7183D4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8;p15">
            <a:extLst>
              <a:ext uri="{FF2B5EF4-FFF2-40B4-BE49-F238E27FC236}">
                <a16:creationId xmlns:a16="http://schemas.microsoft.com/office/drawing/2014/main" id="{9FFB3D85-68D0-9745-8D5D-592F02FB3B6E}"/>
              </a:ext>
            </a:extLst>
          </p:cNvPr>
          <p:cNvSpPr txBox="1">
            <a:spLocks/>
          </p:cNvSpPr>
          <p:nvPr/>
        </p:nvSpPr>
        <p:spPr>
          <a:xfrm>
            <a:off x="1827287" y="3746325"/>
            <a:ext cx="5489426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sz="2000" dirty="0"/>
              <a:t>Using TensorFlow &amp; Spark with Random Forest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598F-C1FA-C148-91E5-F6BF0693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784D9-23D6-FF4F-9EE6-1C0D9A1889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480;p39">
            <a:extLst>
              <a:ext uri="{FF2B5EF4-FFF2-40B4-BE49-F238E27FC236}">
                <a16:creationId xmlns:a16="http://schemas.microsoft.com/office/drawing/2014/main" id="{42D01073-7B0C-944E-ACDF-E55928481FB9}"/>
              </a:ext>
            </a:extLst>
          </p:cNvPr>
          <p:cNvSpPr/>
          <p:nvPr/>
        </p:nvSpPr>
        <p:spPr>
          <a:xfrm>
            <a:off x="8196451" y="636356"/>
            <a:ext cx="320958" cy="32093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8;p15">
            <a:extLst>
              <a:ext uri="{FF2B5EF4-FFF2-40B4-BE49-F238E27FC236}">
                <a16:creationId xmlns:a16="http://schemas.microsoft.com/office/drawing/2014/main" id="{34643C61-7834-FE46-A4BC-24D2A917D4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64102" y="2342577"/>
            <a:ext cx="6566885" cy="2507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Divided each parameter setting into Tasks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Each task is given one node for faster processing, using parallelization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Created a function that take each task and trains the model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Broadcast the variables that will be used across the tasks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Collect all scores &amp; create a loop to find the best score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Created a Ridge Regression model with one parameter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10" name="Google Shape;98;p15">
            <a:extLst>
              <a:ext uri="{FF2B5EF4-FFF2-40B4-BE49-F238E27FC236}">
                <a16:creationId xmlns:a16="http://schemas.microsoft.com/office/drawing/2014/main" id="{D9FEBF2D-1258-8D49-9446-89F7279DD176}"/>
              </a:ext>
            </a:extLst>
          </p:cNvPr>
          <p:cNvSpPr txBox="1">
            <a:spLocks/>
          </p:cNvSpPr>
          <p:nvPr/>
        </p:nvSpPr>
        <p:spPr>
          <a:xfrm>
            <a:off x="1294020" y="1200175"/>
            <a:ext cx="5644662" cy="10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b="1" dirty="0"/>
              <a:t>CREATED A RIDGE REGRESSION MODEL WITH ONE PARAMETER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b="1" dirty="0"/>
              <a:t>TUNED THE PARAMETER TO MAXIMIZE ACCURACY SCORE FOR ALL INPUTS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95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NEXT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2" name="Google Shape;581;p39">
            <a:extLst>
              <a:ext uri="{FF2B5EF4-FFF2-40B4-BE49-F238E27FC236}">
                <a16:creationId xmlns:a16="http://schemas.microsoft.com/office/drawing/2014/main" id="{D3DA38E3-3E8A-A644-ADEC-27729073070F}"/>
              </a:ext>
            </a:extLst>
          </p:cNvPr>
          <p:cNvGrpSpPr/>
          <p:nvPr/>
        </p:nvGrpSpPr>
        <p:grpSpPr>
          <a:xfrm>
            <a:off x="8181225" y="637334"/>
            <a:ext cx="336534" cy="318981"/>
            <a:chOff x="5300400" y="3670175"/>
            <a:chExt cx="421300" cy="399325"/>
          </a:xfrm>
        </p:grpSpPr>
        <p:sp>
          <p:nvSpPr>
            <p:cNvPr id="13" name="Google Shape;582;p39">
              <a:extLst>
                <a:ext uri="{FF2B5EF4-FFF2-40B4-BE49-F238E27FC236}">
                  <a16:creationId xmlns:a16="http://schemas.microsoft.com/office/drawing/2014/main" id="{DAF168FC-0859-A844-B77E-F2A05DBA1E94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3;p39">
              <a:extLst>
                <a:ext uri="{FF2B5EF4-FFF2-40B4-BE49-F238E27FC236}">
                  <a16:creationId xmlns:a16="http://schemas.microsoft.com/office/drawing/2014/main" id="{3A10819D-4F22-7545-B8EC-1A1349BF98F9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4;p39">
              <a:extLst>
                <a:ext uri="{FF2B5EF4-FFF2-40B4-BE49-F238E27FC236}">
                  <a16:creationId xmlns:a16="http://schemas.microsoft.com/office/drawing/2014/main" id="{E90D2A84-FBFA-5942-AFC3-D80A1D123F8F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5;p39">
              <a:extLst>
                <a:ext uri="{FF2B5EF4-FFF2-40B4-BE49-F238E27FC236}">
                  <a16:creationId xmlns:a16="http://schemas.microsoft.com/office/drawing/2014/main" id="{7A4A596B-7125-3942-959E-B7B4798DE3E7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6;p39">
              <a:extLst>
                <a:ext uri="{FF2B5EF4-FFF2-40B4-BE49-F238E27FC236}">
                  <a16:creationId xmlns:a16="http://schemas.microsoft.com/office/drawing/2014/main" id="{93B7B674-9ACF-1A48-8D6A-872C4F9F7F09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98;p15">
            <a:extLst>
              <a:ext uri="{FF2B5EF4-FFF2-40B4-BE49-F238E27FC236}">
                <a16:creationId xmlns:a16="http://schemas.microsoft.com/office/drawing/2014/main" id="{15A9D7DE-CC54-604E-A168-D27650D03D24}"/>
              </a:ext>
            </a:extLst>
          </p:cNvPr>
          <p:cNvSpPr txBox="1">
            <a:spLocks/>
          </p:cNvSpPr>
          <p:nvPr/>
        </p:nvSpPr>
        <p:spPr>
          <a:xfrm>
            <a:off x="1294020" y="1200175"/>
            <a:ext cx="5384686" cy="10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endParaRPr lang="en-US" sz="1600" dirty="0"/>
          </a:p>
        </p:txBody>
      </p:sp>
      <p:sp>
        <p:nvSpPr>
          <p:cNvPr id="23" name="Google Shape;98;p15">
            <a:extLst>
              <a:ext uri="{FF2B5EF4-FFF2-40B4-BE49-F238E27FC236}">
                <a16:creationId xmlns:a16="http://schemas.microsoft.com/office/drawing/2014/main" id="{97346166-13F1-B44B-B830-3CD12BB4F6BE}"/>
              </a:ext>
            </a:extLst>
          </p:cNvPr>
          <p:cNvSpPr txBox="1">
            <a:spLocks/>
          </p:cNvSpPr>
          <p:nvPr/>
        </p:nvSpPr>
        <p:spPr>
          <a:xfrm>
            <a:off x="1446419" y="1352574"/>
            <a:ext cx="6734805" cy="339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r>
              <a:rPr lang="en-US" sz="2400" dirty="0"/>
              <a:t>Implement the algorithm for boosted trees with two parameters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2400" dirty="0"/>
              <a:t>Implementing GCP (Google Cloud Platform) 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2400" dirty="0"/>
              <a:t>Making the code transferable, so continuing in the future students and TAs can refer to  our work and make references to 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96" name="Google Shape;196;p24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QUESTIONS?</a:t>
            </a:r>
            <a:endParaRPr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185</Words>
  <Application>Microsoft Macintosh PowerPoint</Application>
  <PresentationFormat>On-screen Show (16:9)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Barlow</vt:lpstr>
      <vt:lpstr>Arial</vt:lpstr>
      <vt:lpstr>Basset template</vt:lpstr>
      <vt:lpstr>STATISTICAL MODEL (SPARK &amp; TF)    TEAM 34</vt:lpstr>
      <vt:lpstr>INTRODUCTION</vt:lpstr>
      <vt:lpstr>WHAT HAVE WE DONE</vt:lpstr>
      <vt:lpstr>WHAT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 – SPARK &amp; TF</dc:title>
  <cp:lastModifiedBy>Siddhartha Ajay Vale</cp:lastModifiedBy>
  <cp:revision>13</cp:revision>
  <dcterms:modified xsi:type="dcterms:W3CDTF">2019-04-18T02:18:55Z</dcterms:modified>
</cp:coreProperties>
</file>