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  <p:sldMasterId id="2147484002" r:id="rId2"/>
    <p:sldMasterId id="2147484083" r:id="rId3"/>
  </p:sldMasterIdLst>
  <p:sldIdLst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75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9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81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9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55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4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52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479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5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94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95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68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48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69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60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29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9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253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176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281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0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23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835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587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020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64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59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44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61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4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7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8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99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98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0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6C682B-B5BC-4C96-9D2E-FC27CFAD8B1F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C0C208-71E7-4858-A2E2-8CD400C7E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03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  <p:sldLayoutId id="21474841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AC580-A8D1-4468-8BFB-841EC44A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6176"/>
            <a:ext cx="10353762" cy="970450"/>
          </a:xfrm>
        </p:spPr>
        <p:txBody>
          <a:bodyPr/>
          <a:lstStyle/>
          <a:p>
            <a:r>
              <a:rPr lang="de-DE" dirty="0"/>
              <a:t>Das A-Team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3C5A65D-DAD3-4159-8D80-08536C0FA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5109"/>
              </p:ext>
            </p:extLst>
          </p:nvPr>
        </p:nvGraphicFramePr>
        <p:xfrm>
          <a:off x="392793" y="1716127"/>
          <a:ext cx="17283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364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Gute Laune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Roter Bart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Handwerk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577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77EB697-EC88-4E5C-A1CF-94399BB5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01847"/>
              </p:ext>
            </p:extLst>
          </p:nvPr>
        </p:nvGraphicFramePr>
        <p:xfrm>
          <a:off x="332713" y="3429000"/>
          <a:ext cx="1767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70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Heizung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Weinbau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Umweltschutz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442E60BB-03E3-480B-A069-4EDB33A2A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52731"/>
              </p:ext>
            </p:extLst>
          </p:nvPr>
        </p:nvGraphicFramePr>
        <p:xfrm>
          <a:off x="2350673" y="5172548"/>
          <a:ext cx="1769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91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Problemlöser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247251">
                <a:tc>
                  <a:txBody>
                    <a:bodyPr/>
                    <a:lstStyle/>
                    <a:p>
                      <a:r>
                        <a:rPr lang="de-DE" dirty="0"/>
                        <a:t>Muskeln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247251">
                <a:tc>
                  <a:txBody>
                    <a:bodyPr/>
                    <a:lstStyle/>
                    <a:p>
                      <a:r>
                        <a:rPr lang="de-DE" dirty="0"/>
                        <a:t>Reflektion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2408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62C3965-78B1-4043-BDFF-5F76715E2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373"/>
              </p:ext>
            </p:extLst>
          </p:nvPr>
        </p:nvGraphicFramePr>
        <p:xfrm>
          <a:off x="4330031" y="4869827"/>
          <a:ext cx="187361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611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264578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Weltkriege (I,II)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Umweltschutz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Alles was 4 Räder 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092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D267016-35E0-48B7-A47F-B7578B9B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8406"/>
              </p:ext>
            </p:extLst>
          </p:nvPr>
        </p:nvGraphicFramePr>
        <p:xfrm>
          <a:off x="2395636" y="3203514"/>
          <a:ext cx="1625600" cy="154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599904">
                <a:tc>
                  <a:txBody>
                    <a:bodyPr/>
                    <a:lstStyle/>
                    <a:p>
                      <a:r>
                        <a:rPr lang="de-DE" dirty="0"/>
                        <a:t>Unternehmenskultur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5406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Umweltschutz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52918E8-00B9-4C93-9100-63E0F5532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63939"/>
              </p:ext>
            </p:extLst>
          </p:nvPr>
        </p:nvGraphicFramePr>
        <p:xfrm>
          <a:off x="10268968" y="3474685"/>
          <a:ext cx="17236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12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Philosophie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Ernährung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6E4FAE-491D-4A97-B63A-A57BB928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94058"/>
              </p:ext>
            </p:extLst>
          </p:nvPr>
        </p:nvGraphicFramePr>
        <p:xfrm>
          <a:off x="6503998" y="4869827"/>
          <a:ext cx="162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Physik, Mathe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Philosophie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Metalle und Legierungen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F56CD8-A0BE-43B5-A9B0-F916A085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85363"/>
              </p:ext>
            </p:extLst>
          </p:nvPr>
        </p:nvGraphicFramePr>
        <p:xfrm>
          <a:off x="8378199" y="3361791"/>
          <a:ext cx="16361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49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Geo-Chemie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Geschichte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Wassertechnik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3C086927-72AD-4D7C-AC06-A9FF2A9F0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57598"/>
              </p:ext>
            </p:extLst>
          </p:nvPr>
        </p:nvGraphicFramePr>
        <p:xfrm>
          <a:off x="2370042" y="1417320"/>
          <a:ext cx="162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Verhandeln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Filmmacher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 err="1"/>
                        <a:t>Cashmaker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577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>
            <a:extLst>
              <a:ext uri="{FF2B5EF4-FFF2-40B4-BE49-F238E27FC236}">
                <a16:creationId xmlns:a16="http://schemas.microsoft.com/office/drawing/2014/main" id="{40E3C7B4-A1B1-4F5D-8E96-D58B3DA28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205409"/>
              </p:ext>
            </p:extLst>
          </p:nvPr>
        </p:nvGraphicFramePr>
        <p:xfrm>
          <a:off x="10246315" y="1757708"/>
          <a:ext cx="17236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11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Optimieren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Weitblick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Reflektion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5775"/>
                  </a:ext>
                </a:extLst>
              </a:tr>
            </a:tbl>
          </a:graphicData>
        </a:graphic>
      </p:graphicFrame>
      <p:graphicFrame>
        <p:nvGraphicFramePr>
          <p:cNvPr id="14" name="Inhaltsplatzhalter 3">
            <a:extLst>
              <a:ext uri="{FF2B5EF4-FFF2-40B4-BE49-F238E27FC236}">
                <a16:creationId xmlns:a16="http://schemas.microsoft.com/office/drawing/2014/main" id="{A3A34009-5352-4A28-B13E-EBAB7A5D1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599483"/>
              </p:ext>
            </p:extLst>
          </p:nvPr>
        </p:nvGraphicFramePr>
        <p:xfrm>
          <a:off x="8375156" y="5206902"/>
          <a:ext cx="162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310186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310186">
                <a:tc>
                  <a:txBody>
                    <a:bodyPr/>
                    <a:lstStyle/>
                    <a:p>
                      <a:r>
                        <a:rPr lang="de-DE" dirty="0"/>
                        <a:t>Gute Laune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310186">
                <a:tc>
                  <a:txBody>
                    <a:bodyPr/>
                    <a:lstStyle/>
                    <a:p>
                      <a:r>
                        <a:rPr lang="de-DE" dirty="0"/>
                        <a:t>Forschung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310186">
                <a:tc>
                  <a:txBody>
                    <a:bodyPr/>
                    <a:lstStyle/>
                    <a:p>
                      <a:r>
                        <a:rPr lang="de-DE" dirty="0"/>
                        <a:t>Wissen lehren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5775"/>
                  </a:ext>
                </a:extLst>
              </a:tr>
            </a:tbl>
          </a:graphicData>
        </a:graphic>
      </p:graphicFrame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5FA386C8-759E-4D4B-950D-D050DC718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666162"/>
              </p:ext>
            </p:extLst>
          </p:nvPr>
        </p:nvGraphicFramePr>
        <p:xfrm>
          <a:off x="8412642" y="1615218"/>
          <a:ext cx="162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6224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249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Gute Laune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17329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Problemlöser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364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de-DE" dirty="0"/>
                        <a:t>Weitblick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5775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271A579E-DC5E-4194-BC77-712404DA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71697"/>
              </p:ext>
            </p:extLst>
          </p:nvPr>
        </p:nvGraphicFramePr>
        <p:xfrm>
          <a:off x="392793" y="575324"/>
          <a:ext cx="17446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641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Sven Räder</a:t>
                      </a:r>
                    </a:p>
                    <a:p>
                      <a:r>
                        <a:rPr lang="de-DE" dirty="0"/>
                        <a:t>„</a:t>
                      </a:r>
                      <a:r>
                        <a:rPr lang="de-DE" dirty="0" err="1"/>
                        <a:t>Orthem</a:t>
                      </a:r>
                      <a:r>
                        <a:rPr lang="de-DE" dirty="0"/>
                        <a:t>“</a:t>
                      </a:r>
                    </a:p>
                    <a:p>
                      <a:r>
                        <a:rPr lang="de-DE" dirty="0"/>
                        <a:t>„</a:t>
                      </a:r>
                      <a:r>
                        <a:rPr lang="de-DE" dirty="0" err="1"/>
                        <a:t>Mc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Gyver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2EC6AACF-9260-42E0-9E0D-632784CF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03852"/>
              </p:ext>
            </p:extLst>
          </p:nvPr>
        </p:nvGraphicFramePr>
        <p:xfrm>
          <a:off x="332712" y="5168402"/>
          <a:ext cx="1735909" cy="115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909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1153657">
                <a:tc>
                  <a:txBody>
                    <a:bodyPr/>
                    <a:lstStyle/>
                    <a:p>
                      <a:r>
                        <a:rPr lang="de-DE" dirty="0"/>
                        <a:t>Nicolai </a:t>
                      </a:r>
                      <a:r>
                        <a:rPr lang="de-DE" dirty="0" err="1"/>
                        <a:t>Pongs</a:t>
                      </a:r>
                      <a:endParaRPr lang="de-DE" dirty="0"/>
                    </a:p>
                    <a:p>
                      <a:r>
                        <a:rPr lang="de-DE" dirty="0"/>
                        <a:t>„</a:t>
                      </a:r>
                      <a:r>
                        <a:rPr lang="de-DE" dirty="0" err="1"/>
                        <a:t>IronNick</a:t>
                      </a:r>
                      <a:r>
                        <a:rPr lang="de-DE" dirty="0"/>
                        <a:t>“</a:t>
                      </a:r>
                    </a:p>
                    <a:p>
                      <a:r>
                        <a:rPr lang="de-DE" dirty="0"/>
                        <a:t>„Tesla“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F9001F66-D23B-4A8D-84E9-52C014F07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57027"/>
              </p:ext>
            </p:extLst>
          </p:nvPr>
        </p:nvGraphicFramePr>
        <p:xfrm>
          <a:off x="2386325" y="288966"/>
          <a:ext cx="19419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06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Franjo Katic</a:t>
                      </a:r>
                    </a:p>
                    <a:p>
                      <a:r>
                        <a:rPr lang="de-DE" dirty="0"/>
                        <a:t>„Der Imperator“</a:t>
                      </a:r>
                    </a:p>
                    <a:p>
                      <a:r>
                        <a:rPr lang="de-DE" dirty="0"/>
                        <a:t>„Al Capone“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9BF4632-92B9-4667-9118-ED45C7FCD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39009"/>
              </p:ext>
            </p:extLst>
          </p:nvPr>
        </p:nvGraphicFramePr>
        <p:xfrm>
          <a:off x="10319993" y="696662"/>
          <a:ext cx="1754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002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Timur Horn</a:t>
                      </a:r>
                    </a:p>
                    <a:p>
                      <a:r>
                        <a:rPr lang="de-DE" dirty="0"/>
                        <a:t>„Siddhartha“</a:t>
                      </a:r>
                    </a:p>
                    <a:p>
                      <a:r>
                        <a:rPr lang="de-DE" dirty="0"/>
                        <a:t>„Der Hacker“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B197A934-C325-4521-BFF5-2821272A2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73310"/>
              </p:ext>
            </p:extLst>
          </p:nvPr>
        </p:nvGraphicFramePr>
        <p:xfrm>
          <a:off x="10246314" y="5206903"/>
          <a:ext cx="1738530" cy="119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0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1196211">
                <a:tc>
                  <a:txBody>
                    <a:bodyPr/>
                    <a:lstStyle/>
                    <a:p>
                      <a:r>
                        <a:rPr lang="de-DE" dirty="0"/>
                        <a:t>Jan </a:t>
                      </a:r>
                      <a:r>
                        <a:rPr lang="de-DE" dirty="0" err="1"/>
                        <a:t>Buir</a:t>
                      </a:r>
                      <a:endParaRPr lang="de-DE" dirty="0"/>
                    </a:p>
                    <a:p>
                      <a:r>
                        <a:rPr lang="de-DE" dirty="0"/>
                        <a:t>„Jaroslav“</a:t>
                      </a:r>
                    </a:p>
                    <a:p>
                      <a:r>
                        <a:rPr lang="de-DE" dirty="0"/>
                        <a:t>„Einstein“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ED827391-0253-416D-B31D-683DB0C3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5636"/>
              </p:ext>
            </p:extLst>
          </p:nvPr>
        </p:nvGraphicFramePr>
        <p:xfrm>
          <a:off x="7901500" y="387345"/>
          <a:ext cx="21367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42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Jochen </a:t>
                      </a:r>
                      <a:r>
                        <a:rPr lang="de-DE" dirty="0" err="1"/>
                        <a:t>Buir</a:t>
                      </a:r>
                      <a:endParaRPr lang="de-DE" dirty="0"/>
                    </a:p>
                    <a:p>
                      <a:r>
                        <a:rPr lang="de-DE" dirty="0"/>
                        <a:t>„Lux“</a:t>
                      </a:r>
                    </a:p>
                    <a:p>
                      <a:r>
                        <a:rPr lang="de-DE" dirty="0"/>
                        <a:t>„Kaiser Aurelian 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55A59752-7DB9-46C8-82C9-235F3314E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97883"/>
              </p:ext>
            </p:extLst>
          </p:nvPr>
        </p:nvGraphicFramePr>
        <p:xfrm>
          <a:off x="5303795" y="1456174"/>
          <a:ext cx="17698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91">
                  <a:extLst>
                    <a:ext uri="{9D8B030D-6E8A-4147-A177-3AD203B41FA5}">
                      <a16:colId xmlns:a16="http://schemas.microsoft.com/office/drawing/2014/main" val="873804392"/>
                    </a:ext>
                  </a:extLst>
                </a:gridCol>
              </a:tblGrid>
              <a:tr h="746013">
                <a:tc>
                  <a:txBody>
                    <a:bodyPr/>
                    <a:lstStyle/>
                    <a:p>
                      <a:r>
                        <a:rPr lang="de-DE" dirty="0"/>
                        <a:t>Arthur </a:t>
                      </a:r>
                      <a:r>
                        <a:rPr lang="de-DE" dirty="0" err="1"/>
                        <a:t>Tezlow</a:t>
                      </a:r>
                      <a:endParaRPr lang="de-DE" dirty="0"/>
                    </a:p>
                    <a:p>
                      <a:r>
                        <a:rPr lang="de-DE" dirty="0"/>
                        <a:t>„</a:t>
                      </a:r>
                      <a:r>
                        <a:rPr lang="de-DE" dirty="0" err="1"/>
                        <a:t>LeonMassiv</a:t>
                      </a:r>
                      <a:r>
                        <a:rPr lang="de-DE" dirty="0"/>
                        <a:t>“</a:t>
                      </a:r>
                    </a:p>
                    <a:p>
                      <a:r>
                        <a:rPr lang="de-DE" dirty="0"/>
                        <a:t>„Hannibal“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3781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4679EAA9-A1EB-4145-9988-E1808650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89586"/>
              </p:ext>
            </p:extLst>
          </p:nvPr>
        </p:nvGraphicFramePr>
        <p:xfrm>
          <a:off x="6347294" y="2703091"/>
          <a:ext cx="17823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04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Fachwissen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Philosophie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Projektmanag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310227EA-5C97-4DEF-8B29-AD2D5566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50890"/>
              </p:ext>
            </p:extLst>
          </p:nvPr>
        </p:nvGraphicFramePr>
        <p:xfrm>
          <a:off x="4337095" y="2703091"/>
          <a:ext cx="17677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69">
                  <a:extLst>
                    <a:ext uri="{9D8B030D-6E8A-4147-A177-3AD203B41FA5}">
                      <a16:colId xmlns:a16="http://schemas.microsoft.com/office/drawing/2014/main" val="232657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Fähigkeiten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Weitblick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Muskeln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Problemlöser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5474"/>
                  </a:ext>
                </a:extLst>
              </a:tr>
            </a:tbl>
          </a:graphicData>
        </a:graphic>
      </p:graphicFrame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2660148-B753-49DD-B0A8-0FC300232FBB}"/>
              </a:ext>
            </a:extLst>
          </p:cNvPr>
          <p:cNvCxnSpPr>
            <a:endCxn id="4" idx="0"/>
          </p:cNvCxnSpPr>
          <p:nvPr/>
        </p:nvCxnSpPr>
        <p:spPr>
          <a:xfrm>
            <a:off x="1256975" y="1367202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04527FA-9753-4A47-999C-4DF2E38514CC}"/>
              </a:ext>
            </a:extLst>
          </p:cNvPr>
          <p:cNvCxnSpPr/>
          <p:nvPr/>
        </p:nvCxnSpPr>
        <p:spPr>
          <a:xfrm>
            <a:off x="1256975" y="3105488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D0A3981-AA58-46CB-A864-123256E580DB}"/>
              </a:ext>
            </a:extLst>
          </p:cNvPr>
          <p:cNvCxnSpPr>
            <a:cxnSpLocks/>
          </p:cNvCxnSpPr>
          <p:nvPr/>
        </p:nvCxnSpPr>
        <p:spPr>
          <a:xfrm>
            <a:off x="3252085" y="1203366"/>
            <a:ext cx="0" cy="2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E325E7F-D63A-49DD-92F7-D4BE9D58E10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3182842" y="2880360"/>
            <a:ext cx="25594" cy="32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E525727-C749-4E56-9CA1-A9A1FE272C9C}"/>
              </a:ext>
            </a:extLst>
          </p:cNvPr>
          <p:cNvCxnSpPr/>
          <p:nvPr/>
        </p:nvCxnSpPr>
        <p:spPr>
          <a:xfrm>
            <a:off x="9189747" y="1301745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48553C9-C836-4E55-B5CE-6A8421EED25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55304" y="3095153"/>
            <a:ext cx="40969" cy="2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A7993B1-A33D-45AA-8558-0312229971A0}"/>
              </a:ext>
            </a:extLst>
          </p:cNvPr>
          <p:cNvCxnSpPr/>
          <p:nvPr/>
        </p:nvCxnSpPr>
        <p:spPr>
          <a:xfrm>
            <a:off x="11272881" y="1541664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F2A19B8-A5CA-4E63-B7E4-6ED97A33B234}"/>
              </a:ext>
            </a:extLst>
          </p:cNvPr>
          <p:cNvCxnSpPr/>
          <p:nvPr/>
        </p:nvCxnSpPr>
        <p:spPr>
          <a:xfrm>
            <a:off x="11101674" y="3209361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9BB4223-B5C4-4388-BAD6-F623633009CA}"/>
              </a:ext>
            </a:extLst>
          </p:cNvPr>
          <p:cNvCxnSpPr>
            <a:cxnSpLocks/>
          </p:cNvCxnSpPr>
          <p:nvPr/>
        </p:nvCxnSpPr>
        <p:spPr>
          <a:xfrm>
            <a:off x="2068621" y="6041362"/>
            <a:ext cx="31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24551CF-028B-420A-B25F-11B9D0B4623B}"/>
              </a:ext>
            </a:extLst>
          </p:cNvPr>
          <p:cNvCxnSpPr>
            <a:cxnSpLocks/>
          </p:cNvCxnSpPr>
          <p:nvPr/>
        </p:nvCxnSpPr>
        <p:spPr>
          <a:xfrm>
            <a:off x="4019391" y="6041362"/>
            <a:ext cx="31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BDCFEB1-C5C2-4D9C-BADC-3BA3F0B6456B}"/>
              </a:ext>
            </a:extLst>
          </p:cNvPr>
          <p:cNvCxnSpPr>
            <a:cxnSpLocks/>
          </p:cNvCxnSpPr>
          <p:nvPr/>
        </p:nvCxnSpPr>
        <p:spPr>
          <a:xfrm flipH="1">
            <a:off x="10000756" y="6041362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5AE25A0-2DA2-4CBD-9375-1ECA8F84A3AE}"/>
              </a:ext>
            </a:extLst>
          </p:cNvPr>
          <p:cNvCxnSpPr>
            <a:cxnSpLocks/>
          </p:cNvCxnSpPr>
          <p:nvPr/>
        </p:nvCxnSpPr>
        <p:spPr>
          <a:xfrm flipH="1">
            <a:off x="8055918" y="5837502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875D209-33FC-4E0F-B636-9A43B44F2AA5}"/>
              </a:ext>
            </a:extLst>
          </p:cNvPr>
          <p:cNvCxnSpPr/>
          <p:nvPr/>
        </p:nvCxnSpPr>
        <p:spPr>
          <a:xfrm>
            <a:off x="5613296" y="2370574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1B8C689-39F2-453E-9FEE-E8B19E8299A1}"/>
              </a:ext>
            </a:extLst>
          </p:cNvPr>
          <p:cNvCxnSpPr/>
          <p:nvPr/>
        </p:nvCxnSpPr>
        <p:spPr>
          <a:xfrm>
            <a:off x="6788953" y="2354166"/>
            <a:ext cx="0" cy="3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9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E48D7-8967-4234-85F8-AEC8C87C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Credits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DDD52-BC47-4782-8B40-35A087D4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Produzent: Arthur </a:t>
            </a:r>
            <a:r>
              <a:rPr lang="de-DE" dirty="0" err="1"/>
              <a:t>Tezlow</a:t>
            </a:r>
            <a:r>
              <a:rPr lang="de-DE" dirty="0"/>
              <a:t> / Franjo Katic</a:t>
            </a:r>
          </a:p>
          <a:p>
            <a:r>
              <a:rPr lang="de-DE" dirty="0"/>
              <a:t>Game Designer: Das A- Team</a:t>
            </a:r>
          </a:p>
          <a:p>
            <a:r>
              <a:rPr lang="de-DE" dirty="0"/>
              <a:t>Programmierer: Timur Horn / Max </a:t>
            </a:r>
          </a:p>
          <a:p>
            <a:r>
              <a:rPr lang="de-DE" dirty="0"/>
              <a:t>Grafiker: Sven Räder / Nicolai </a:t>
            </a:r>
            <a:r>
              <a:rPr lang="de-DE" dirty="0" err="1"/>
              <a:t>Pongs</a:t>
            </a:r>
            <a:endParaRPr lang="de-DE" dirty="0"/>
          </a:p>
          <a:p>
            <a:r>
              <a:rPr lang="de-DE" dirty="0"/>
              <a:t>Leveldesigner: Nicolai </a:t>
            </a:r>
            <a:r>
              <a:rPr lang="de-DE" dirty="0" err="1"/>
              <a:t>Pongs</a:t>
            </a:r>
            <a:endParaRPr lang="de-DE" dirty="0"/>
          </a:p>
          <a:p>
            <a:r>
              <a:rPr lang="de-DE" dirty="0"/>
              <a:t>Komponist: Franjo Katic</a:t>
            </a:r>
          </a:p>
          <a:p>
            <a:r>
              <a:rPr lang="de-DE" dirty="0"/>
              <a:t>Autoren: Arthur </a:t>
            </a:r>
            <a:r>
              <a:rPr lang="de-DE" dirty="0" err="1"/>
              <a:t>Tezlow</a:t>
            </a:r>
            <a:endParaRPr lang="de-DE" dirty="0"/>
          </a:p>
          <a:p>
            <a:r>
              <a:rPr lang="de-DE" dirty="0"/>
              <a:t>Beta Tester: Jan und Jochen </a:t>
            </a:r>
            <a:r>
              <a:rPr lang="de-DE" dirty="0" err="1"/>
              <a:t>Buir</a:t>
            </a:r>
            <a:r>
              <a:rPr lang="de-DE" dirty="0"/>
              <a:t> sowie Gregoriana Verbindung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878275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Sitzungssaal</Template>
  <TotalTime>0</TotalTime>
  <Words>186</Words>
  <Application>Microsoft Office PowerPoint</Application>
  <PresentationFormat>Breitbild</PresentationFormat>
  <Paragraphs>86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Calisto MT</vt:lpstr>
      <vt:lpstr>Wingdings 2</vt:lpstr>
      <vt:lpstr>HDOfficeLightV0</vt:lpstr>
      <vt:lpstr>1_HDOfficeLightV0</vt:lpstr>
      <vt:lpstr>Schiefer</vt:lpstr>
      <vt:lpstr>Das A-Team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A-Team</dc:title>
  <dc:creator>Der Imperator</dc:creator>
  <cp:lastModifiedBy>Der Imperator</cp:lastModifiedBy>
  <cp:revision>14</cp:revision>
  <dcterms:created xsi:type="dcterms:W3CDTF">2018-04-07T08:31:54Z</dcterms:created>
  <dcterms:modified xsi:type="dcterms:W3CDTF">2019-02-01T14:50:38Z</dcterms:modified>
</cp:coreProperties>
</file>