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ink/ink6.xml" ContentType="application/inkml+xml"/>
  <Override PartName="/ppt/ink/ink7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  <p:sldId id="265" r:id="rId9"/>
    <p:sldId id="266" r:id="rId10"/>
    <p:sldId id="273" r:id="rId11"/>
    <p:sldId id="274" r:id="rId12"/>
    <p:sldId id="275" r:id="rId13"/>
    <p:sldId id="270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D5B70-2D07-4B38-8E56-BCA12289D535}" v="8" dt="2024-05-24T16:36:08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eshwar A" userId="2390b918d7eff752" providerId="LiveId" clId="{D47D5B70-2D07-4B38-8E56-BCA12289D535}"/>
    <pc:docChg chg="undo redo custSel addSld modSld">
      <pc:chgData name="Kamaleshwar A" userId="2390b918d7eff752" providerId="LiveId" clId="{D47D5B70-2D07-4B38-8E56-BCA12289D535}" dt="2024-05-25T06:00:32.520" v="358" actId="20577"/>
      <pc:docMkLst>
        <pc:docMk/>
      </pc:docMkLst>
      <pc:sldChg chg="modSp mod">
        <pc:chgData name="Kamaleshwar A" userId="2390b918d7eff752" providerId="LiveId" clId="{D47D5B70-2D07-4B38-8E56-BCA12289D535}" dt="2024-05-25T05:36:43.021" v="344" actId="207"/>
        <pc:sldMkLst>
          <pc:docMk/>
          <pc:sldMk cId="1339415362" sldId="256"/>
        </pc:sldMkLst>
        <pc:spChg chg="mod">
          <ac:chgData name="Kamaleshwar A" userId="2390b918d7eff752" providerId="LiveId" clId="{D47D5B70-2D07-4B38-8E56-BCA12289D535}" dt="2024-05-25T05:36:43.021" v="344" actId="207"/>
          <ac:spMkLst>
            <pc:docMk/>
            <pc:sldMk cId="1339415362" sldId="256"/>
            <ac:spMk id="3" creationId="{30ADA024-8D2B-6CB9-C660-2C993BCD37F8}"/>
          </ac:spMkLst>
        </pc:spChg>
      </pc:sldChg>
      <pc:sldChg chg="modSp mod">
        <pc:chgData name="Kamaleshwar A" userId="2390b918d7eff752" providerId="LiveId" clId="{D47D5B70-2D07-4B38-8E56-BCA12289D535}" dt="2024-05-25T05:24:14.813" v="247" actId="20577"/>
        <pc:sldMkLst>
          <pc:docMk/>
          <pc:sldMk cId="838278006" sldId="257"/>
        </pc:sldMkLst>
        <pc:spChg chg="mod">
          <ac:chgData name="Kamaleshwar A" userId="2390b918d7eff752" providerId="LiveId" clId="{D47D5B70-2D07-4B38-8E56-BCA12289D535}" dt="2024-05-25T05:24:14.813" v="247" actId="20577"/>
          <ac:spMkLst>
            <pc:docMk/>
            <pc:sldMk cId="838278006" sldId="257"/>
            <ac:spMk id="3" creationId="{55EC697A-F88C-73AA-F6DC-438043C9D810}"/>
          </ac:spMkLst>
        </pc:spChg>
      </pc:sldChg>
      <pc:sldChg chg="modSp mod">
        <pc:chgData name="Kamaleshwar A" userId="2390b918d7eff752" providerId="LiveId" clId="{D47D5B70-2D07-4B38-8E56-BCA12289D535}" dt="2024-05-25T05:24:57.969" v="252" actId="20577"/>
        <pc:sldMkLst>
          <pc:docMk/>
          <pc:sldMk cId="0" sldId="259"/>
        </pc:sldMkLst>
        <pc:spChg chg="mod">
          <ac:chgData name="Kamaleshwar A" userId="2390b918d7eff752" providerId="LiveId" clId="{D47D5B70-2D07-4B38-8E56-BCA12289D535}" dt="2024-05-25T05:24:57.969" v="25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amaleshwar A" userId="2390b918d7eff752" providerId="LiveId" clId="{D47D5B70-2D07-4B38-8E56-BCA12289D535}" dt="2024-05-25T05:35:03.425" v="328" actId="11"/>
        <pc:sldMkLst>
          <pc:docMk/>
          <pc:sldMk cId="0" sldId="260"/>
        </pc:sldMkLst>
        <pc:spChg chg="mod">
          <ac:chgData name="Kamaleshwar A" userId="2390b918d7eff752" providerId="LiveId" clId="{D47D5B70-2D07-4B38-8E56-BCA12289D535}" dt="2024-05-25T05:35:03.425" v="328" actId="11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">
        <pc:chgData name="Kamaleshwar A" userId="2390b918d7eff752" providerId="LiveId" clId="{D47D5B70-2D07-4B38-8E56-BCA12289D535}" dt="2024-05-24T16:36:08.811" v="11" actId="21"/>
        <pc:sldMkLst>
          <pc:docMk/>
          <pc:sldMk cId="0" sldId="263"/>
        </pc:sldMkLst>
        <pc:spChg chg="add del mod">
          <ac:chgData name="Kamaleshwar A" userId="2390b918d7eff752" providerId="LiveId" clId="{D47D5B70-2D07-4B38-8E56-BCA12289D535}" dt="2024-05-24T16:36:08.811" v="11" actId="21"/>
          <ac:spMkLst>
            <pc:docMk/>
            <pc:sldMk cId="0" sldId="263"/>
            <ac:spMk id="6" creationId="{0A6BDE60-0D34-09C7-E0FC-E49583DA311F}"/>
          </ac:spMkLst>
        </pc:spChg>
        <pc:spChg chg="add del mod">
          <ac:chgData name="Kamaleshwar A" userId="2390b918d7eff752" providerId="LiveId" clId="{D47D5B70-2D07-4B38-8E56-BCA12289D535}" dt="2024-05-24T16:36:07.882" v="9" actId="21"/>
          <ac:spMkLst>
            <pc:docMk/>
            <pc:sldMk cId="0" sldId="263"/>
            <ac:spMk id="9" creationId="{C61452F4-CCC9-4556-1D01-C964DD96FA8B}"/>
          </ac:spMkLst>
        </pc:spChg>
        <pc:picChg chg="add del">
          <ac:chgData name="Kamaleshwar A" userId="2390b918d7eff752" providerId="LiveId" clId="{D47D5B70-2D07-4B38-8E56-BCA12289D535}" dt="2024-05-24T16:36:08.811" v="11" actId="21"/>
          <ac:picMkLst>
            <pc:docMk/>
            <pc:sldMk cId="0" sldId="263"/>
            <ac:picMk id="4" creationId="{00000000-0000-0000-0000-000000000000}"/>
          </ac:picMkLst>
        </pc:picChg>
        <pc:picChg chg="add del mod">
          <ac:chgData name="Kamaleshwar A" userId="2390b918d7eff752" providerId="LiveId" clId="{D47D5B70-2D07-4B38-8E56-BCA12289D535}" dt="2024-05-24T16:36:08.177" v="10"/>
          <ac:picMkLst>
            <pc:docMk/>
            <pc:sldMk cId="0" sldId="263"/>
            <ac:picMk id="7" creationId="{00000000-0000-0000-0000-000000000000}"/>
          </ac:picMkLst>
        </pc:picChg>
      </pc:sldChg>
      <pc:sldChg chg="modSp mod">
        <pc:chgData name="Kamaleshwar A" userId="2390b918d7eff752" providerId="LiveId" clId="{D47D5B70-2D07-4B38-8E56-BCA12289D535}" dt="2024-05-25T05:34:16.966" v="327" actId="20577"/>
        <pc:sldMkLst>
          <pc:docMk/>
          <pc:sldMk cId="0" sldId="264"/>
        </pc:sldMkLst>
        <pc:spChg chg="mod">
          <ac:chgData name="Kamaleshwar A" userId="2390b918d7eff752" providerId="LiveId" clId="{D47D5B70-2D07-4B38-8E56-BCA12289D535}" dt="2024-05-25T05:34:16.966" v="327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Kamaleshwar A" userId="2390b918d7eff752" providerId="LiveId" clId="{D47D5B70-2D07-4B38-8E56-BCA12289D535}" dt="2024-05-25T05:16:03.713" v="214" actId="20577"/>
        <pc:sldMkLst>
          <pc:docMk/>
          <pc:sldMk cId="0" sldId="265"/>
        </pc:sldMkLst>
        <pc:spChg chg="mod">
          <ac:chgData name="Kamaleshwar A" userId="2390b918d7eff752" providerId="LiveId" clId="{D47D5B70-2D07-4B38-8E56-BCA12289D535}" dt="2024-05-25T05:16:03.713" v="214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Kamaleshwar A" userId="2390b918d7eff752" providerId="LiveId" clId="{D47D5B70-2D07-4B38-8E56-BCA12289D535}" dt="2024-05-25T05:15:46.658" v="204" actId="20577"/>
          <ac:spMkLst>
            <pc:docMk/>
            <pc:sldMk cId="0" sldId="265"/>
            <ac:spMk id="6" creationId="{00000000-0000-0000-0000-000000000000}"/>
          </ac:spMkLst>
        </pc:spChg>
      </pc:sldChg>
      <pc:sldChg chg="delSp modSp mod">
        <pc:chgData name="Kamaleshwar A" userId="2390b918d7eff752" providerId="LiveId" clId="{D47D5B70-2D07-4B38-8E56-BCA12289D535}" dt="2024-05-25T05:22:47.715" v="235" actId="11"/>
        <pc:sldMkLst>
          <pc:docMk/>
          <pc:sldMk cId="0" sldId="266"/>
        </pc:sldMkLst>
        <pc:spChg chg="mod">
          <ac:chgData name="Kamaleshwar A" userId="2390b918d7eff752" providerId="LiveId" clId="{D47D5B70-2D07-4B38-8E56-BCA12289D535}" dt="2024-05-25T05:22:47.715" v="235" actId="11"/>
          <ac:spMkLst>
            <pc:docMk/>
            <pc:sldMk cId="0" sldId="266"/>
            <ac:spMk id="3" creationId="{00000000-0000-0000-0000-000000000000}"/>
          </ac:spMkLst>
        </pc:spChg>
        <pc:picChg chg="del">
          <ac:chgData name="Kamaleshwar A" userId="2390b918d7eff752" providerId="LiveId" clId="{D47D5B70-2D07-4B38-8E56-BCA12289D535}" dt="2024-05-25T04:59:46.061" v="62" actId="21"/>
          <ac:picMkLst>
            <pc:docMk/>
            <pc:sldMk cId="0" sldId="266"/>
            <ac:picMk id="4" creationId="{00000000-0000-0000-0000-000000000000}"/>
          </ac:picMkLst>
        </pc:picChg>
      </pc:sldChg>
      <pc:sldChg chg="modSp mod">
        <pc:chgData name="Kamaleshwar A" userId="2390b918d7eff752" providerId="LiveId" clId="{D47D5B70-2D07-4B38-8E56-BCA12289D535}" dt="2024-05-25T05:18:13.099" v="220" actId="20577"/>
        <pc:sldMkLst>
          <pc:docMk/>
          <pc:sldMk cId="0" sldId="267"/>
        </pc:sldMkLst>
        <pc:spChg chg="mod">
          <ac:chgData name="Kamaleshwar A" userId="2390b918d7eff752" providerId="LiveId" clId="{D47D5B70-2D07-4B38-8E56-BCA12289D535}" dt="2024-05-25T05:18:13.099" v="220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Kamaleshwar A" userId="2390b918d7eff752" providerId="LiveId" clId="{D47D5B70-2D07-4B38-8E56-BCA12289D535}" dt="2024-05-25T05:36:00.006" v="343" actId="20577"/>
        <pc:sldMkLst>
          <pc:docMk/>
          <pc:sldMk cId="0" sldId="268"/>
        </pc:sldMkLst>
        <pc:spChg chg="mod">
          <ac:chgData name="Kamaleshwar A" userId="2390b918d7eff752" providerId="LiveId" clId="{D47D5B70-2D07-4B38-8E56-BCA12289D535}" dt="2024-05-25T05:36:00.006" v="343" actId="20577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mod chgLayout">
        <pc:chgData name="Kamaleshwar A" userId="2390b918d7eff752" providerId="LiveId" clId="{D47D5B70-2D07-4B38-8E56-BCA12289D535}" dt="2024-05-25T05:32:01.270" v="300" actId="9405"/>
        <pc:sldMkLst>
          <pc:docMk/>
          <pc:sldMk cId="0" sldId="269"/>
        </pc:sldMkLst>
        <pc:spChg chg="add del mod">
          <ac:chgData name="Kamaleshwar A" userId="2390b918d7eff752" providerId="LiveId" clId="{D47D5B70-2D07-4B38-8E56-BCA12289D535}" dt="2024-05-25T05:30:49.654" v="288" actId="2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Kamaleshwar A" userId="2390b918d7eff752" providerId="LiveId" clId="{D47D5B70-2D07-4B38-8E56-BCA12289D535}" dt="2024-05-25T05:27:00.160" v="272" actId="6264"/>
          <ac:spMkLst>
            <pc:docMk/>
            <pc:sldMk cId="0" sldId="269"/>
            <ac:spMk id="3" creationId="{00000000-0000-0000-0000-000000000000}"/>
          </ac:spMkLst>
        </pc:spChg>
        <pc:spChg chg="add del mod">
          <ac:chgData name="Kamaleshwar A" userId="2390b918d7eff752" providerId="LiveId" clId="{D47D5B70-2D07-4B38-8E56-BCA12289D535}" dt="2024-05-25T05:27:00.160" v="272" actId="6264"/>
          <ac:spMkLst>
            <pc:docMk/>
            <pc:sldMk cId="0" sldId="269"/>
            <ac:spMk id="4" creationId="{2C71FF25-76FC-4C1D-3ACD-E6FA16CF0E3C}"/>
          </ac:spMkLst>
        </pc:spChg>
        <pc:spChg chg="add del mod ord">
          <ac:chgData name="Kamaleshwar A" userId="2390b918d7eff752" providerId="LiveId" clId="{D47D5B70-2D07-4B38-8E56-BCA12289D535}" dt="2024-05-25T05:27:00.160" v="272" actId="6264"/>
          <ac:spMkLst>
            <pc:docMk/>
            <pc:sldMk cId="0" sldId="269"/>
            <ac:spMk id="5" creationId="{96B881C1-2BCB-EC84-9B65-3261C2556184}"/>
          </ac:spMkLst>
        </pc:spChg>
        <pc:inkChg chg="add del">
          <ac:chgData name="Kamaleshwar A" userId="2390b918d7eff752" providerId="LiveId" clId="{D47D5B70-2D07-4B38-8E56-BCA12289D535}" dt="2024-05-25T05:30:45.780" v="286" actId="9405"/>
          <ac:inkMkLst>
            <pc:docMk/>
            <pc:sldMk cId="0" sldId="269"/>
            <ac:inkMk id="6" creationId="{9CB7F43C-C292-1499-045C-959A36A6E6D6}"/>
          </ac:inkMkLst>
        </pc:inkChg>
        <pc:inkChg chg="add del">
          <ac:chgData name="Kamaleshwar A" userId="2390b918d7eff752" providerId="LiveId" clId="{D47D5B70-2D07-4B38-8E56-BCA12289D535}" dt="2024-05-25T05:30:37.109" v="283" actId="9405"/>
          <ac:inkMkLst>
            <pc:docMk/>
            <pc:sldMk cId="0" sldId="269"/>
            <ac:inkMk id="7" creationId="{A6925884-6781-B6FC-0161-AD6111716407}"/>
          </ac:inkMkLst>
        </pc:inkChg>
        <pc:inkChg chg="add del">
          <ac:chgData name="Kamaleshwar A" userId="2390b918d7eff752" providerId="LiveId" clId="{D47D5B70-2D07-4B38-8E56-BCA12289D535}" dt="2024-05-25T05:30:45.437" v="285" actId="9405"/>
          <ac:inkMkLst>
            <pc:docMk/>
            <pc:sldMk cId="0" sldId="269"/>
            <ac:inkMk id="8" creationId="{8642A95D-2DEB-A9E6-9BD4-503737201231}"/>
          </ac:inkMkLst>
        </pc:inkChg>
        <pc:inkChg chg="add">
          <ac:chgData name="Kamaleshwar A" userId="2390b918d7eff752" providerId="LiveId" clId="{D47D5B70-2D07-4B38-8E56-BCA12289D535}" dt="2024-05-25T05:31:52.043" v="299" actId="9405"/>
          <ac:inkMkLst>
            <pc:docMk/>
            <pc:sldMk cId="0" sldId="269"/>
            <ac:inkMk id="9" creationId="{527CF0AA-7396-F2E1-DFD6-AB3BED3EDB1B}"/>
          </ac:inkMkLst>
        </pc:inkChg>
        <pc:inkChg chg="add">
          <ac:chgData name="Kamaleshwar A" userId="2390b918d7eff752" providerId="LiveId" clId="{D47D5B70-2D07-4B38-8E56-BCA12289D535}" dt="2024-05-25T05:32:01.270" v="300" actId="9405"/>
          <ac:inkMkLst>
            <pc:docMk/>
            <pc:sldMk cId="0" sldId="269"/>
            <ac:inkMk id="10" creationId="{3BFF08EC-56A1-A582-59C8-846439ADC58E}"/>
          </ac:inkMkLst>
        </pc:inkChg>
      </pc:sldChg>
      <pc:sldChg chg="modSp mod">
        <pc:chgData name="Kamaleshwar A" userId="2390b918d7eff752" providerId="LiveId" clId="{D47D5B70-2D07-4B38-8E56-BCA12289D535}" dt="2024-05-25T06:00:32.520" v="358" actId="20577"/>
        <pc:sldMkLst>
          <pc:docMk/>
          <pc:sldMk cId="0" sldId="270"/>
        </pc:sldMkLst>
        <pc:spChg chg="mod">
          <ac:chgData name="Kamaleshwar A" userId="2390b918d7eff752" providerId="LiveId" clId="{D47D5B70-2D07-4B38-8E56-BCA12289D535}" dt="2024-05-25T06:00:32.520" v="358" actId="20577"/>
          <ac:spMkLst>
            <pc:docMk/>
            <pc:sldMk cId="0" sldId="270"/>
            <ac:spMk id="3" creationId="{00000000-0000-0000-0000-000000000000}"/>
          </ac:spMkLst>
        </pc:spChg>
      </pc:sldChg>
      <pc:sldChg chg="addSp delSp modSp mod">
        <pc:chgData name="Kamaleshwar A" userId="2390b918d7eff752" providerId="LiveId" clId="{D47D5B70-2D07-4B38-8E56-BCA12289D535}" dt="2024-05-25T06:00:03.333" v="351" actId="20577"/>
        <pc:sldMkLst>
          <pc:docMk/>
          <pc:sldMk cId="0" sldId="271"/>
        </pc:sldMkLst>
        <pc:spChg chg="mod">
          <ac:chgData name="Kamaleshwar A" userId="2390b918d7eff752" providerId="LiveId" clId="{D47D5B70-2D07-4B38-8E56-BCA12289D535}" dt="2024-05-25T06:00:03.333" v="351" actId="20577"/>
          <ac:spMkLst>
            <pc:docMk/>
            <pc:sldMk cId="0" sldId="271"/>
            <ac:spMk id="3" creationId="{00000000-0000-0000-0000-000000000000}"/>
          </ac:spMkLst>
        </pc:spChg>
        <pc:inkChg chg="add del">
          <ac:chgData name="Kamaleshwar A" userId="2390b918d7eff752" providerId="LiveId" clId="{D47D5B70-2D07-4B38-8E56-BCA12289D535}" dt="2024-05-25T05:31:02.487" v="290" actId="9405"/>
          <ac:inkMkLst>
            <pc:docMk/>
            <pc:sldMk cId="0" sldId="271"/>
            <ac:inkMk id="4" creationId="{14B36246-6925-5394-DCE7-3023B795C2EA}"/>
          </ac:inkMkLst>
        </pc:inkChg>
        <pc:inkChg chg="add del">
          <ac:chgData name="Kamaleshwar A" userId="2390b918d7eff752" providerId="LiveId" clId="{D47D5B70-2D07-4B38-8E56-BCA12289D535}" dt="2024-05-25T05:31:10.089" v="292" actId="9405"/>
          <ac:inkMkLst>
            <pc:docMk/>
            <pc:sldMk cId="0" sldId="271"/>
            <ac:inkMk id="5" creationId="{D7B8B03E-3FAF-0665-98D3-981EEF38AC78}"/>
          </ac:inkMkLst>
        </pc:inkChg>
        <pc:inkChg chg="add del">
          <ac:chgData name="Kamaleshwar A" userId="2390b918d7eff752" providerId="LiveId" clId="{D47D5B70-2D07-4B38-8E56-BCA12289D535}" dt="2024-05-25T05:31:16.190" v="294" actId="9405"/>
          <ac:inkMkLst>
            <pc:docMk/>
            <pc:sldMk cId="0" sldId="271"/>
            <ac:inkMk id="6" creationId="{40C2712B-5FE0-A043-1E8E-07C15E1249CC}"/>
          </ac:inkMkLst>
        </pc:inkChg>
        <pc:inkChg chg="add del">
          <ac:chgData name="Kamaleshwar A" userId="2390b918d7eff752" providerId="LiveId" clId="{D47D5B70-2D07-4B38-8E56-BCA12289D535}" dt="2024-05-25T05:31:24.112" v="296" actId="9405"/>
          <ac:inkMkLst>
            <pc:docMk/>
            <pc:sldMk cId="0" sldId="271"/>
            <ac:inkMk id="7" creationId="{501E1BDA-7B48-FC98-F4F2-D66127A15C24}"/>
          </ac:inkMkLst>
        </pc:inkChg>
        <pc:inkChg chg="add del">
          <ac:chgData name="Kamaleshwar A" userId="2390b918d7eff752" providerId="LiveId" clId="{D47D5B70-2D07-4B38-8E56-BCA12289D535}" dt="2024-05-25T05:31:34.469" v="298" actId="9405"/>
          <ac:inkMkLst>
            <pc:docMk/>
            <pc:sldMk cId="0" sldId="271"/>
            <ac:inkMk id="8" creationId="{A83A74B8-14E2-3721-0F3C-75897899BFD8}"/>
          </ac:inkMkLst>
        </pc:inkChg>
      </pc:sldChg>
      <pc:sldChg chg="modSp mod">
        <pc:chgData name="Kamaleshwar A" userId="2390b918d7eff752" providerId="LiveId" clId="{D47D5B70-2D07-4B38-8E56-BCA12289D535}" dt="2024-05-25T05:18:50.983" v="221" actId="12"/>
        <pc:sldMkLst>
          <pc:docMk/>
          <pc:sldMk cId="0" sldId="272"/>
        </pc:sldMkLst>
        <pc:spChg chg="mod">
          <ac:chgData name="Kamaleshwar A" userId="2390b918d7eff752" providerId="LiveId" clId="{D47D5B70-2D07-4B38-8E56-BCA12289D535}" dt="2024-05-25T05:18:50.983" v="221" actId="12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new mod">
        <pc:chgData name="Kamaleshwar A" userId="2390b918d7eff752" providerId="LiveId" clId="{D47D5B70-2D07-4B38-8E56-BCA12289D535}" dt="2024-05-25T05:22:31.648" v="234"/>
        <pc:sldMkLst>
          <pc:docMk/>
          <pc:sldMk cId="2538499344" sldId="273"/>
        </pc:sldMkLst>
        <pc:spChg chg="add del mod">
          <ac:chgData name="Kamaleshwar A" userId="2390b918d7eff752" providerId="LiveId" clId="{D47D5B70-2D07-4B38-8E56-BCA12289D535}" dt="2024-05-25T05:22:31.648" v="234"/>
          <ac:spMkLst>
            <pc:docMk/>
            <pc:sldMk cId="2538499344" sldId="273"/>
            <ac:spMk id="2" creationId="{8E9428D4-EE64-84D7-A332-58544A604714}"/>
          </ac:spMkLst>
        </pc:spChg>
        <pc:spChg chg="mod">
          <ac:chgData name="Kamaleshwar A" userId="2390b918d7eff752" providerId="LiveId" clId="{D47D5B70-2D07-4B38-8E56-BCA12289D535}" dt="2024-05-25T05:21:22.235" v="226" actId="11"/>
          <ac:spMkLst>
            <pc:docMk/>
            <pc:sldMk cId="2538499344" sldId="273"/>
            <ac:spMk id="3" creationId="{A898DA27-9F2E-FBFB-6DE7-2A38E066BF3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6:38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1 24575,'-3'0'0,"-1"0"0,1 1 0,-1 0 0,1-1 0,-1 1 0,1 1 0,0-1 0,-1 0 0,1 1 0,0 0 0,0 0 0,0 0 0,0 0 0,-3 3 0,-35 39 0,28-28 0,11-14 0,-13 15 0,1 0 0,-17 28 0,29-41 0,0-1 0,-1 1 0,1 0 0,0 0 0,1 0 0,-1 1 0,1-1 0,0 0 0,0 1 0,0-1 0,1 0 0,-1 1 0,1-1 0,0 1 0,0-1 0,1 1 0,-1-1 0,1 0 0,2 6 0,-2-8 0,0 1 0,0-1 0,1 0 0,-1 0 0,1 0 0,0 0 0,0 0 0,-1-1 0,1 1 0,0 0 0,1-1 0,-1 0 0,0 1 0,0-1 0,0 0 0,1 0 0,-1 0 0,1 0 0,-1-1 0,1 1 0,-1-1 0,4 1 0,6 0 0,-1-1 0,0 0 0,0-1 0,13-2 0,61-12 0,-1-3 0,0-5 0,99-40 0,-172 59 0,0-1 0,0 0 0,-1-1 0,11-7 0,-11 0 0,-10 13 0,0-1 0,0 1 0,0-1 0,0 1 0,0 0 0,0-1 0,-1 1 0,1-1 0,0 1 0,0 0 0,0-1 0,0 1 0,-1-1 0,1 1 0,0 0 0,0-1 0,-1 1 0,1 0 0,0-1 0,-1 1 0,1 0 0,0 0 0,-1-1 0,1 1 0,0 0 0,-1 0 0,0-1 0,-4 0 0,0-1 0,0 1 0,0 0 0,0 0 0,0 0 0,-1 1 0,1 0 0,0 0 0,-9 1 0,-59 10 0,45-6 0,-102 16 0,-239 46 0,364-66 0,0 0 0,0 0 0,0 1 0,0-1 0,0 1 0,-5 3 0,10-5 0,0 0 0,0 1 0,0-1 0,0 0 0,0 0 0,0 0 0,-1 0 0,1 0 0,0 1 0,0-1 0,0 0 0,0 0 0,0 0 0,0 0 0,0 1 0,0-1 0,0 0 0,0 0 0,0 0 0,1 0 0,-1 0 0,0 1 0,0-1 0,0 0 0,0 0 0,0 0 0,0 0 0,0 0 0,0 1 0,0-1 0,0 0 0,1 0 0,-1 0 0,0 0 0,0 0 0,0 0 0,0 0 0,0 0 0,0 1 0,1-1 0,-1 0 0,0 0 0,0 0 0,0 0 0,0 0 0,1 0 0,-1 0 0,0 0 0,0 0 0,0 0 0,0 0 0,1 0 0,-1 0 0,27 5 0,412 4 0,-302-10 0,2254-3-2035,-1644 3 2209,-1636 1 322,775 0-7322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12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25807 442 24575,'-196'-2'0,"-348"-50"0,348 26 0,-213-2 0,-200 28 0,296 4 0,-2114-4 0,2574 5 0,0 6 0,234 49 0,-328-45 0,-49-10 0,-16-1 0,-36 2 0,0-3 0,-1-1 0,-59-6 0,42 1 0,-361-22 0,-226-3 0,483 16 0,24-1 0,-779 10 0,472 6 0,-1369-3 0,1605-13 0,35 0 0,118 8 0,1-3 0,-88-23 0,-28-5 0,-197 8 0,-2 30 0,119 1 0,-4538-3 0,4625-14 0,12 1 0,-505 12 0,317 2 0,327-2 0,0-2 0,0 0 0,0-1 0,-24-8 0,19 4 0,0 2 0,-28-3 0,-160 1 0,133 7 0,-127-16 0,158 8 0,-64-11 0,-159-7 0,-39 1 0,2 0 0,-453 23 0,390 5 0,-3921-2 0,3963-13 0,-8-1 0,-670 15-1365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25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0 158 24575,'932'-16'0,"671"4"0,-1009 14 0,93-2 0,-651-2 0,0-1 0,69-17 0,-60 10 0,57-5 0,311 11 0,-217 7 0,-163-3 0,28 1 0,0-3 0,118-18 0,-104 6 0,151-7 0,79 22 0,-128 1 0,-130-4 0,55-10 0,-61 6 0,52-1 0,-1640 6 0,714 3 0,296 38 0,84-2 0,-17-37 0,-2-1 0,123 38 0,242-24 0,-277 45 231,180-27-1827,143-23-5230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28.8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24575,'4543'0'0,"-4534"0"0,-1-1 0,0 1 0,0 0 0,0 1 0,0 0 0,0 0 0,15 5 0,-22-6 0,0 1 0,1 0 0,-1-1 0,0 1 0,1 0 0,-1 0 0,0 0 0,0 0 0,0 0 0,0 0 0,0 1 0,0-1 0,0 0 0,0 0 0,0 1 0,0 2 0,0-2 0,0 1 0,-1 0 0,1-1 0,-1 1 0,0 0 0,0-1 0,0 1 0,0 0 0,-1 0 0,1-1 0,-1 1 0,-1 4 0,-5 11 0,-1 1 0,-1-1 0,0 0 0,-2-1 0,0 0 0,-22 25 0,17-22 0,1 1 0,1 0 0,-18 35 0,-37 87 0,33-75 0,-26 77 0,42-98 0,-35 64 0,-4 7 0,-74 186-1365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0:17:3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2443 216 24575,'-16'-6'0,"0"1"0,0 1 0,0 0 0,-1 1 0,1 1 0,-1 0 0,-25 1 0,-8-2 0,-515-22 0,-2 25 0,272 2 0,-515-1 0,1071 0 0,382-5 0,-254-39 0,-4-30 0,-257 47 0,-70 17 0,0 3 0,0 3 0,66 4 0,-53 0 0,1435 4-856,-1544-5-367,-17 0-4889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05:31:52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0 301 24575,'64'-3'0,"79"-13"0,22-3 0,525 13 0,-398 8 0,116-2 0,-850-32 0,340 22 0,39 4 0,-232-27 0,4-26 0,287 58 0,1 0 0,-1 0 0,0-1 0,1 1 0,-1-1 0,1 0 0,0 0 0,0 0 0,-5-4 0,8 5 0,-1 1 0,1-1 0,-1 1 0,1-1 0,0 1 0,-1-1 0,1 1 0,0-1 0,0 1 0,-1-1 0,1 1 0,0-1 0,0 0 0,0 1 0,0-1 0,0 1 0,0-1 0,0 0 0,0 1 0,0-1 0,0 1 0,0-1 0,0-1 0,1 1 0,0 0 0,0-1 0,0 1 0,-1 0 0,1 0 0,0 0 0,1 0 0,-1 0 0,0 0 0,0 0 0,0 1 0,0-1 0,1 0 0,1 0 0,30-12 0,1 1 0,0 2 0,1 2 0,46-6 0,-11 7 0,-1 2 0,95 7 0,-47 1 0,588-3 0,-649 3 0,90 16 0,-28-3 0,328 10 0,-440-26 0,-1 0 0,0 1 0,0-1 0,0 1 0,8 3 0,-12-4 0,0 0 0,-1 0 0,1 1 0,-1-1 0,1 0 0,-1 0 0,1 1 0,-1-1 0,1 1 0,-1-1 0,1 0 0,-1 1 0,1-1 0,-1 1 0,1-1 0,-1 1 0,0-1 0,1 1 0,-1-1 0,0 1 0,1 1 0,-1-1 0,0 0 0,-1-1 0,1 1 0,0 0 0,0 0 0,-1 0 0,1 0 0,-1 0 0,1-1 0,-1 1 0,1 0 0,-1 0 0,1-1 0,-1 1 0,1 0 0,-1-1 0,0 1 0,0 0 0,1-1 0,-3 1 0,-9 7 0,-2 0 0,1-2 0,-1 1 0,0-2 0,-19 5 0,0 2 0,-93 28-79,-2-5 0,-1-6 0,-222 21 0,-400-18-237,573-31 316,449-21 326,18-3-20,48 22-306,-154 2 0,-154-2 0,32-6 0,10-1 0,130-4-119,1241-46-2642,-336 59 3046,-1946 12 1410,8-3-1695,1524-28 69,75-8-1262,3 25-247,-429 2 1220,-71 4 766,-192-1-66,108 22 1,-162-17 236,-24-9-694,1 0 0,-1 0 0,0 1 1,0-1-1,1 0 0,-1 0 0,0 1 1,0-1-1,1 0 0,-1 1 1,0-1-1,0 0 0,0 1 0,0-1 1,0 0-1,1 1 0,-1-1 0,0 1 1,0-1-1,0 0 0,0 1 0,0-1 1,0 0-1,0 1 0,0-1 0,0 0 1,0 1-1,-1-1 0,1 1 0,0-1 1,0 0-1,0 1 0,-2 1 25,-1 1 1,1-1-1,0 0 0,-1-1 1,1 1-1,-1 0 0,1-1 0,-1 1 1,0-1-1,0 0 0,0 0 1,-3 1-1,-24 6-28,1-1 0,-1-1 0,-50 2 0,-96-5-30,107-4 5,-618-1 5,4766 2-964,-5484 0 1157,5452 0-7638,-3313 23 9480,-707-21-1654,-12-2-14,1 1-1,-1 1 1,0 0 0,0 1 0,0 1 0,21 12 1216,-36-15-1554,-10 3 746,-19 1 35,-248-2-411,191-5-396,1671 4-5139,-776-4 2919,-383 1 558,928 11-133,-1068 2 2498,0 13 0,286 62 1,-531-76 239,-42-11-927,1 0 1,0 0-1,0 0 1,0 0-1,-1 0 1,1 0-1,0 0 0,0 1 1,-1-1-1,1 0 1,0 0-1,0 0 1,0 0-1,0 0 0,-1 1 1,1-1-1,0 0 1,0 0-1,0 0 1,0 1-1,0-1 1,-1 0-1,1 0 0,0 0 1,0 1-1,0-1 1,0 0-1,0 0 1,0 1-1,0-1 0,0 0 1,0 0-1,0 0 1,0 1-1,0-1 1,0 0-1,0 0 1,0 1-1,0-1 0,0 0 1,0 0-1,0 0 1,1 1-1,-1-1 1,0 0-1,0 0 1,0 1-1,0-1 0,0 0 1,1 0-1,-1 0 1,0 0-1,0 1 1,0-1-1,0 0 0,1 0 1,-1 0-1,0 0 1,0 0-1,0 0 1,1 0-1,-1 0 1,0 1-1,0-1 0,1 0 1,-1 0-1,0 0 1,-19 6 624,-60 6 808,0-3 0,-132-2 0,152-6-1074,-708 0-262,474-2-155,1145-1-1070,868 5-2087,-1151 16 2525,-8 50 177,-543-66 736,-12-3-41,1 1 1,-1 1-1,0-1 0,0 1 0,8 3 1,-56 1 2676,17-7-2329,14 0-289,0 1-1,-1 0 0,1 1 0,0 0 0,-20 5 0,31-6-259,0 0 0,0 0 0,0 0 0,0 0 0,0 0 0,0 0 0,0 0 0,1 0 0,-1 0 0,0 0 0,0 0 0,0 0 0,0 0 0,0 0 0,0 0 0,0 0 0,0 0 0,0 0 0,0 0 0,0 0 0,0 0 0,1 0 0,-1 1 0,0-1 0,0 0 0,0 0 0,0 0 0,0 0 0,0 0 0,0 0 0,0 0 0,0 0 0,0 0 0,0 0 0,0 0 0,0 0 0,0 0 0,0 1 0,0-1 0,0 0 0,0 0 0,0 0 0,0 0 0,0 0 0,0 0 0,0 0 0,0 0 0,0 0 0,0 0 0,0 0 0,0 1 0,0-1 0,0 0 0,0 0 0,0 0 0,0 0 0,0 0 0,14 3 0,22 1 0,577 0-1273,-362-5 580,362-1-1522,2042 21-5253,-1630 41 7898,-988-56-161,-5-1 336,1 1-1,-1 2 0,57 19 978,-89-25-1543,0 0 0,1 1 0,-1-1 0,0 0 0,0 1 0,-10 3 766,-22-1 128,-449-2 4689,212-4-6502,-1170 3-1099,1798-1 4307,981 25-2735,-1311-22 407,22 0 0,0 2 0,-1 3 0,56 14 0,-120-17 222,-17-1 305,-1217-3-2353,555-2 36,579 1 1568,-239 10 633,343-8-319,-26 3 239,35-3-250,-1-1 1,1 0 0,-1 0 0,1 1 0,0-1-1,-1 1 1,1-1 0,0 1 0,-1-1-1,1 1 1,0 0 0,0 0 0,-1 0-1,1 0 1,0 0 0,0 0 0,0 0 0,-1 1-1,2-1-44,0 0 0,1 0-1,-1 0 1,0 0 0,0-1-1,1 1 1,-1 0-1,1 0 1,-1 0 0,0-1-1,1 1 1,-1 0 0,1-1-1,0 1 1,-1 0 0,1-1-1,0 1 1,-1-1 0,1 1-1,0-1 1,-1 1-1,1-1 1,0 1 0,0-1-1,0 0 1,0 1 0,1-1-1,24 10 539,-2-5-575,1-1 0,-1-2 0,1 0 0,43-4 0,37 3 0,160 17 0,-195-8 0,-44-6 0,44 3 0,-3-6 0,140-4 0,-163-2 0,-1-3 0,0-1 0,0-3 0,79-31 0,-83 28 0,-21 10 0,0-2 0,-1 0 0,0 0 0,0-2 0,-1 0 0,0-1 0,0-1 0,24-21 0,-27 19 0,1 1 0,0 1 0,27-17 0,-28 19 0,-7 5 0,-1-1 0,0 0 0,0 0 0,-1 0 0,1-1 0,-1 0 0,-1 0 0,1 0 0,-1 0 0,0 0 0,0-1 0,2-9 0,-2 7 0,1 1 0,0-1 0,0 1 0,1-1 0,0 1 0,7-9 0,-5 10 0,1 0 0,0 1 0,0 0 0,0 0 0,1 1 0,0 0 0,0 0 0,0 1 0,15-5 0,-23 9 0,0-1 0,0 1 0,-1 0 0,1 0 0,0 0 0,0-1 0,0 1 0,0 0 0,0 0 0,0 0 0,0 0 0,-1 1 0,1-1 0,0 0 0,0 0 0,0 0 0,0 1 0,0-1 0,0 0 0,-1 1 0,1-1 0,0 1 0,0-1 0,-1 1 0,1-1 0,0 1 0,0 0 0,0 1 0,1 0 0,-1 0 0,0 0 0,0 0 0,0 1 0,-1-1 0,1 0 0,0 0 0,-1 0 0,1 4 0,0 6 0,-1 0 0,0 0 0,-2 13 0,2-25 0,-2 10 0,0 1 0,-1-1 0,0 0 0,0-1 0,-1 1 0,-1 0 0,1-1 0,-2 0 0,1 0 0,-1-1 0,-1 1 0,1-1 0,-1-1 0,-1 1 0,-9 6 0,-10 8 0,-1-1 0,-1-2 0,-36 19 0,-99 44 0,133-70 0,0-1 0,0-2 0,-52 10 0,74-17 0,0 0 0,0 1 0,0 0 0,0 0 0,1 1 0,-15 9 0,21-12 0,0 0 0,0 1 0,0-1 0,0 1 0,0 0 0,1 0 0,-1 0 0,0 0 0,1 0 0,-1 0 0,1 0 0,0 0 0,-1 3 0,1-3 0,1-1 0,0 1 0,0-1 0,0 1 0,0-1 0,0 1 0,0-1 0,0 0 0,0 1 0,1-1 0,-1 1 0,1-1 0,-1 1 0,1-1 0,-1 0 0,1 1 0,0-1 0,0 0 0,-1 1 0,1-1 0,0 0 0,0 0 0,0 0 0,2 1 0,0 1 0,1 0 0,0 0 0,0-1 0,0 0 0,0 1 0,0-1 0,1-1 0,-1 1 0,0-1 0,9 2 0,52 6 0,-40-7 0,562 36-460,2-36-206,-362-3 581,965 0-199,-1183 1 434,1 0-1,-1 1 1,0 1-1,15 3 1,-23-5-125,0 0 1,0 1 0,0-1 0,1 1-1,-1-1 1,0 1 0,0-1-1,0 1 1,0 0 0,-1-1-1,1 1 1,0 0 0,0 0 0,0 0-1,0 0 1,-1 0 0,1-1-1,-1 1 1,2 2 0,-2-2-16,0 0 0,0 1 0,0-1 0,-1 0 0,1 1 1,0-1-1,0 0 0,-1 0 0,1 0 0,-1 1 0,1-1 1,-1 0-1,1 0 0,-1 0 0,0 0 0,0 0 0,0 0 0,1 0 1,-1 0-1,0 0 0,0 0 0,-2 1 0,-6 5-10,0 1 0,-1-2 0,0 1 0,0-1 0,-1-1 0,0 1 0,-13 3 0,-88 23 0,70-22 0,-464 93-1430,-8-35-493,-749 16-1455,-3-81 3347,1016-5-155,200 5 1537,50-3-1331,0 0 0,0 0 21,0 0-21,0 1 0,0-1 0,0 0 1,12 7 697,23 4 154,345 73 2327,-225-53-2553,262 40-1096,-26-6-199,266 96-915,-9-3 781,-561-143 1008,-44-9 911,69 20 1,-92-15-472,-16-7-458,-14-3-131,9-2-76,0 1 0,0 0 0,0-1 0,0 1 0,0-1 0,0 1 0,0-1 0,0 1 0,0-1 0,0 0 0,1 1 0,-1-1 0,0 0 0,0 0 0,1 0 0,-1 1 0,0-1 0,1 0 0,-1 0 0,1 0 0,-1 0 0,1 0 0,0 0 0,-1 0 0,1 0 0,0 0 0,0 0 0,0-1 0,-1 1 0,1 0 0,0 0 0,1 0 0,-1 0 0,0 0 0,0 0 0,0 0 0,1-2 0,0-2 0,1 0 0,-1 0 0,1 1 0,0-1 0,0 1 0,0-1 0,4-5 0,2 1 0,0 0 0,0 1 0,1 0 0,0 1 0,0-1 0,1 2 0,0-1 0,0 1 0,1 1 0,20-8 0,9-1 0,69-14 0,190-10 0,-136 22 0,-46 3 0,101-15 0,-191 24 168,-20 3-321,0 0-1,0 0 1,1 0 0,-1-1-1,0 0 1,-1 0 0,1-1 0,0 0-1,10-6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05:32:01.2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10637 871 24575,'-25'0'0,"1"1"0,-1 1 0,1 2 0,-43 10 0,15-1 0,-1-3 0,-94 7 0,-112-12 0,188-6 0,-2664 0-4343,2708 0 4451,20 0-5,-1 1 0,0-1-1,1 1 1,-1 1 0,0-1 0,1 2 0,-1-1-1,1 1 1,-1 0 0,-12 5 0,19-7-69,1 1 1,0-1-1,-1 0 1,1 1 0,0-1-1,-1 0 1,1 1-1,0-1 1,-1 1-1,1-1 1,0 0 0,0 1-1,-1-1 1,1 1-1,0-1 1,0 1-1,0-1 1,0 1-1,0-1 1,0 1 0,0-1-1,0 1 1,0-1-1,0 1 1,0-1-1,0 1 1,0-1-1,0 1 1,0-1 0,0 1-1,0-1 1,1 0-1,-1 1 1,0-1-1,0 1 1,1-1 0,-1 1-1,0-1 1,1 0-1,-1 1 1,0-1-1,1 0 1,-1 1-1,0-1 1,1 0 0,-1 0-1,1 1 1,-1-1-1,1 0 1,0 1-1,24 13 850,18 2-773,0-2 0,0-2 0,72 11 0,-13-3-97,927 159-960,-759-151 946,-297-30 331,-36 3 0,8 0-47,-253-2-624,-1418 2-5358,873 19 3516,-76 1 244,779-20 1923,-607 17 123,739-17 78,-24 1 313,40-2-424,0 1-1,0-1 1,1 0-1,-1 1 1,0-1-1,0 1 0,0 0 1,0-1-1,1 1 1,-1 0-1,0 0 1,1 0-1,-1 0 1,-1 2-1,3-3-49,0 1 1,0-1-1,0 1 0,0-1 0,0 0 0,0 1 1,0-1-1,0 1 0,0-1 0,0 0 0,0 1 1,1-1-1,-1 1 0,0-1 0,0 0 0,0 1 1,1-1-1,-1 0 0,0 0 0,0 1 1,1-1-1,-1 0 0,0 1 0,1-1 0,-1 0 1,0 0-1,1 0 0,-1 1 0,1-1 0,-1 0 1,0 0-1,1 0 0,-1 0 0,0 0 0,1 0 1,-1 0-1,1 0 0,0 0 0,22 8 465,0-2 0,1-1 0,0 0 0,37 1 1,-10-1 7,386 47 1894,225 11-4175,880 1-1585,-949-50 2919,-5 30 1339,-722-41 4025,-330-15-4019,-235-26-3947,331 15 1968,167 12 175,-1487-90-1453,1417 76 5235,384 22 1058,3235 4-12296,-2023-1 7508,-1255 0 1254,-1 2 452,1-4-1,104-15 1,-167 16-593,0-1-1,-1 1 1,1-2-1,-1 1 0,8-4 1,-13 6-209,0-1-1,-1 1 1,1-1 0,0 1 0,-1-1 0,1 1 0,0-1 0,-1 1 0,1-1-1,0 1 1,-1-1 0,1 0 0,-1 1 0,1-1 0,-1 0 0,0 0 0,1 1-1,-1-1 1,0 0 0,1 0 0,-1 0 0,0 0 0,0 1 0,0-1 0,0 0-1,0 0 1,0 0 0,0 0 0,0 0 0,0 1 0,0-1 0,0 0 0,0 0-1,-1 0 1,1 0 0,0 1 0,-1-1 0,1 0 0,0 0 0,-1 1 0,1-1-1,-1 0 1,1 1 0,-1-1 0,0 0 0,1 1 0,-1-1 0,0 1-1,0-1 1,-8-7 222,0 0-1,0 2 0,0-1 1,-1 1-1,0 0 0,0 1 1,-1 0-1,-11-3 0,-96-25 800,92 27-924,-433-83-1591,-7 26-437,290 40 1418,-2509-192-5433,2654 214 5871,-1973-91-3652,12-115 1645,1956 201 2153,-197-33 1332,179 24-514,53 15-918,1 0 1,-1 0-1,1 0 1,0 0-1,-1 0 0,1 0 1,0 0-1,-1-1 1,1 1-1,-1 0 1,1 0-1,0 0 1,-1 0-1,1-1 1,0 1-1,0 0 1,-1 0-1,1-1 0,0 1 1,-1 0-1,1 0 1,0-1-1,0 1 1,0 0-1,-1-1 1,1 1-1,0 0 1,0-1-1,0 1 1,0 0-1,0-1 0,0 1 1,-1-1-1,1 1 1,0 0-1,0-1 1,0 1-1,0 0 1,0-1-1,1 1 1,-1-1-1,0 1 1,0 0-1,0-1 1,0 1-1,0 0 0,0-1 1,1 1-1,-1 0 1,0-1-1,0 1 1,0 0-1,1-1 1,-1 1-1,0 0 1,0 0-1,1-1 1,-1 1-1,0 0 0,1 0 1,-1 0-1,0-1 1,1 1-1,-1 0 1,0 0-1,1 0 1,27-11 618,-27 11-614,48-13 786,1 3 1,71-5-1,-53 8-292,514-49 2732,5 24-3478,585 9-3832,362 21 3086,-1478 3 1052,163 5 1124,-170-2-255,-1 2 0,69 18 0,-110-23-679,-1 1-1,0 0 0,1 0 0,-1 1 0,0 0 0,0 0 1,-1 0-1,1 1 0,-1 0 0,9 7 0,-13-9-171,1 0 0,-1 0 1,0 0-1,0 0 0,0 0 0,0 1 0,0-1 0,0 0 0,0 1 1,-1-1-1,1 0 0,-1 1 0,0-1 0,1 1 0,-1-1 0,0 1 1,-1-1-1,1 1 0,0-1 0,-1 0 0,1 1 0,-1-1 0,0 0 1,0 1-1,0-1 0,0 0 0,0 0 0,0 0 0,-1 0 1,1 0-1,-3 2 0,-2 5-92,-1 0 0,0-1 0,-1 0 0,0 0 0,-1-1 0,-11 8-1,-63 36-3,22-15-4,-186 140 4,116-80 0,-132 110 0,259-202 0,0 0 0,0 0 0,0 0 0,1 1 0,0-1 0,0 1 0,0 0 0,-2 5 0,4-8 0,1-1 0,-1 0 0,1 0 0,0 0 0,0 0 0,-1 0 0,1 0 0,0 1 0,0-1 0,0 0 0,0 0 0,0 0 0,1 0 0,-1 1 0,0-1 0,0 0 0,1 0 0,-1 0 0,1 0 0,-1 0 0,1 0 0,-1 0 0,1 0 0,0 0 0,0 0 0,-1 0 0,1 0 0,0-1 0,0 1 0,0 0 0,0 0 0,0-1 0,0 1 0,0-1 0,0 1 0,0-1 0,0 1 0,0-1 0,0 1 0,0-1 0,0 0 0,1 0 0,-1 0 0,2 0 0,13 3 0,0-1 0,1 0 0,-1-2 0,0 0 0,1-1 0,17-3 0,99-24 0,-70 12 0,305-70-833,283-60-1127,-40 50 1700,6 63-1,-600 34 331,40-2 509,-54 1-422,1-1 0,-1 1 1,1-1-1,-1 0 0,0 1 1,1-2-1,-1 1 1,0 0-1,0-1 0,1 1 1,-1-1-1,4-3 1,-7 5-152,0 0 1,0-1 0,1 1 0,-1 0 0,0 0 0,0 0 0,0 0 0,1-1 0,-1 1 0,0 0 0,0 0 0,0-1 0,0 1 0,0 0 0,0 0 0,1-1 0,-1 1 0,0 0 0,0 0 0,0-1 0,0 1 0,0 0 0,0 0 0,0-1 0,0 1 0,0 0-1,0 0 1,0-1 0,0 1 0,0 0 0,0-1 0,0 1 0,-1 0 0,1 0 0,0-1 0,0 1 0,0 0 0,-13-7 181,-20 2-23,30 5-163,-743-24-1601,578 25 1206,-965 0-89,1372-11 2488,-30 1-2110,1446 5-3522,-888 6 2539,-637-2 1009,308 3-793,-5 29 460,-410-29 611,-9-1 123,0 0-1,1 0 0,19 13 902,-34-15-1205,-14 2 333,0-1 1,-1 0 0,1-1-1,-26-3 1,23 2-150,-294-22 760,-144-9-2587,-751-44-1917,28 2 508,6 29 464,861 44 1572,-134-5 1647,388-2 1343,64 4-1578,19-2 126,88-5 1139,139 5-1,-159 6-1106,2606-2-5332,-1321 4 3375,-398-2 953,-330 0 4663,-641 0-3987,-3 0 99,-1 0 0,0 0 0,17-15 2116,-22 15-2401,-1 0-30,0-1 1,1 1 0,-1 0-1,0 0 1,0 0-1,1 0 1,-23-9 882,-23-2-169,0 2 1,-1 2-1,-50 0 0,51 3-753,-538-21-1002,-2 25-566,288 2 1266,107-3 215,-261 7-262,437-5 410,2-1 213,0 1 0,0 0-1,0 1 1,-15 5 0,25-7-219,0 1 0,0 0-1,0-1 1,0 1 0,0 0 0,0 0 0,1 0 0,-1 1 0,0-1 0,1 0 0,-1 1 0,0-1 0,1 1 0,0-1 0,-1 1 0,1-1 0,0 1 0,0 0 0,0 0 0,0 0 0,0 0 0,1 0 0,-1 0 0,0 0 0,1 0 0,0 0 0,-1 0 0,1 0 0,0 0 0,0 4 0,1 3-14,1-1 1,0 1 0,0-1-1,1 1 1,0-1-1,1 0 1,-1 0 0,2 0-1,-1-1 1,1 1-1,0-1 1,0 0 0,1 0-1,9 7 1,10 10 9,2-2 0,36 24 0,-57-42-41,44 30 0,95 73 0,61 64 0,-202-168 0,-1 0 0,0 0 0,0 0 0,0 1 0,0-1 0,-1 1 0,1-1 0,1 6 0,-4-9 0,1 0 0,-1 1 0,0-1 0,0 0 0,0 1 0,0-1 0,0 0 0,0 1 0,0-1 0,0 1 0,0-1 0,0 0 0,0 1 0,0-1 0,0 0 0,0 1 0,0-1 0,0 0 0,0 1 0,0-1 0,0 0 0,-1 1 0,1-1 0,0 0 0,0 1 0,0-1 0,-1 0 0,1 0 0,0 1 0,0-1 0,-1 0 0,1 0 0,0 1 0,0-1 0,-1 0 0,-1 1 0,0-1 0,0 0 0,0 1 0,0-1 0,0 0 0,0 0 0,0-1 0,0 1 0,0 0 0,0-1 0,-2 0 0,-8-2 0,1-1 0,0 0 0,1 0 0,-1-1 0,1-1 0,0 0 0,-15-12 0,-3-4 0,-28-32 0,40 36 0,0 1 0,-2 2 0,0-1 0,-1 2 0,-33-19 0,18 17-58,-2 2 1,1 1-1,-44-9 0,-115-15-413,143 28 351,-577-65-1365,-8 38-1044,248 18 1285,302 13 1488,-530-26-1419,0 25 2109,838 0 3669,305-6-5188,1916 10-5175,-1316 3 8131,-2584-1-1668,-731 0-6370,776 0 3456,473 0 3617,1760-2 6058,1137 8-10674,-579 59 392,-13 114 4246,-1345-171 366,-54-6-639,-518-1 1951,-279-4-5122,-185 1-1381,-748 2 1345,1737 0 2339,11 1 82,0-1-1,0-1 1,-19-6 1026,39 3-983,13-2 115,430-91 4832,10 50-4886,469 35-3608,-642 15 3657,502-2-874,-766-3 964,-21 2-597,0 0 1,0 0-1,0 0 1,0-1-1,0 1 1,0 0-1,0 0 0,0 0 1,0 0-1,0 0 1,0-1-1,0 1 0,0 0 1,-1-2 246,1 2-231,0 0-16,0 0 1,-1 0-1,1 0 0,0-1 1,0 1-1,0 0 1,0 0-1,0 0 0,-1 0 1,1 0-1,0 0 1,0 0-1,0 0 1,0 0-1,-1 0 0,1 0 1,0 0-1,0 0 1,0 1-1,-43-11 1098,-569-40-2254,564 48 943,-890-22-2948,242 9 1377,-2109-28-4695,2751 43 6705,-103-4 571,155 4-748,0 0 0,0 0 0,0 0 0,-1 0 0,1-1 0,0 1 0,0-1 0,0 0 0,0 1 0,0-1 0,-3-2 0,5 2-40,0 1 0,0 0 0,0-1 0,0 1 0,0 0 0,0-1 0,0 1 0,0 0 0,0-1 1,0 1-1,0 0 0,0-1 0,0 1 0,0-1 0,0 1 0,0 0 0,1-1 0,-1 1 0,0 0 0,0 0 0,0-1 0,1 1 0,-1 0 0,0-1 0,0 1 0,1 0 0,-1 0 1,0 0-1,1-1 0,-1 1 0,0 0 0,0 0 0,1 0 0,-1 0 0,0 0 0,1-1 0,0 1 0,50-18 1093,62-8 601,167-17-1,123 14 346,-339 25-1777,930-27-838,7 33-777,-403 1 974,-406-4 312,411 10-356,-453 0 367,291 57 1,-398-55 809,-30-4 176,-24-2-168,-32-3 166,40-2-915,-758 1-266,354-4-63,-550 3-235,3885 0-3507,-1594 0 6434,-1659-9 1184,120 1-3347,-1852-18-6506,1338 14 5217,9-50 524,690 59 680,3 2 123,0-2 0,-1 0 0,2-2 1,-19-6-1,25 4 439,12 1-217,19-3 258,34-4 375,0 4 1,106-6-1,-94 10-612,922-46-1306,3 34-2297,1683 15 1100,-1379 4 1368,-278-2 3849,-1414-2-2124,-659 12 2265,997-8-3373,25-2 0,0 1 0,0 2 0,1 1 0,-45 11 0,75-12 0,8-1 0,11 1 0,382 1 805,-223-7-762,621 8-2350,-4 33 1763,-492-16 155,-529-24 2975,103 3-1768,-124-2-955,-382 3-426,602-2 563,3 0 0,0 1 0,1 0 0,-1 2 0,-27 7 0,117-5 583,368-4-760,200 3-536,-4 45 299,-613-47 414,-9-1 0,0-1 0,0 1 0,0 0 0,-1 0 0,1 1 0,0 0 0,-1 0 0,8 3 0,-12-4 0,-1-1 0,0 0 0,0 0 0,0 1 0,0-1 0,0 0 1,0 0-1,0 1 0,0-1 0,0 0 0,0 0 0,0 0 0,0 1 0,0-1 0,0 0 0,0 0 1,0 1-1,-1-1 0,1 0 0,0 0 0,0 0 0,0 1 0,0-1 0,0 0 0,0 0 0,-1 0 0,1 0 1,0 1-1,0-1 0,0 0 0,-1 0 0,1 0 0,0 0 0,0 0 0,0 1 0,-1-1 0,1 0 0,0 0 1,0 0-1,0 0 0,-1 0 0,1 0 0,0 0 0,0 0 0,-1 0 0,1 0 0,0 0 0,0 0 0,-1 0 1,1 0-1,0 0 0,0 0 0,-18 3 159,-78 3 377,-101-6 0,82-2-351,-987 1-1137,1221-7 1493,-16 0-131,915 1-1244,-597 9 616,-288-2 218,-2501 0-1329,2613 0 3835,249 0-2630,-460 2 124,-23 1 0,-19 0 0,-43 4-5,0-2-1,-82-4 0,53-1-141,-3410-38-8369,1573-39 6098,96 3-3,8 27-306,1363 41 2612,-1037-33 1795,1400 35-1324,-318-10 3952,381 14-2482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1099-D656-4E75-8D0A-834D6931E222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2BE9-A781-4E85-9F25-0C4CA1EA99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4BE890-F9D8-873F-B47A-AA23987D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848" y="276045"/>
            <a:ext cx="9753963" cy="12530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TEXT RECOGNITION USING OPENCV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ADA024-8D2B-6CB9-C660-2C993BCD3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169" y="2001520"/>
            <a:ext cx="7762382" cy="214276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DONE BY:</a:t>
            </a:r>
          </a:p>
          <a:p>
            <a:r>
              <a:rPr lang="en-US" dirty="0">
                <a:solidFill>
                  <a:schemeClr val="tx1"/>
                </a:solidFill>
              </a:rPr>
              <a:t>AJANEESHWAR.S-811721243005</a:t>
            </a:r>
          </a:p>
          <a:p>
            <a:r>
              <a:rPr lang="en-US" dirty="0">
                <a:solidFill>
                  <a:schemeClr val="tx1"/>
                </a:solidFill>
              </a:rPr>
              <a:t>KAMALESHWAR.A-811721243023</a:t>
            </a:r>
          </a:p>
          <a:p>
            <a:r>
              <a:rPr lang="en-US" dirty="0">
                <a:solidFill>
                  <a:schemeClr val="tx1"/>
                </a:solidFill>
              </a:rPr>
              <a:t>NAVEEN KUMAR.K.R-811721243038</a:t>
            </a:r>
          </a:p>
          <a:p>
            <a:r>
              <a:rPr lang="en-US" dirty="0">
                <a:solidFill>
                  <a:schemeClr val="tx1"/>
                </a:solidFill>
              </a:rPr>
              <a:t>SIDDHARTHAN.R-811721243052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8F38C8-908F-0396-0407-3411C0BFB6F2}"/>
              </a:ext>
            </a:extLst>
          </p:cNvPr>
          <p:cNvCxnSpPr>
            <a:cxnSpLocks/>
          </p:cNvCxnSpPr>
          <p:nvPr/>
        </p:nvCxnSpPr>
        <p:spPr>
          <a:xfrm flipH="1">
            <a:off x="-60385" y="6219645"/>
            <a:ext cx="122523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4A7C18-438B-F78B-2C88-C72CE17C9E42}"/>
              </a:ext>
            </a:extLst>
          </p:cNvPr>
          <p:cNvSpPr/>
          <p:nvPr/>
        </p:nvSpPr>
        <p:spPr>
          <a:xfrm>
            <a:off x="6676846" y="5874589"/>
            <a:ext cx="4494362" cy="707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C9988D4-C680-ED2A-7F34-AA6DB57A0732}"/>
              </a:ext>
            </a:extLst>
          </p:cNvPr>
          <p:cNvSpPr txBox="1"/>
          <p:nvPr/>
        </p:nvSpPr>
        <p:spPr>
          <a:xfrm>
            <a:off x="6590582" y="5943600"/>
            <a:ext cx="506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Project Guide: </a:t>
            </a:r>
            <a:r>
              <a:rPr lang="en-US" dirty="0"/>
              <a:t>Mrs. G. </a:t>
            </a:r>
            <a:r>
              <a:rPr lang="en-US" dirty="0" err="1"/>
              <a:t>Nalina</a:t>
            </a:r>
            <a:r>
              <a:rPr lang="en-US" dirty="0"/>
              <a:t> </a:t>
            </a:r>
            <a:r>
              <a:rPr lang="en-US" dirty="0" err="1"/>
              <a:t>Keerthana</a:t>
            </a:r>
            <a:r>
              <a:rPr lang="en-US" dirty="0"/>
              <a:t> </a:t>
            </a:r>
            <a:r>
              <a:rPr lang="en-US" dirty="0" smtClean="0"/>
              <a:t>M.E.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6853D1-C303-A33F-56A9-59BB5FFB9F64}"/>
                  </a:ext>
                </a:extLst>
              </p14:cNvPr>
              <p14:cNvContentPartPr/>
              <p14:nvPr/>
            </p14:nvContentPartPr>
            <p14:xfrm>
              <a:off x="829168" y="4077110"/>
              <a:ext cx="1348920" cy="10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C6853D1-C303-A33F-56A9-59BB5FFB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0168" y="4068470"/>
                <a:ext cx="1366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B838C2-6B14-C829-118E-34A604AA9D59}"/>
                  </a:ext>
                </a:extLst>
              </p14:cNvPr>
              <p14:cNvContentPartPr/>
              <p14:nvPr/>
            </p14:nvContentPartPr>
            <p14:xfrm>
              <a:off x="2531248" y="4282310"/>
              <a:ext cx="9290520" cy="162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4B838C2-6B14-C829-118E-34A604AA9D5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68608" y="4219310"/>
                <a:ext cx="9416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FD0D78-4AF6-5378-3836-4AF38A0DA63D}"/>
                  </a:ext>
                </a:extLst>
              </p14:cNvPr>
              <p14:cNvContentPartPr/>
              <p14:nvPr/>
            </p14:nvContentPartPr>
            <p14:xfrm>
              <a:off x="783808" y="4235150"/>
              <a:ext cx="2214000" cy="84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3FD0D78-4AF6-5378-3836-4AF38A0DA63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0808" y="4172150"/>
                <a:ext cx="2339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05D61-B4E5-4372-1949-25F4CBC9ED45}"/>
                  </a:ext>
                </a:extLst>
              </p14:cNvPr>
              <p14:cNvContentPartPr/>
              <p14:nvPr/>
            </p14:nvContentPartPr>
            <p14:xfrm>
              <a:off x="1585888" y="4496870"/>
              <a:ext cx="1672560" cy="45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3005D61-B4E5-4372-1949-25F4CBC9ED45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3248" y="4434230"/>
                <a:ext cx="17982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C9223C-0E9F-81FF-4265-82F0BCBF6E1E}"/>
                  </a:ext>
                </a:extLst>
              </p14:cNvPr>
              <p14:cNvContentPartPr/>
              <p14:nvPr/>
            </p14:nvContentPartPr>
            <p14:xfrm>
              <a:off x="1499848" y="4354310"/>
              <a:ext cx="1325160" cy="77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4C9223C-0E9F-81FF-4265-82F0BCBF6E1E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36848" y="4291670"/>
                <a:ext cx="145080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33941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428D4-EE64-84D7-A332-58544A60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9321"/>
            <a:ext cx="10058400" cy="1450757"/>
          </a:xfrm>
        </p:spPr>
        <p:txBody>
          <a:bodyPr/>
          <a:lstStyle/>
          <a:p>
            <a:r>
              <a:rPr lang="en-US" dirty="0" smtClean="0"/>
              <a:t>MODULE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98DA27-9F2E-FBFB-6DE7-2A38E066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2427"/>
            <a:ext cx="10058400" cy="4536405"/>
          </a:xfrm>
        </p:spPr>
        <p:txBody>
          <a:bodyPr>
            <a:normAutofit lnSpcReduction="10000"/>
          </a:bodyPr>
          <a:lstStyle/>
          <a:p>
            <a:pPr marL="457200" indent="-457200" algn="just">
              <a:buNone/>
            </a:pPr>
            <a:r>
              <a:rPr lang="en-US" b="1" dirty="0" smtClean="0">
                <a:effectLst/>
                <a:ea typeface="Times New Roman" panose="02020603050405020304" pitchFamily="18" charset="0"/>
              </a:rPr>
              <a:t>    Extraction </a:t>
            </a:r>
            <a:r>
              <a:rPr lang="en-US" b="1" dirty="0">
                <a:effectLst/>
                <a:ea typeface="Times New Roman" panose="02020603050405020304" pitchFamily="18" charset="0"/>
              </a:rPr>
              <a:t>of Character from </a:t>
            </a:r>
            <a:r>
              <a:rPr lang="en-US" b="1" dirty="0" smtClean="0">
                <a:effectLst/>
                <a:ea typeface="Times New Roman" panose="02020603050405020304" pitchFamily="18" charset="0"/>
              </a:rPr>
              <a:t>Images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effectLst/>
                <a:ea typeface="Times New Roman" panose="02020603050405020304" pitchFamily="18" charset="0"/>
              </a:rPr>
              <a:t>The </a:t>
            </a:r>
            <a:r>
              <a:rPr lang="en-US" dirty="0">
                <a:effectLst/>
                <a:ea typeface="Times New Roman" panose="02020603050405020304" pitchFamily="18" charset="0"/>
              </a:rPr>
              <a:t>project abstract outlines the development of a sophisticated computer vision system designed to accurately extract characters from both document pages and image data. </a:t>
            </a:r>
            <a:endParaRPr lang="en-US" dirty="0" smtClean="0">
              <a:effectLst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effectLst/>
                <a:ea typeface="Times New Roman" panose="02020603050405020304" pitchFamily="18" charset="0"/>
              </a:rPr>
              <a:t>Leveraging </a:t>
            </a:r>
            <a:r>
              <a:rPr lang="en-US" dirty="0">
                <a:effectLst/>
                <a:ea typeface="Times New Roman" panose="02020603050405020304" pitchFamily="18" charset="0"/>
              </a:rPr>
              <a:t>the capabilities of OpenCV,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Pytesseract</a:t>
            </a:r>
            <a:r>
              <a:rPr lang="en-US" dirty="0">
                <a:effectLst/>
                <a:ea typeface="Times New Roman" panose="02020603050405020304" pitchFamily="18" charset="0"/>
              </a:rPr>
              <a:t>, Matplotlib, and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Tkinter</a:t>
            </a:r>
            <a:r>
              <a:rPr lang="en-US" dirty="0">
                <a:effectLst/>
                <a:ea typeface="Times New Roman" panose="02020603050405020304" pitchFamily="18" charset="0"/>
              </a:rPr>
              <a:t>, this system aims to deliver precise and efficient character extraction functionality across a diverse range of visual inputs. </a:t>
            </a:r>
            <a:endParaRPr lang="en-US" dirty="0" smtClean="0">
              <a:effectLst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IN" dirty="0"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pPr algn="just"/>
            <a:endParaRPr lang="en-US" b="1" dirty="0"/>
          </a:p>
          <a:p>
            <a:endParaRPr lang="en-US" b="1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384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None/>
            </a:pPr>
            <a:r>
              <a:rPr lang="en-US" b="1" dirty="0" smtClean="0"/>
              <a:t>     Extraction of character from Video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This module represents a sophisticated fusion of computer vision and optical character recognition (OCR) technologies, tailored to process and extract textual information from video feeds in real-time.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At its core, the integration of </a:t>
            </a:r>
            <a:r>
              <a:rPr lang="en-US" dirty="0" err="1" smtClean="0"/>
              <a:t>OpenCV</a:t>
            </a:r>
            <a:r>
              <a:rPr lang="en-US" dirty="0" smtClean="0"/>
              <a:t> provides a comprehensive suite of tools for capturing, manipulating, and analyzing video frames, ensuring efficient handling of the continuous stream of visual data.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Extraction of character from </a:t>
            </a:r>
            <a:r>
              <a:rPr lang="en-US" b="1" dirty="0" smtClean="0"/>
              <a:t>Visuals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module is designed to perform real-time character extraction from a live video stream using </a:t>
            </a:r>
            <a:r>
              <a:rPr lang="en-US" dirty="0" err="1" smtClean="0"/>
              <a:t>OpenCV</a:t>
            </a:r>
            <a:r>
              <a:rPr lang="en-US" dirty="0" smtClean="0"/>
              <a:t> and </a:t>
            </a:r>
            <a:r>
              <a:rPr lang="en-US" dirty="0" err="1" smtClean="0"/>
              <a:t>Tesseract</a:t>
            </a:r>
            <a:r>
              <a:rPr lang="en-US" dirty="0" smtClean="0"/>
              <a:t> OCR.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begins by initializing the video capture using the default camera (index 0). If the camera fails to open, an </a:t>
            </a:r>
            <a:r>
              <a:rPr lang="en-US" dirty="0" err="1" smtClean="0"/>
              <a:t>IOError</a:t>
            </a:r>
            <a:r>
              <a:rPr lang="en-US" dirty="0" smtClean="0"/>
              <a:t> is raised to alert the user.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3057"/>
            <a:ext cx="1035138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High Accuracy and Precision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Efficiency in Processing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Scalability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Open-Source Benefits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Translation Services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Optical Character Recognition (OCR) for Data Entry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Banking and Financial Services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ID and Passport Scanning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 proposed system for Extraction of character from Visuals and Images using OpenCV is a robust and efficient solution for extracting characters from images and visual media.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 system is designed to preprocess the images, segment the characters, extract the features, classify them using machine learning algorithms.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Post-process the results to generate accurate output.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Overall, the system is expected to deliver accurate and efficient results in character extraction, making it suitable for applications like document digitization, handwriting recognition and </a:t>
            </a:r>
            <a:r>
              <a:rPr lang="en-US" sz="2200" dirty="0" smtClean="0"/>
              <a:t>Optical </a:t>
            </a:r>
            <a:r>
              <a:rPr lang="en-US" sz="2200" dirty="0"/>
              <a:t>C</a:t>
            </a:r>
            <a:r>
              <a:rPr lang="en-US" sz="2200" dirty="0" smtClean="0"/>
              <a:t>haracter </a:t>
            </a:r>
            <a:r>
              <a:rPr lang="en-US" sz="2200" dirty="0"/>
              <a:t>R</a:t>
            </a:r>
            <a:r>
              <a:rPr lang="en-US" sz="2200" dirty="0" smtClean="0"/>
              <a:t>ecognition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80" y="1378373"/>
            <a:ext cx="10058400" cy="5063067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Ayush Purohit,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Shardul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Singh Chauhan, (2016) "Handwritten Character Recognition using Neural Network" International Journal of Computer Science and Information Technologies, Vol. 7. 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Liana M.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Lorigo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Venu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Govindaraju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(2006) "Offline Arabic Handwriting Recognition: A Survey", IEEE Transactions on Pattern Analysis and Machine Intelligence, Volume 28 Issue 5. 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Mahmood K Jasim, Anwar M Al-Saleh, Alaa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Aljanaby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(2013) "A Fuzzy Logic based Handwritten Numeral Recognition System" International Journal of Computer Applications (0975 – 8887) Volume 83 – No 10. 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Megha Agarwal, Shalika,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Vinam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Tomar, Priyanka Gupta (2019) "Handwritten Character Recognition using Neural Network and Tensor Flow" International Journal of Innovative Technology and Exploring Engineering ISSN: 2278-3075, Volume-8, Issue- 6S4, April 2019.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Mohammed Z.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Khedher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Gheith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Abandah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Ahmed M.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AlKhawaldeh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(2005) "Optimizing Feature Selection for Recognizing Handwritten Arabic Characters", proceedings of World Academy of Science Engineering and Technology, Vol. 4, ISSN 1307-6884.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714" y="2581359"/>
            <a:ext cx="8630965" cy="3287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200" dirty="0" smtClean="0"/>
              <a:t>THANKYOU</a:t>
            </a:r>
            <a:endParaRPr lang="en-US" sz="7200" dirty="0"/>
          </a:p>
          <a:p>
            <a:pPr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7CF0AA-7396-F2E1-DFD6-AB3BED3EDB1B}"/>
                  </a:ext>
                </a:extLst>
              </p14:cNvPr>
              <p14:cNvContentPartPr/>
              <p14:nvPr/>
            </p14:nvContentPartPr>
            <p14:xfrm>
              <a:off x="1028880" y="1629000"/>
              <a:ext cx="9560160" cy="79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="" xmlns:a16="http://schemas.microsoft.com/office/drawing/2014/main" id="{527CF0AA-7396-F2E1-DFD6-AB3BED3EDB1B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5880" y="1566000"/>
                <a:ext cx="968580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FF08EC-56A1-A582-59C8-846439ADC58E}"/>
                  </a:ext>
                </a:extLst>
              </p14:cNvPr>
              <p14:cNvContentPartPr/>
              <p14:nvPr/>
            </p14:nvContentPartPr>
            <p14:xfrm>
              <a:off x="6488280" y="1659960"/>
              <a:ext cx="4825080" cy="58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="" xmlns:a16="http://schemas.microsoft.com/office/drawing/2014/main" id="{3BFF08EC-56A1-A582-59C8-846439ADC58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25640" y="1597320"/>
                <a:ext cx="4950720" cy="71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55C30-FE3E-F622-93C9-CE5B5664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2" y="321994"/>
            <a:ext cx="10058400" cy="13716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EC697A-F88C-73AA-F6DC-438043C9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96751"/>
            <a:ext cx="10058400" cy="393663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develop a computer vision system that can accurately extract characters from document </a:t>
            </a:r>
            <a:r>
              <a:rPr lang="en-US" dirty="0" smtClean="0"/>
              <a:t>pages, image </a:t>
            </a:r>
            <a:r>
              <a:rPr lang="en-US" dirty="0" smtClean="0"/>
              <a:t>data and live visuals </a:t>
            </a:r>
            <a:r>
              <a:rPr lang="en-US" dirty="0"/>
              <a:t>using the OpenCV library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827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3366"/>
            <a:ext cx="10058400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OpenCV is a popular computer vision library that provides a wide range of tools for image processing and computer vision tasks.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The system consists of several modules, including image pre-processing, character segmentation, feature extraction and character recognition.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The image pre-processing module is responsible for cleaning up the input image, removing any noise or artifacts and enhancing the contrast and brightness of the image.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The character segmentation module then divides the pre-processed image into individual characters, which are then processed by the feature extraction module to extract relevant features such as stroke width, aspect ratio and curvature.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proposed system focuses on creating a system that can extract the characters from visuals and images with good accuracy rate using Open Computer Vision technique.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OpenCV provides a wide range of algorithms for image processing and computer vision tasks, such as feature detection and extraction, image filtering, segmentation, object recognition and tracking.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also includes a set of tools for image and video manipulation, such as resizing, cropping and </a:t>
            </a:r>
            <a:r>
              <a:rPr lang="en-US" dirty="0" err="1"/>
              <a:t>colour</a:t>
            </a:r>
            <a:r>
              <a:rPr lang="en-US" dirty="0"/>
              <a:t> space conversion.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Machine Learning Techniques, such as </a:t>
            </a:r>
            <a:r>
              <a:rPr lang="en-US" dirty="0" smtClean="0"/>
              <a:t>Support </a:t>
            </a:r>
            <a:r>
              <a:rPr lang="en-US" dirty="0"/>
              <a:t>V</a:t>
            </a:r>
            <a:r>
              <a:rPr lang="en-US" dirty="0" smtClean="0"/>
              <a:t>ector </a:t>
            </a:r>
            <a:r>
              <a:rPr lang="en-US" dirty="0" smtClean="0"/>
              <a:t>M</a:t>
            </a:r>
            <a:r>
              <a:rPr lang="en-US" dirty="0" smtClean="0"/>
              <a:t>achine.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 -nearest </a:t>
            </a:r>
            <a:r>
              <a:rPr lang="en-US" dirty="0" err="1"/>
              <a:t>neighbours</a:t>
            </a:r>
            <a:r>
              <a:rPr lang="en-US" dirty="0"/>
              <a:t> are used to achieve high accuracy and efficiency in text extraction.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30" y="0"/>
            <a:ext cx="10058400" cy="1450757"/>
          </a:xfrm>
        </p:spPr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SURVEY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21381" y="1836893"/>
          <a:ext cx="11935753" cy="4470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5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95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22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01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331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6519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0169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3395">
                <a:tc>
                  <a:txBody>
                    <a:bodyPr/>
                    <a:lstStyle/>
                    <a:p>
                      <a:r>
                        <a:rPr lang="en-US" sz="16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ALGORITHMS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1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Fuzzy Logic based Handwritten Numeral Recognition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Gate December 10,2013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Mahmood</a:t>
                      </a:r>
                      <a:r>
                        <a:rPr lang="en-US" sz="1600" dirty="0"/>
                        <a:t> K </a:t>
                      </a:r>
                      <a:r>
                        <a:rPr lang="en-US" sz="1600" dirty="0" err="1"/>
                        <a:t>Jasim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dirty="0"/>
                        <a:t>Anwar M Al-</a:t>
                      </a:r>
                      <a:r>
                        <a:rPr lang="en-US" sz="1600" dirty="0" err="1"/>
                        <a:t>Saleh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dirty="0" err="1"/>
                        <a:t>Alaa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Aljanaby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Reinforcement learning, Fuzzy</a:t>
                      </a:r>
                      <a:r>
                        <a:rPr lang="en-US" sz="1600" baseline="0" dirty="0"/>
                        <a:t> logic.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Robustness, Scalability, </a:t>
                      </a:r>
                      <a:r>
                        <a:rPr lang="en-US" sz="1600" dirty="0" err="1"/>
                        <a:t>Interpretability,Ease</a:t>
                      </a:r>
                      <a:r>
                        <a:rPr lang="en-US" sz="1600" dirty="0"/>
                        <a:t> of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Lack of precision,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5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Handwritten character recognition using neural network and tensor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IJITEE April</a:t>
                      </a:r>
                      <a:r>
                        <a:rPr lang="en-US" sz="1600" baseline="0" dirty="0"/>
                        <a:t> 10,2019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Megha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Agarwal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Shalika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Vinam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Tomar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Priyanka</a:t>
                      </a:r>
                      <a:r>
                        <a:rPr lang="en-US" sz="1600" dirty="0"/>
                        <a:t> Gupta.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Convolution neural </a:t>
                      </a:r>
                      <a:r>
                        <a:rPr lang="en-US" sz="1600" dirty="0" err="1"/>
                        <a:t>network,Optical</a:t>
                      </a:r>
                      <a:r>
                        <a:rPr lang="en-US" sz="1600" baseline="0" dirty="0"/>
                        <a:t> character recognition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accuracy, Faster</a:t>
                      </a:r>
                      <a:r>
                        <a:rPr lang="en-US" sz="1600" baseline="0" dirty="0"/>
                        <a:t> processing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Lack of precision, Complexity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3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comparative study on handwriting digit recognition by using </a:t>
                      </a:r>
                      <a:r>
                        <a:rPr lang="en-US" sz="1600" dirty="0" err="1"/>
                        <a:t>convolutional</a:t>
                      </a:r>
                      <a:r>
                        <a:rPr lang="en-US" sz="1600" dirty="0"/>
                        <a:t> neural network and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Gate, November 11,2019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Tarun</a:t>
                      </a:r>
                      <a:r>
                        <a:rPr lang="en-US" sz="1600" dirty="0"/>
                        <a:t> Patel1, </a:t>
                      </a:r>
                      <a:r>
                        <a:rPr lang="en-US" sz="1600" dirty="0" err="1"/>
                        <a:t>Shivansh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Tiwari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Vaibhav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Dubey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Vaibhav</a:t>
                      </a:r>
                      <a:r>
                        <a:rPr lang="en-US" sz="1600" dirty="0"/>
                        <a:t> Singh, Dr. </a:t>
                      </a:r>
                      <a:r>
                        <a:rPr lang="en-US" sz="1600" dirty="0" err="1"/>
                        <a:t>Harvendra</a:t>
                      </a:r>
                      <a:r>
                        <a:rPr lang="en-US" sz="1600" dirty="0"/>
                        <a:t>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Deep learning, ANN, CNN,HMM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Robustness, Scalability, </a:t>
                      </a:r>
                      <a:r>
                        <a:rPr lang="en-US" sz="1600" dirty="0" err="1"/>
                        <a:t>Interpretability,Ease</a:t>
                      </a:r>
                      <a:r>
                        <a:rPr lang="en-US" sz="1600" dirty="0"/>
                        <a:t> of development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Overfitting</a:t>
                      </a:r>
                      <a:r>
                        <a:rPr lang="en-US" sz="1600" dirty="0"/>
                        <a:t>, Black box model, Computational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7104" y="1846263"/>
          <a:ext cx="11992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97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66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3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13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13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YEAR OF 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AUTHORS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ALGORITHMS USED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MERITS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DEMERITS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Handwritten character recognition to obtain editable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Gate, August</a:t>
                      </a:r>
                      <a:r>
                        <a:rPr lang="en-US" sz="1600" baseline="0" dirty="0"/>
                        <a:t> 13, 2015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Vaibhav</a:t>
                      </a:r>
                      <a:r>
                        <a:rPr lang="en-US" sz="1600" dirty="0"/>
                        <a:t>. V. </a:t>
                      </a:r>
                      <a:r>
                        <a:rPr lang="en-US" sz="1600" dirty="0" err="1"/>
                        <a:t>Mainkar</a:t>
                      </a:r>
                      <a:r>
                        <a:rPr lang="en-US" sz="1600" dirty="0"/>
                        <a:t>, Mr. </a:t>
                      </a:r>
                      <a:r>
                        <a:rPr lang="en-US" sz="1600" dirty="0" err="1"/>
                        <a:t>Ajinkya</a:t>
                      </a:r>
                      <a:r>
                        <a:rPr lang="en-US" sz="1600" dirty="0"/>
                        <a:t> B. </a:t>
                      </a:r>
                      <a:r>
                        <a:rPr lang="en-US" sz="1600" dirty="0" err="1"/>
                        <a:t>Upade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Jyoti</a:t>
                      </a:r>
                      <a:r>
                        <a:rPr lang="en-US" sz="1600" dirty="0"/>
                        <a:t> A. </a:t>
                      </a:r>
                      <a:r>
                        <a:rPr lang="en-US" sz="1600" dirty="0" err="1"/>
                        <a:t>Katkar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Poonam</a:t>
                      </a:r>
                      <a:r>
                        <a:rPr lang="en-US" sz="1600" dirty="0"/>
                        <a:t> R. </a:t>
                      </a:r>
                      <a:r>
                        <a:rPr lang="en-US" sz="1600" dirty="0" err="1"/>
                        <a:t>Pednekar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OCR,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 accuracy, Faster</a:t>
                      </a:r>
                      <a:r>
                        <a:rPr lang="en-US" sz="1600" baseline="0" dirty="0"/>
                        <a:t> processing, Time saving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Recognition Ability, Training and customization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Handwritten character recognition using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IEEE, June 20,2016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Ayush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Purohit</a:t>
                      </a:r>
                      <a:r>
                        <a:rPr lang="en-US" sz="1600" dirty="0"/>
                        <a:t> , </a:t>
                      </a:r>
                      <a:r>
                        <a:rPr lang="en-US" sz="1600" dirty="0" err="1"/>
                        <a:t>Shardul</a:t>
                      </a:r>
                      <a:r>
                        <a:rPr lang="en-US" sz="1600" dirty="0"/>
                        <a:t> Singh </a:t>
                      </a:r>
                      <a:r>
                        <a:rPr lang="en-US" sz="1600" dirty="0" err="1"/>
                        <a:t>Chauhan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HMM, ANN,</a:t>
                      </a:r>
                      <a:r>
                        <a:rPr lang="en-US" sz="1600" baseline="0" dirty="0"/>
                        <a:t> NLP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Accesibility,Reduced</a:t>
                      </a:r>
                      <a:r>
                        <a:rPr lang="en-US" sz="1600" baseline="0" dirty="0"/>
                        <a:t> data entry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Cost, Privacy</a:t>
                      </a:r>
                      <a:r>
                        <a:rPr lang="en-US" sz="1600" baseline="0" dirty="0"/>
                        <a:t> concerns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ARCHITECHTURE</a:t>
            </a:r>
            <a:endParaRPr lang="en-US" dirty="0"/>
          </a:p>
        </p:txBody>
      </p:sp>
      <p:pic>
        <p:nvPicPr>
          <p:cNvPr id="4" name="Content Placeholder 3" descr="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1130" y="1473200"/>
            <a:ext cx="4128549" cy="4757695"/>
          </a:xfrm>
        </p:spPr>
      </p:pic>
      <p:pic>
        <p:nvPicPr>
          <p:cNvPr id="5" name="Picture 4" descr="G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502" y="1875132"/>
            <a:ext cx="2671331" cy="43961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240" y="1259840"/>
            <a:ext cx="4408451" cy="369485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b="1" dirty="0" smtClean="0"/>
              <a:t>HARDWARE </a:t>
            </a:r>
            <a:r>
              <a:rPr lang="en-US" sz="2000" b="1" dirty="0" smtClean="0"/>
              <a:t>REQUIREMENT</a:t>
            </a:r>
            <a:endParaRPr lang="en-US" sz="2800" b="1" dirty="0"/>
          </a:p>
          <a:p>
            <a:pPr>
              <a:buNone/>
            </a:pPr>
            <a:r>
              <a:rPr lang="en-US" sz="2000" dirty="0"/>
              <a:t>Processor : Dual </a:t>
            </a:r>
            <a:r>
              <a:rPr lang="en-US" sz="2000" dirty="0" smtClean="0"/>
              <a:t>core processor 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RAM : 4GB </a:t>
            </a:r>
          </a:p>
          <a:p>
            <a:pPr>
              <a:buNone/>
            </a:pPr>
            <a:r>
              <a:rPr lang="en-US" sz="2000" dirty="0"/>
              <a:t>Hard disk : 256 GB </a:t>
            </a:r>
          </a:p>
          <a:p>
            <a:pPr>
              <a:buNone/>
            </a:pPr>
            <a:r>
              <a:rPr lang="en-US" sz="2000" dirty="0"/>
              <a:t>Monitor : 15-inch </a:t>
            </a:r>
            <a:r>
              <a:rPr lang="en-US" sz="2000" dirty="0" err="1"/>
              <a:t>colour</a:t>
            </a:r>
            <a:r>
              <a:rPr lang="en-US" sz="2000" dirty="0"/>
              <a:t> monitor </a:t>
            </a:r>
          </a:p>
          <a:p>
            <a:pPr>
              <a:buNone/>
            </a:pPr>
            <a:r>
              <a:rPr lang="en-US" sz="2000" dirty="0"/>
              <a:t>Webcam : 5 MP (minimum)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9352" y="1699327"/>
            <a:ext cx="44668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SOFTWARE </a:t>
            </a:r>
            <a:r>
              <a:rPr lang="en-US" sz="2000" b="1" dirty="0" smtClean="0"/>
              <a:t>REQUIREMENT 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Operating system : Windows OS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IDLE : Python Web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Application : </a:t>
            </a:r>
            <a:r>
              <a:rPr lang="en-US" sz="2000" dirty="0" err="1"/>
              <a:t>Jupyter</a:t>
            </a:r>
            <a:r>
              <a:rPr lang="en-US" sz="2000" dirty="0"/>
              <a:t> Notebook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Browser : Any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575412" y="1836892"/>
            <a:ext cx="0" cy="372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076"/>
            <a:ext cx="10058400" cy="401601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ea typeface="Times New Roman" panose="02020603050405020304" pitchFamily="18" charset="0"/>
              </a:rPr>
              <a:t>Extraction of Character from Images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Extraction of character from Video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Extraction of character from Visuals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1115</Words>
  <Application>Microsoft Office PowerPoint</Application>
  <PresentationFormat>Custom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AUTOMATED TEXT RECOGNITION USING OPENCV</vt:lpstr>
      <vt:lpstr>OBJECTIVE</vt:lpstr>
      <vt:lpstr>EXISTING SYSTEM</vt:lpstr>
      <vt:lpstr>PROPOSED SYSTEM</vt:lpstr>
      <vt:lpstr>LITERATURE SURVEY</vt:lpstr>
      <vt:lpstr>LITERATURE SURVEY</vt:lpstr>
      <vt:lpstr>SYSTEM ARCHITECHTURE</vt:lpstr>
      <vt:lpstr>SYSTEM REQUIREMENTS</vt:lpstr>
      <vt:lpstr>MODULES</vt:lpstr>
      <vt:lpstr>MODULE 1</vt:lpstr>
      <vt:lpstr>MODULE 2</vt:lpstr>
      <vt:lpstr>MODULE 3</vt:lpstr>
      <vt:lpstr>ADVANTAGES</vt:lpstr>
      <vt:lpstr>APPLICATIONS</vt:lpstr>
      <vt:lpstr>CONCLUSION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Text Recognition from Visual Content using OpenCV DOMAIN: INFORMATION TECHNOLOGY</dc:title>
  <dc:creator>JEEVESHWARAN J</dc:creator>
  <cp:lastModifiedBy>NAVEEN</cp:lastModifiedBy>
  <cp:revision>8</cp:revision>
  <dcterms:created xsi:type="dcterms:W3CDTF">2024-02-08T13:55:51Z</dcterms:created>
  <dcterms:modified xsi:type="dcterms:W3CDTF">2024-06-05T16:00:24Z</dcterms:modified>
</cp:coreProperties>
</file>