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B1D1-167B-861B-1115-4EF9E5363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0C12B-594A-0E4F-72F7-383070576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7AE9-A714-950E-FD74-DCE587CE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18DC-87EB-9717-D170-06DE9804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CB06-03FE-52D5-F76D-59CF70CA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5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BB32-F1A3-C392-CD2B-84DEA5E7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DBA18-0ECC-9F75-0342-6A9317B3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71B5-D7A3-CD62-3AF2-B65DA9CA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10FB3-F4C2-47A1-9500-4F66591E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90EA-8134-7D33-BA97-2FD12B4D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05BB9-15B5-8618-4CC0-494FA21EC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16035-FBBD-C526-2D25-DF6F88392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D6D1-E1F8-7C2C-C245-593E7C3F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7F8F-09A9-8DD9-0006-914975F9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C9103-9A9A-D4DF-8629-EAFE0E91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9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E618-BC4C-C319-744A-9916101C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AC60-28DE-4A4C-84DA-4BC9B3C3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E045-F345-3235-F989-DBC1798C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3DB2-2057-4F85-0FA2-89811669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5CCA-FC61-95AF-F04C-59219B2E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4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8D6E-AA3C-5F3B-703B-247538A3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75ED9-B56B-084C-33D7-3B2A7D9B6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2D27E-5A0D-F994-A27C-1ED45837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A42A-815A-E2BE-51CF-5A3634C0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882D-9171-250B-0617-5CD9A4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666D-47D0-A2AC-7FEA-E398ECDC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5605-7C51-1BEF-BD12-4DD108CC2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1EEA8-EFC7-1C33-D165-35E906420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B414A-0135-7E1E-7BDC-E26B364A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D6BA-D7DE-F617-4E73-C67BF8DA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0AF6A-F707-CCE4-84EE-7F0A4045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4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A16C-66F8-849E-AC19-7EA73274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1533-19E0-324A-8131-1132CC6A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01C1F-F296-41B8-4DAB-4C1C5FFF3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D1569-D93F-43CA-AE5E-5BABA2875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5059D-7144-D7B4-D43D-EAFCD299E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40FBF-1F11-5FF7-8959-E3235312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B2F64-FD37-BC32-157C-AC372F2C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7FFBB-B9D3-8407-94E8-9502179D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8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8E5F-10F5-E77C-4826-0D9A0301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073F0-377E-FE34-48A3-A48025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CBB5-510B-722C-112E-B7347BCE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07077-4844-04D8-1D73-1820AA8E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D5D34-AA38-874F-CBE6-EBC472C2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B20E1-3131-06CF-A1E3-B1E21AA9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3272E-D1F1-27A8-52DC-2E1972D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F9A6-8F54-FE18-69D0-E5923476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7DDF-0C87-C82B-A478-921B038E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CBE76-203B-85A8-D135-7517FE7C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C013-2D10-5715-75C0-346F51F7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D0D36-95EF-BE83-2592-3F25FE59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07F00-5C65-E03C-03D9-15BBE8AC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AB5C-30BA-5E7E-7CA0-B3FDD63C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7924C-CE04-2E2A-EDE0-4CB93D463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BE307-F6EE-24E0-9651-52F361E00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140A8-57A3-D6E3-C81A-88D846DD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374C-A23B-B977-54D8-27605E70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7FD8-4C70-53F9-8E61-7B40544B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16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FF438-C0C9-94C4-A833-4708B5CC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496AD-3E5A-4BFE-62E3-A23E8EA3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565B-97AA-CEE7-0B8F-353698914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732B95-124D-4FD8-BE44-07F4171666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DCD3-54D7-6295-10CF-672037B5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FC7F-094F-45E1-2A4E-3B3D099C7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2A085-5972-41E9-BD37-CC4898CFE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ABB9-26D3-ECC9-6CE6-05417A7C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OPTIMIZATION - HACKRUSH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30F6-EA28-6EBA-E632-D2F908C1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Team members:-</a:t>
            </a:r>
          </a:p>
          <a:p>
            <a:r>
              <a:rPr lang="en-IN" dirty="0"/>
              <a:t>Brijesh Dabhi</a:t>
            </a:r>
          </a:p>
          <a:p>
            <a:r>
              <a:rPr lang="en-IN" dirty="0"/>
              <a:t>Farhan Obaid</a:t>
            </a:r>
          </a:p>
          <a:p>
            <a:r>
              <a:rPr lang="en-IN" dirty="0"/>
              <a:t>Siddhartha Nayak</a:t>
            </a:r>
          </a:p>
        </p:txBody>
      </p:sp>
    </p:spTree>
    <p:extLst>
      <p:ext uri="{BB962C8B-B14F-4D97-AF65-F5344CB8AC3E}">
        <p14:creationId xmlns:p14="http://schemas.microsoft.com/office/powerpoint/2010/main" val="29124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438D-C286-DE32-EF11-1CC49EE14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26" y="104140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Stock Selection &amp; Feature Engineering</a:t>
            </a:r>
            <a:b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Predict next-day returns using technical indicators.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SMA/EMA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Price trends.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Momentum.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Bollinger Bands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Volatility zones.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MACD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Trend strength.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EA3E3-0661-32BB-561F-634326231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026" y="3429000"/>
            <a:ext cx="9144000" cy="1655762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Return Prediction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3-layer Feedforward Neural Network (with dropout).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Scaled technical indicators.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Next-day % return.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Yearly (to avoid lookahead bias).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Predicted returns for portfolio optimization.</a:t>
            </a:r>
          </a:p>
          <a:p>
            <a:pPr algn="l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0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9EB85-B829-C54A-3FD5-CCF9E5F59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73D-147F-C565-E50C-5D118056F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26" y="104140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Portfolio Construction</a:t>
            </a:r>
            <a:b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Maximize Sharpe Ratio.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Estimated from 252-day return covariance.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invested (weights sum to 1).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20% weight per stock.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C5597-A5BC-D6CA-6C01-50886710C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026" y="3429000"/>
            <a:ext cx="9144000" cy="1655762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Risk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 Truncation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Caps exposure per stock at 20%.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Rebalancing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Reduces cost &amp; overfitting.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Costs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0.1% applied per rebalance.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Drawdown Analysis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Drawdown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Drop from peak.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Drawdown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Largest historical drop.</a:t>
            </a:r>
          </a:p>
        </p:txBody>
      </p:sp>
    </p:spTree>
    <p:extLst>
      <p:ext uri="{BB962C8B-B14F-4D97-AF65-F5344CB8AC3E}">
        <p14:creationId xmlns:p14="http://schemas.microsoft.com/office/powerpoint/2010/main" val="240916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F9C6-DAFB-39F4-50FD-A65D9BC7C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C386-49D4-2D73-0B35-EECAC831D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26" y="1041400"/>
            <a:ext cx="9144000" cy="23876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Backtesting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Evaluation</a:t>
            </a:r>
            <a:b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2020–2024</a:t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Lookback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252 trading days.</a:t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Predict yearly returns, optimize, and track performance.</a:t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Prediction error (lower = better).</a:t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Return variance explained.</a:t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Cumulative Return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Return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Volatility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Sharpe Ratio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Drawdown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EBD45-546F-F332-5C5E-EEA940A0C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026" y="3429000"/>
            <a:ext cx="9144000" cy="1655762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Cumulative Returns vs. Drawdown (Neural Net)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Line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Portfolio growth (5× by end of 2023).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Area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Drawdowns from prior peaks.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Strong growth with recoverable drawdowns.</a:t>
            </a:r>
          </a:p>
        </p:txBody>
      </p:sp>
    </p:spTree>
    <p:extLst>
      <p:ext uri="{BB962C8B-B14F-4D97-AF65-F5344CB8AC3E}">
        <p14:creationId xmlns:p14="http://schemas.microsoft.com/office/powerpoint/2010/main" val="236679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22A7C-017D-D1B1-B1DA-3FF478E59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8B25-F071-B86D-CB54-7AC0E427D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26" y="1041400"/>
            <a:ext cx="9144000" cy="23876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 Weights Over Time</a:t>
            </a:r>
            <a:b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Stock weight changes per rebalance (2020–2024).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Takeaway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allocation based on new predictions.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Enforced diversification via 20% cap.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and data-driven strategy.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F66CC-0977-3C1F-5902-4D8D24C7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026" y="3871451"/>
            <a:ext cx="9144000" cy="1655762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 Over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MSE (Blue), R² (Orange).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MSE = consistent error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Fluctuating R² = variable explanatory power.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 dip in 2022 likely due to market instability.</a:t>
            </a:r>
          </a:p>
        </p:txBody>
      </p:sp>
    </p:spTree>
    <p:extLst>
      <p:ext uri="{BB962C8B-B14F-4D97-AF65-F5344CB8AC3E}">
        <p14:creationId xmlns:p14="http://schemas.microsoft.com/office/powerpoint/2010/main" val="148174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22D46-B125-7D0A-BC22-2A35913F1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AA2A-5456-ABE3-5954-783168B48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26" y="1041400"/>
            <a:ext cx="9144000" cy="23876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 Weights Over Time</a:t>
            </a:r>
            <a:b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Stock weight changes per rebalance (2020–2024).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Takeaway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allocation based on new predictions.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Enforced diversification via 20% cap.</a:t>
            </a:r>
            <a:b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and data-driven strategy.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F686A-56CD-1877-6EB5-3228B0425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026" y="3871451"/>
            <a:ext cx="9144000" cy="1655762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 Over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MSE (Blue), R² (Orange).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MSE = consistent error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Fluctuating R² = variable explanatory power.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 dip in 2022 likely due to market instability.</a:t>
            </a:r>
          </a:p>
        </p:txBody>
      </p:sp>
    </p:spTree>
    <p:extLst>
      <p:ext uri="{BB962C8B-B14F-4D97-AF65-F5344CB8AC3E}">
        <p14:creationId xmlns:p14="http://schemas.microsoft.com/office/powerpoint/2010/main" val="311504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PORTFOLIO OPTIMIZATION - HACKRUSH</vt:lpstr>
      <vt:lpstr>1. Stock Selection &amp; Feature Engineering Goal: Predict next-day returns using technical indicators. Features: SMA/EMA: Price trends. RSI: Momentum. Bollinger Bands: Volatility zones. MACD: Trend strength. </vt:lpstr>
      <vt:lpstr>3. Portfolio Construction Objective: Maximize Sharpe Ratio. Risk: Estimated from 252-day return covariance. Constraints: Fully invested (weights sum to 1). Max 20% weight per stock. </vt:lpstr>
      <vt:lpstr>5. Backtesting &amp; Evaluation Period: 2020–2024 Lookback: 252 trading days. Method: Predict yearly returns, optimize, and track performance. Metrics: MSE: Prediction error (lower = better). R²: Return variance explained. Cumulative Return, Annual Return, Volatility, Sharpe Ratio, Max Drawdown.</vt:lpstr>
      <vt:lpstr>Portfolio Weights Over Time Chart: Stock weight changes per rebalance (2020–2024). Takeaway: Adaptive allocation based on new predictions. Enforced diversification via 20% cap. Dynamic and data-driven strategy.</vt:lpstr>
      <vt:lpstr>Portfolio Weights Over Time Chart: Stock weight changes per rebalance (2020–2024). Takeaway: Adaptive allocation based on new predictions. Enforced diversification via 20% cap. Dynamic and data-driven strategy.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Siddhartha Nayak</dc:creator>
  <cp:lastModifiedBy>Siddhartha Nayak</cp:lastModifiedBy>
  <cp:revision>1</cp:revision>
  <dcterms:created xsi:type="dcterms:W3CDTF">2025-04-06T05:01:25Z</dcterms:created>
  <dcterms:modified xsi:type="dcterms:W3CDTF">2025-04-06T05:08:37Z</dcterms:modified>
</cp:coreProperties>
</file>