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9" r:id="rId9"/>
    <p:sldId id="275" r:id="rId10"/>
    <p:sldId id="270" r:id="rId11"/>
    <p:sldId id="268" r:id="rId12"/>
    <p:sldId id="267" r:id="rId13"/>
    <p:sldId id="271" r:id="rId14"/>
    <p:sldId id="274" r:id="rId15"/>
    <p:sldId id="272" r:id="rId16"/>
    <p:sldId id="273" r:id="rId17"/>
    <p:sldId id="266" r:id="rId18"/>
    <p:sldId id="261" r:id="rId19"/>
    <p:sldId id="262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400" dirty="0" smtClean="0"/>
              <a:t>Siddharth</a:t>
            </a:r>
            <a:r>
              <a:rPr lang="en-US" dirty="0" smtClean="0"/>
              <a:t> Badal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</a:p>
          <a:p>
            <a:endParaRPr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1200150"/>
            <a:ext cx="6677467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And Old Customers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Age Distribution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aseline="0" dirty="0" smtClean="0"/>
              <a:t> </a:t>
            </a:r>
            <a:r>
              <a:rPr lang="en-US" dirty="0" smtClean="0"/>
              <a:t>Most customers 40-49 age group in both new and old customers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lowest age groups are 20 and 80+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 20-29 age group in new customers is also on growth.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4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in both the customers 30-39 age group shows a declin</a:t>
            </a:r>
            <a:r>
              <a:rPr lang="en-US" dirty="0" smtClean="0"/>
              <a:t>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 In old customers there is no contribution after age of 70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 In old customers, except 40-49 age group, rest all groups have same contribution.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 while in new customers, there is a small segment of 70+ age group.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4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62150"/>
            <a:ext cx="8647774" cy="30421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1276350"/>
            <a:ext cx="558101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Females have made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more bike related purchases in last there years.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150"/>
            <a:ext cx="9144000" cy="4324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5350"/>
            <a:ext cx="8547333" cy="41212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63" y="1123950"/>
            <a:ext cx="7105414" cy="3733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26" name="AutoShape 2" descr="data:image/png;base64,iVBORw0KGgoAAAANSUhEUgAABfoAAAMcCAYAAAAIThR9AAAgAElEQVR4XuzdC7AX1Z3o+6WJClF5hMegEcNDIopGHOWhUWLIDBhzxJyaDI9oeSYhtY16LyWTKTy+MjXRSOTWFHOpWz6oIjPlGSNYSd0EjxzlnKBBQwBxxIgHRhRINMqgCEEjqMnk7F+b3tO79+p/r9W9+rG6v11laaR7PT6//i/Tv1691lF/6D4UBwIIIIAAAggggAACCCCAAAIIIIAAAggggAACCHgpcBSJfi/jRqMRQAABBBBAAAEEEEAAAQQQQAABBBBAAAEEEAgESPRzIyCAAAIIIIAAAggggAACCCCAAAIIIIAAAggg4LEAiX6Pg0fTEUAAAQQQQAABBBBAAAEEEEAAAQQQQAABBBAg0c89gAACCCCAAAIIIIAAAggggAACCCCAAAIIIICAxwIk+j0OHk1HAAEEEEAAAQQQQAABBBBAAAEEEEAAAQQQQIBEP/cAAggggAACCCCAAAIIIIAAAggggAACCCCAAAIeC5Do9zh4NB0BBBBAAAEEEEAAAQQQQAABBBBAAAEEEEAAARL93AMIIIAAAggggAACCCCAAAIIIIAAAggggAACCHgsQKLf4+DRdAQQQAABBBBAAAEEEEAAAQQQQAABBBBAAAEESPRzDyCAAAIIIIAAAggggAACCCCAAAIIIIAAAggg4LEAiX6Pg0fTEUAAAQQQQAABBBBAAAEEEEAAAQQQQAABBBAg0c89gAACCCCAAAIIIIAAAggggAACCCCAAAIIIICAxwIk+j0OHk1HAAEEEEAAAQQQQAABBBBAAAEEEEAAAQQQQIBEP/cAAggggAACCCCAAAIIIIAAAggggAACCCCAAAIeC5Do9zh4NB0BBBBAAAEEEEAAAQQQQAABBBBAAAEEEEAAARL93AMIIIAAAggggAACCCCAAAIIIIAAAggggAACCHgsQKLf4+DRdAQQQAABBBBAAAEEEEAAAQQQQAABBBBAAAEESPRzDyCAAAIIIIAAAggggAACCCCAAAIIIIAAAggg4LEAiX6Pg0fTEUAAAQQQQAABBBBAAAEEEEAAAQQQQAABBBAg0c89gAACCCCAAAIIIIAAAggggAACCCCAAAIIIICAxwIk+j0OHk1HAAEEEEAAAQQQQAABBBBAAAEEEEAAAQQQQIBEP/cAAggggAACCCCAAAIIIIAAAggggAACCCCAAAIeC5Do9zh4NB0BBBBAAAEEEEAAAQQQQAABBBBAAAEEEEAAARL93AMIIIAAAggggAACCCCAAAIIIIAAAggggAACCHgsQKLf4+DRdAQQQAABBBBAAAEEEEAAAQQQQAABBBBAAAEESPRzDyCAAAIIIIAAAggggAACCCCAAAIIIIAAAggg4LEAiX6Pg0fTEUAAAQQQQAABBBBAAAEEEEAAAQQQQAABBBAg0c89gAACCCCAAAIIIIAAAggggAACCCCAAAIIIICAxwIk+j0OHk1HAAEEEEAAAQQQQAABBBBAAAEEEEAAAQQQQIBEP/cAAggggAACCCCAAAIIIIAAAggggAACCCCAAAIeC5Do9zh4NB0BBBBAAAEEEEAAAQQQQAABBBBAAAEEEEAAARL93AMIIIAAAggggAACCCCAAAIIIIAAAggggAACCHgsQKLf4+DRdAQQQAABBBBAAAEEEEAAAQQQQAABBBBAAAEESPRzDyCAAAIIIIAAAggggAACCCCAAAIIIIAAAggg4LEAiX6Pg0fTEUAAAQQQQAABBBBAAAEEEEAAAQQQQAABBBAg0c89gAACCCCAAAIIIIAAAggggAACCCCAAAIIIICAxwIk+j0OHk1HAAEEEEAAAQQQQAABBBBAAAEEEEAAAQQQQIBEP/cAAggggAACCCCAAAIIIIAAAggggAACCCCAAAIeC5Do9zh4NB0BBBBAAAEEEEAAAQQQQAABBBBAAAEEEEAAARL93AMIIIAAAggggAACCCCAAAIIIIAAAggggAACCHgsQKLf4+DRdAQQQAABBBBAAAEEEEAAAQQQQAABBBBAAAEESPRzDyCAAAIIIIAAAggggAACCCCAAAIIIIAAAggg4LEAiX6Pg0fTEUAAAQQQQAABBBBAAAEEEEAAAQQQQAABBBAg0c89gEADBV5++WX15ptvBj2bMmVKA3tIlxBAAAEEEEAAAQQQQAABBBBAAAEEEEAgFCDRz72AQMMEvve976kdO3b09OrYY49VX/3qV9XYsWMb1lO6gwACCCCAAAIIIIAAAggggAACCCCAAAIi4FWi/xe/+IU6fPhwauQkoTl06NDU8zgBgSYKLFq0qE+3zj//fDV79uwmdteqT7oxpH///urTn/60VTnRk+XLCfmCIn4wDmUm5UIEEEAAAQQQQAABBBBAAAEEEEAAAUsBbxL9TzzxhFqzZo1x92QW85gxY9SECRNYusRYjRObIOB7oj+eOHe19NA///M/K0n0644TTzxRXXHFFdYJ/8cee0z95Cc/0ZbJlxTJv6bo0lJ5X7Q04TdLHxBAAAEEEEAAAQQQQAABBBBAAIG8At4k+h966CG1ZcuWTP2V2bpXXXVVpmu5CAHfBG699Vb1/vvv92r25z//eTVz5szad0US8ZKQjx6jRo1S1113Xe62616ARAuVZP9tt91mXI8kq++7776O53/mM58JXiBw/IfAj3/8Y/Wzn/2sFwlO3CEIIIAAAggggAACCCCAAAIIIIBAPoFWJPqFaPz48eprX/taPi2uRsADgU2bNqlnnnmmJ9k/evRob5LN0vYf/vCHvZRPPvlkdcMNN+SWT0v0SwWXXXaZuuSSS4zq6vSFQFgASyb1pdS9tMXJ6JbjJAQQQAABBBBAAAEEEEAAAQQQQCBRwOtEvyyNEV2L/7333lP79+9P7Oxf/MVfsIwPPwYEaixQdaLf5oXg7bffrt5+++2OmiSwSfTX+OdG0xBAAAEEEEAAAQQQQAABBBBAoEECXif6dTN9ZX3v1atXqx07dvQJk00Sr0ExpisIeCNQdqJ/yJAhfV4Oysz/tM28dXuGyBJDe/bs6WVNop9Evzc/PhqKAAIIIIAAAggggAACCCCAAAJeCzQu0R9G4x/+4R/Ua6+91is4Nmtwy1rhhw8f7rk+74ag0fLGjh2bmkjU3VWSBA0P2w0sw2uTrou2L09foxupdmpjtD7TvmS5Ju3XGY+zaVuSyo3GqFPdkkiW+yDpyNsuk/stGquk9qTdN2m+8udRk6R6wvbu3bu3z/rtkoyPL6eT5R7VLd0ja8PH14s32c/ge9/7Xq+XiTK2nH766X32EbFN9MfjbjtWpMWriN+5xDjtfo7eBy+88EKfF7HyElY2Tjcd3+IbNst1NlbRzYDj14V/Fh8LTO7j+O8hyzUmvynOQQABBBBAAAEEEEAAAQQQQAABBOICjU30J23eu2TJksS7QBI8P/3pT9WuXbv6bGYqF8mM3fPOO894+Z9wrfT4LF8pS5KXEydOTN0gtVMZsnTRmDFj1Gc/+9mOSeO7776710zjcOPLTv2VxFtauSGkJN3WrVun/vVf/7XPUia6NmbZjFM3gzrLBp6PPfaYkn7LEk+dll2RWJ955plG67V3ilHSzRb/GsVlu+LxljbIZtSyKXX0iG/aG56T1B+JpZQxffr01BdV0p+tW7dql9KScqT/F110UU+bdBsIdxqudf1JG951iX75d/ExQX6bN954Y2Jxcr/Hr5F7UZYOi28YbpLoD2OvGyekEfISQfZZuOCCCyr9nUtbOsU1fNmhuz90myx3ipfcI3fccUfPKfKb/fnPf67EPv4CN1pOaHXppZcm3qPxtoR1Sdmy70K0/HAjaNPfVLQtuj0csty3afc1f44AAggggAACCCCAAAIIIIAAAgiIQKsS/fHkUVpSJukWMVkCyGSjTik/aaNRXdKp0y3baRZy/OsGST4OHDhQPfnkk9oXGmE94jV79uw+CeJoOyRpJon7tLXKpaw/+7M/CxLnukR/2tcW8RnU0gaTmdfRtia9/OnkmhZr0zjr6giTxa7bpfuaRbc/RTzxLefs3LlTSUw7HZIInz9/vjaRanPfhklUqctko9xom7Lst6GrQ2KgS+Jec801iUl1SXb/5Cc/6UUk58sGyDaJfhursLK6/86lnbpxQ7ckU9p/gsPfhzjJPf3++++nXdLz553GLl1b5N5YsWKF9sVU0j2SNjbo9nDodF8Zd44TEUAAAQQQQAABBBBAAAEEEEAAAY1AYxP9usRwUlJdd27a3dIpyWNbXjxpKYmtpKRTp3YlJQHjiV/duuRJ5XZKwEtCWJLUpgm40F83I1rq7zTbVTfj22Qt9Wi/dAnwtDjLnyfNyta9sDApT86JurpuV9ZEv819kXT/65LmSSbR32OViX5d4r7TTPy77rqrV0I4/AJA98ImqZwsyevQse6/c2lnPNGeJ9Gf5dqwDTfccEOfF1K68jrd+5Lo131R1OnFse4LhrQvRUzHDs5DAAEEEEAAAQQQQAABBBBAAAEEdAKNTPQnLROhW+pFl8AJk0ThhpySlNMls3WzinVJwxBeEptyxMuLl5M0S1ySw/KXHLrlKyTxpEtspSWSJQF13HHHJS6JkZRY1M1YlbaF7ZSlTGSJnGj/pX1y6BLCsiyMJPvjR9LGp9ddd53Vrzrp5U9YSLy94b/XvexIStQm9T0sK7SWe0G+lpDDZbukvKyJ/jimtDHJRM6Nz06W5VXuu+++PjEJ+xy/96OJfjE4dOiQtj65r+Ob48p9krZhbrwhSTP6dS+ekl5w6caW8Pdhk+jv9JtMGiei/dHNDC/qdx5/sRG/l5PukWh8w68X5Fr5+if+BVB0bJNzBgwYoL72ta8FVenuq/j5SWO0buyyfXEQflmge9l42WWXaZf30o3hWZYasxrgOBkBBBBAAAEEEEAAAQQQQAABBFot4HWiP75Jp2yeK+vr79ixo09QJTF07bXX9kkO6pLVuoSMbvZ2dOmRsEJdedLOL3/5y72WApEXAuHSOdFEvy6pJYnOyy+/vNfeAJLYWr16dZ++6tqelAAUkxkzZvSUmzRDXzd7O+mFRrx+6Y+cK+uPRxN/uuR9UnJVlzSzXbZH4iN1yrrxst65/BVfs17OSTKIJ1ZNZoHrytJZumyX9CFvol/iJPdbuFlwUqzjMdD9RnRxEhf5S+J9xRVX9Pqt6pKwSV/i2I7cSYl+Kcd0DXbdvRh+WWKa6E/ylNn/8fXtk74a0d1HZf3OdeOZ/M5/8IMf9Fn6RveVjqlTNL4Sn379+gV7kpx11lnalzy6F2Y6p7REf/gSQcZY+edwvwZd7JO+bNG9HGHZHttfLOcjgAACCCCAAAIIIIAAAggggICNgNeJftOOJq3XrJud22nJDl0iKboppy6BlDTLPkwqP/XUU8HM7nB2si6x12k98viLBV1SVJcATHrxoavftMxOdpLck68Goold3QxZXWJQ9/LEdtke03vFNFEeT1YmvaQwPc+kfaYJfNPzdIlv3curpER4PN66BG7SjOek/laV6Ncl33VJ3Pg9G/UyTWDbfM0iTrrfpG7ZmCJ+5/G2dhrPdC8pdWOCqZPJbyJ6jum9k5Tol75NmjSp1xglfQpfeOn+e6GLg86BZXtso8n5CCCAAAIIIIAAAggggAACCCBgK9D4RL8k62bNmqWdAapLOMmM9BEjRmgdX3jhhT4z6KNJeF15ScvRJAUqKUmbdL7MBo8ujyPnRV8+JCWukxKwumSWLtGvSxLbJt9NZsjq2pOUjLa9+cPzpQ75GiQ8dKbxly3xWCfNOtfdE/H4JLU7S7uS4m2yGa9cmxRDXbI5nsRNWsf84osvVjNnzjQKj2my1qiw2EmdZvTLqfEkfjyJq+tf9IsF0wS2rh1ps71118RfiunGDte/8/hXVPE4/PCHP+z1r3S/C1OntBjLjHtJqofH3r171c9+9rPU+pNeyKZtPC4F62bqm3zZwrI9adHkzxFAAAEEEEAAAQQQQAABBBBAIK9AoxP9nTbMFbi0Na1NcKMJVJtEW1LZtpuS6soxSfR3+kog3ob4bPWkzSzDJS5M3OQckxmyrpbtibZJkoM///nP1e7du/usFZ7U9rREv+n+CJ1m9rpoV9J9bZroT3oJoYt5/PfVaYNZ8ZFlVyZMmNBrCaq4d5WJft0XO9FEuW52+x133NHTBZMEdtbfjslXGibnRL2z/M5Nf9vhea4T/fLlhfxOZCkwk0NXf557zGQJN5btMYkM5yCAAAIIIIAAAggggAACCCCAgGsBrxP90U06kzZj7DT7u4xEf6eEui6YdUz0SzvTlijKuo66LikWTa7q/tz2y4Goc9JGx2k/rHgcdS8p5IXI5MmT1aBBg4IvBGQ/gPimyUkvn1y1q8xEvy7mSZtbR33lugsuuECb8M+ThE2LYdqM/k6bPus27I3HMmui3+S3Y5LENzmnU6Lf5HeeZhz/c1eJfvm9SZI9volvWntcJ/p194G0IRyTdH/Osj1pUeLPEUAAAQQQQAABBBBAAAEEEEDAhYDXif54Eidp48qkteNJ9E/R3kNpCVGXyVhdzMIEqm6t67SvNDr9KLIm06VM3QubLPePbomWMtpVxIz+pAS13B9r165NTcrqNup1eW/F74W0+1rO1+0bIdfJkjDxZWHSvvKQ8uJjT9b+mSTxTc6JmqR5pG1aa/IfIBeJfhkH/vEf/1G9//77JlX2Osd1ol8K1+2xEN7Lur0esmwcbt1RLkAAAQQQQAABBBBAAAEEEEAAgdYLNCrRL9HUzaqVf69LsOoSYzL7UjaNNTlkA11ZJzs8bBNtujp0yTdJVpkeZ5xxRp/10G3blSUBaDIrWdcHXTI/XAZHl1y13dw1rFM3Az/8M5mJL3+Fh+7rEF2i3GT2erTPuhdORbTLNN5pcY62PUuCWpKe27dv7/NVQ7Tc+O8ySz2mvw2T/uqW75FErXydEd0LQ7f5chtm9Ee/ojJxnz59upJ9SqKHiVP0fF1iPfzz6Nj43nvv9dmvpIhEvy6ZH9aja2ueL5BMjDkHAQQQQAABBBBAAAEEEEAAAQQQEIHGJfqT1gnXzQQ3TYia3iq68mw3YTRJRpq2JzzPtp9pbUjazDK6XrlNG5NmyMaTq/HNUW3q0CUX5aXOl7/8ZTV27NheRZl42cwylnZPmjRJXXHFFX2a7LpdUoFJ++W8tDhHG5snAS9WzzzzjNqyZUuf/sc3q85TT9r9YNLfpHs7Pptct8m2SQLbZF8KXT9uv/32Pl9ImGzGa7MXh9Rb1BJd0T6ZOEXP18VNN66a3jum53W6n3Rffkg85Ouc6OF64/C0e5w/RwABBBBAAAEEEEAAAQQQQACB9go0LtEvodQlknSbpdomnNJuE115aTPdJQk6cOBAJV8HyGGapE1rS/TPbcs0SYjqzknbj0CSnPHZvdLOpBmypuvbm1joYpPUXhOv+MxveZH0iU98Qv36179Whw4dCpo0YMCA4N+dd955PfGNt9V1u2zuIZM4h+11kRw1KcPkHJN4684x7a8uqR4vL55kTxp3dF9x2P52TF+smdy30X6YeMTPSdp02iYmtuNuvA2dloz64Q9/2KspRczolwp0X35IXfExi2V7bO4MzkUAAQQQQAABBBBAAAEEEEAAgTwCjUz0J22YGE+6Jc2unT17tjYhHYWWayWxEybo5c+SlnJJSvaE69NHl6PRrVkvM8/nz5+fmCyOJmOnTOm77n4RCUDdJrlJ7ZSXGT/4wQ+CZt54443a+1U3QzZ+YtZle5KSsLryJK6SiIzP4I6/FIi3N2vbdEnPPO2SvprG2yTRG7230pKo8ruTRKfuZY6Uo/tdxhOxWWe8mwyCpv1N2zMhaXNV0wS27guWpN+OmK1YsaLPkjQuvlAy8dC11WSfjE73gm6M6zTzPd7OJP+k5PsNN9zQ6/Zw8TKp05Jb0cpYtsfkl8k5CCCAAAIIIIAAAggggAACCCDgQqCRiX6B0SV9dOtqJ83eDWdoDxo0qMf5l7/8pXrnnXeCWdtvv/220i0f0am8CRMmBGUdPHiw15rf0RcQujXr5RqZSSttOuWUU1T//v2Dcg4fPqz27dsXJFAlwSrJad1MY9PEb9hRkwSgbha+XC/GkydPVqHbCy+8oHbt2tWTOI8uDRK9gXXxiv55nmV7pBxdcjFcUmfEiBGBpbRzx44d2t9VWqJfko8TJ07s6bcUIi+B4ssCxQt33S4p3zTeJnEO22uSHA0T3WIhXzIMGzasx0Pued16/bolcHTtkkSwfBkRxumzn/1sqm3c2rS/aUncpOW4TBP9nX474iH3oxx79+5V0hYZa+KH6Z4jeZbukTo7tfX0009Xn/zkJ3uaJjH+zW9+E4xF8lfSbzZpk18ZB6U8KUfG2K997WtB2bqXgHI/nHnmmcFY2MmpqBn90q60Lz9Ytkc7lPIvEUAAAQQQQAABBBBAAAEEEECgIIHGJvqTkknx2fVJ55l465blsN2gVeqJl5O0obBJm3SJPdPEb1i+aUJUN6s/rY1Jif605KrJLOJOdSe9QElrb/jncde0Wd/xcuUFyOjRo9UFF1zQK0Htul1Sr2m8TeMsZdok+k1N5TxdwtrkvkpbJkrXBpv+dkri6tos9Zkm+pNiZOqmG3ds4m77O9fdT6Zt1f3ek764ipcZXpv2ErBTW4pM9Ote0kXbwrI9pncJ5yGAAAIIIIAAAggggAACCCCAgAuBxib6BSdpeZn48jFJs1bTgJMSbrZJYN0s/KzJrTIT/TYb0opl2gzXTsnVrEvjRGNoExeZjRxdvifuKsnK1atXJ34BkHTvSLkXX3yxmjlzZs8pLttlk/C1SXwXkehPSoSavCwrOtGfFJNOe27YJPqTluRJG3M6vfAyfcFjm+jP2lapJ+nFnsk9H15rM87Ef7dFJvrTXtKxbE/a3cyfI4AAAggggAACCCCAAAIIIICAS4FGJ/qTEvi6GbmSyJQE4/79+418ZYb2V77ylcTlQ6TuJ598ss9a79HCpQxJ+l5yySXaOmXGaNLSHboLkpKQRSUApQ2SBJSkXXwTynj7JEE5a9asjvsMJM2QzbtsT7QtaQlGicmMGTPUz3/+8159iieWk9byN7l5pD9f/epXe907rtpVZaLfJEEv7Uu77+WcNI+kWfWd/G1ebCQlcTvN0rZJ9Ie/nXXr1gW/8fieEPF+mJgV/Tt/9NFHgxdbaW0N2570ItRk3IgvsyZGMj7oljEK65Nlj2RpszVr1vTwFZnol0p0exjIv097qWkyTnAOAggggAACCCCAAAIIIIAAAgggYCPgTaJfEj1PPfVUT5JJkqWyZrdu89kogMyMP3ToUM+/kutkNnXS2ulSjySzZC3+6HVSgCSNBg4cqE466aTUzXrDCiXh/8YbbwQJ8fCQcoYPH56Y4I8HUBKo4Vr80SSb9EXWgZeyRo4cmdgnuX7r1q09xQ4YMKBj0l2SrNH2ypIzV1xxRcf7ShKjzzzzTHBd2EapR9ZrP+uss4zWU5dr77nnnj7JvLzL9sQbLm3dtm1bsA542FZxlDXlw5n2klTcvXt3cGn8nklqpyQn5a/okfQCRJcEzduusF7TeEtiOto+uS9lI2rdIW376U9/2us3IcsQxX9/ct5LL73Us1Z7tCzb+z78LUbbKHEaN25c6u9e14d4f9Pu6+g9IOWl/W7iY5ScL3FO2pw4bKPcT/LbiY8T4e9b7v+0MqQs07iH9Wb5nYdtDdfijzpLf0844YRgnX0ZX6MblScNHtLmV199tc/4KGO7boyOnx8ahefL/Sdjbvi71sU4/BonOr7L/hpJL1w7DXxJS46xbI/N/w3hXAQQQAABBBBAAAEEEEAAAQQQcCHgTaLfRWcpo/4CuuV7XCzb47Lnui8POs1e1s307rQEjMu2UhYCCBQnkPTlB8v2FGdOyQgggAACCCCAAAIIIIAAAgggoBcg0c+dURsB3dIvLpftcdVR3XIdnRJ7uiWkXH+l4KpvlIMAAuYCuiWmWLbH3I8zEUAAAQQQQAABBBBAAAEEEEDAnQCJfneWlJRTQLcBcR0T4rq10GXJntNPPz1YtiQ8Dh48GCwPJEtBxQ+W9sh5s3A5AjUQ0H2BxG+7BoGhCQgggAACCCCAAAIIIIAAAgi0UIBEfwuDXscuy7rZS5Ys6dO0+Ca4dWh70qbBpm2TfQtuvPFG09M5DwEEaiiQ9AXSDTfcYLQ/QQ27RJMQQAABBBBAAAEEEEAAAQQQQMBjARL9HgevSU3XJc9llvxtt91Wu27KS4kVK1ao/fv3W7dN+iQbG5tsrmpdOBcggEBpArolvOr4BVJpIFSEAAIIIIAAAggggAACCCCAAAKVCpDor5SfykMB3RIYkgy/6qqraokkyf7Vq1drl+XRNVj2GpD+TJ8+ndm+tYwojULAXCBpE966bRxu3iPORAABBBBAAAEEEEAAAQQQQAAB3wVI9PsewYa0/6GHHlKvvfZaT29OPvlkL5LikvDftm2b2rdvn5J/fv/993v6IMn9oUOHquHDh6tLLrmkIZGiGwggEL7oO3ToUIAhv/VPfOITwdc6HAgggAACCCCAAAIIIIAAAggggEAVAiT6q1CnTgQQQAABBBBAAAEEEEAAAQQQQAABBBBAAAEEHAmQ6HcESTEIIIAAAggggAACCCCAAAIIIIAAAggggAACCFQhQKK/CnXqRAABBBBAAAEEEEAAAQQQQAABBBBAAAEEEEDAkQCJfkeQFIMAAggggAACCCCAAAIIIIAAAggggAACCCCAQBUCJPqrUKdOBBBAAAEEEEAAAQQQQAABBBBAAAEEEEAAAQQcCZDodwRJMQgggAACCCCAAAIIIIAAAggggAACCCCAAAIIVCFAor8KdepEAAEEEEAAAQQQQAABBBBAAAEEEEAAAQQQQMCRAIl+R5AUgwACCCCAAAIIIIAAAggggAACCCCAAAIIIIBAFQIk+qtQp04EEEAAAQQQQAABBEDSjooAACAASURBVBBAAAEEEEAAAQQQQAABBBwJkOh3BEkxCCCAAAIIIIAAAggggAACCCCAAAIIIIAAAghUIUCivwp16kQAAQQQQAABBBBAAAEEEEAAAQQQQAABBBBAwJEAiX5HkBSDAAIIIIAAAggggAACCCCAAAIIIIAAAggggEAVAiT6q1CnTgQQQAABBBBAAAEEEEAAAQQQQAABBBBAAAEEHAmQ6HcESTEIIIAAAggggAACCCCAAAIIIIAAAggggAACCFQhQKK/CnXqRAABBBBAAAEEEEAAAQQQQAABBBBAAAEEEEDAkQCJfkeQFIMAAggggAACCCCAAAIIIIAAAggggAACCCCAQBUCJPqrUKdOBBBAAAEEEEAAAQQQQAABBBBAAAEEEEAAAQQcCZDodwRJMQgggAACCCCAAAIIIIAAAggggAACCCCAAAIIVCFAor8KdepEAAEEEEAAAQQQQAABBBBAAAEEEEAAAQQQQMCRAIl+R5AUgwACCCCAAAIIIIAAAggggAACCCCAAAIIIIBAFQIk+qtQp04EEEAAAQQQQAABBBBAAAEEEEAAAQQQQAABBBwJkOh3BEkxCCCAAAIIIIAAAggggAACCCCAAAIIIIAAAghUIUCivwp16kQAAQQQQAABBBBAAAEEEEAAAQQQQAABBBBAwJEAiX5HkBSDAAIIIIAAAggggAACCCCAAAIIIIAAAggggEAVAiT6q1CnTgQQQAABBBBAAAEEEEAAAQQQQAABBBBAAAEEHAmQ6HcESTEIIIAAAggggAACCCCAAAIIIIAAAggggAACCFQhQKK/CnXqRAABBBBAAAEEEEAAAQQQQAABBBBAAAEEEEDAkQCJfkeQFIMAAggggAACCCCAAAIIIIAAAggggAACCCCAQBUCJPqrUKdOBBBAAAEEEEAAAQQQQAABBBBAAAEEEEAAAQQcCZDodwRJMQgggAACCCCAAAIIIIAAAggggAACCCCAAAIIVCFAor8KdepEAAEEEEAAAQQQQAABBBBAAAEEEEAAAQQQQMCRAIl+R5BFFvPUU0+pDRs2qJkzZ6pzzjknsapdu3apzZs3q1/96lfBOZ3OX7Nmjdq2bVtiWYsWLdL+2XPPPac2btyofvOb36iBAweqqVOnWrXpwgsvVBdddFGRXJSNAAIIIIAAAggggAACCCCAAAIIIIAAAgi0SoBEf83Dfcstt6g777wzaOVdd92ldAn4/fv3q9tuu03dc889fXpz/vnnq0cffVQNGTKk159deuml6rHHHkvs/R/+8IdefyZ1XH/99WrVqlV9rrn22mvV3Xff3effL1myRN14443Gbap5KGgeAggggAACCCCAAAIIIIAAAggggAACCCBQSwES/bUMi1Iyc/7rX/+62rJlixo8eLA6cOBAYqJfZvxffPHFas6cOerqq69WAwYMCL4A+O53vxtcJzP7JdkfPcJE/5NPPqkViM+6nzt3bpDklxcH3/zmN9Upp5yiXnjhBXXTTTdp23bfffepb3zjG0HbFy9erCZMmKBeffVV9fd///dBn3RtqmkoaBYCCCCAAAIIIIAAAggggAACCCCAAAIIIFBrARL9NQyPLMEzduzYniS5LJMjM+OTZvTL+a+99lqfJXHCZLt0MT5DP0z0x/+9jkNeOkycODFoz86dO3t9HRC+ZJA/e+utt3ou//jHPx68AJAXCdGXBvJlwLhx44I/27p1a8dlf2oYGpqEAAIIIIAAAggggAACCCCAAAIIIIAAAgjUToBEf+1C8uFsfknsy3I4Y8aMUeESOEmJ/qQuhEl4+fN4Ut0m0R/Wf/PNN6vvfOc7fao77bTT1Msvv9yT1A/rldn/Tz/9dJ/zr7vuumCZIdv+1DBUNAkBBBBAAAEEEEAAAQQQQAABBBBAAAEEEKhcgER/5SFIb4CLRH+eGf3hS4FHHnlEXXbZZX0aHC7rEybu014MhF8asHxPeuw5AwEEEEAAAQQQQAABBBBAAAEEEEAAAQQQSBMg0Z8mVIM/z5roD6/TzazXbcYr5/3lX/6lmj9/fq/leaLr+cfX7heeePvS2hvO+CfRX4ObiyYggAACCCCAAAIIIIAAAggggAACCCCAgPcCJPo9CGFa4lzXheha+LqZ+FKmrP0/cODA4PI9e/aolStXBmvny/4AmzZt6kn2H3XUUcE58fX2w3rj7QtfDCQtzUOi34ObjiYigAACCCCAAAIIIIAAAggggAACCCCAgDcCJPo9CFWWRH+4nM6cOXOCBL7JIS8HJEm/ZcsWde211wZ7BMhRt0T/M888Y9IdzkEAAQQQQAABBBBAAAEEEEAAAQQQQAABBJwJnHfeec7Kcl0QiX7XogWUZ5vojy7Z8+ijj/ZahieteeFs+8GDB6u33norOH3SpElB8t90Rv8tt9yi7rzzzsTNdvPO6CfRnxZF/hwBBBBAAAEEEEAAAQQQQAABBBBAAAEEXAuQ6Hct2rLybBL9Mnt/3rx5Stbbt03yC2uYhJd/DjfwTduM97rrrlP33HOPuvfee9U111zTs2b/zTffrL7zne/0iVbYRpuvDfKGXDzkkBcWHAgggAAC9RUIX+bW+f881VePliGAAALlCzBul29OjQgggEAeAcbtPHpci0C9BZjRX+/4BK0zTfSHCXSZjf/444+rc845x7p3uhn9YSI/KXF/2mmnqZdffllt3bo1qDP6suHpp5/u04b4iwHrRma4gER/BjQuQQABBCoQ4MGjAnSqRAABBHIIMG7nwONSBBBAoAIBxu0K0KkSgZIESPSXBJ2nGpNEv02SX5L5J598shozZkyfZoVr+0fX6F+zZo364he/2GeTXrk4+mcvvfRSUJ6s9T906NDgn8Pkf1jRrl27gq8NZNNfeTmga0Meq6RrSfQXoUqZCCCAgHsBHjzcm1IiAgggUKQA43aRupSNAAIIuBdg3HZvSokI1EWARH9dIhFrhyTjw+P73/9+sDSOJN+/8pWvBP86mqgPk+3y72X5nAkTJvTp1Yknntgzw19eHHz3u98NyvvCF74QnPvqq6+qf/qnf1KPPfaYki8CZImbaBI+XKdfEuZ/93d/pwYMGKA2bNgQlCNJ+0ceeURddtllPfWG6/RLWbKp7ymnnBLUceuttwYJ/qSvA4oKB4n+omQpFwEEEHArwIOHW09KQwABBIoWYNwuWpjyEUAAAbcCjNtuPSkNgToJkOivUzT+2JbnnntOTZw4sWPL7rrrLrVo0aLgnHAN/U4XzJw5M1izXw55MXDVVVcFCfr4IedJ2fFlf6RNX//61/uscR8m8uVLgOghs/qvv/56tWrVqj51lJ3klwaQ6K/hjU6TEEAAAY0ADx7cFggggIBfAozbfsWL1iKAAAKM29wDCDRXgER/TWMrs+47HRdeeKG66KKLglNk9r/Mru90nHrqqSqejI9eN3DgQDV16tTUdf3lJcG2bduCqqTMP//zP1dDhgxJrFpeEMhXAnJIHXJ+Wcv1RBtFor+mNzrNQgABBGICPHhwSyCAAAJ+CTBu+xUvWosAAggwbnMPINBcARL9zY0tPYsIkOjndkAAAQT8EODBw4840UoEEEAgFGDc5l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l9jw3x75ndq99+3uv95R+w4dUR879iPBuWePGqzO6v6LAwEE/BTgwcPPuNFqBBBorwDjdntjT88RQMBPAcZtP+NGqxEwESDRb6LEOd4LkOj3PoS9OrBtzwG1bPV2te/gEW3HRo84US2YNV7J3zkQQMAvAR48/IoXrUUAAQQYt7kHEEAAAb8EGLf9ihetRcBGgES/jRbneitAot/b0PVquMziX7l+t1q39XUl/5x2XD51pJo/Y1zaafw5AgjUSIAHjxoFg6YggAACBgKM2wZInIIAAgjUSIBxu0bBoCkIOBYg0e8YlOLqKUCiv55xsW3V4oeeV5t2vGF12ZTxw9RNs8+2uoaTEUCgOgEePKqzp2YEEEAgiwDjdhY1rkEAAQSqE2Dcrs6emhEoWoBEf9HClF8LARL9tQhDrkY8vPEVtWLtzkxlSKJfEv4cCCBQfwEePOofI1qIAAIIRAUYt7kfEEAAAb8EGLf9ihetRcBGgES/jRbneitAot/b0AUNl7X4Fy7fbLRcj66nx/f7qFraNVkNH9TPbwhaj0ALBHjwaEGQ6SICCDRKgHG7UeGkMwgg0AIBxu0WBJkutlaARH9rQ9+ujpPo9zveDz6xS61avydXJ2StflmznwMBBOotwINHveND6xBAAIG4AOM29wQCCCDglwDjtl/xorUI2AiQ6LfR4lxvBUj0exu6oOG33v+s2rbnQK5OsFZ/Lj4uRqA0AR48SqOmIgQQQMCJAOO2E0YKQQABBEoTYNwujZqKEChdgER/6eRUWIUAif4q1N3V2bVsQ7B8T55Dlu95YNG0PEVwLQIIlCDAg0cJyFSBAAIIOBRg3HaISVEIIIBACQKM2yUgUwUCFQmQ6K8InmrLFSDRX66369q+9O11Tor80bemOymHQhBAoDgBHjyKs6VkBBBAoAgBxu0iVCkTAQQQKE6Acbs4W0pGoGoBEv1VR4D6SxEg0V8Kc2GVXLlkfeaNeMNGyUa8yxdcWFgbKRgBBNwI8ODhxpFSEEAAgbIEGLfLkqYeBBBAwI0A47YbR0pBoI4CJPrrGBXa5FyARL9z0lILZI3+UrmpDIFKBXjwqJSfyhFAAAFrAcZtazIuQAABBCoVYNyulJ/KEShUgER/obwUXhcBEv11iUS2dqzb+rpatnp7tov/eNWCWWeo6RNPylUGFyOAQPECPHgUb0wNCCCAgEsBxm2XmpSFAAIIFC/AuF28MTUgUJUAif6q5Km3VAES/aVyO6/st0d+pxYu35x5Q97RI05Ud1x9rpINeTkQQKDeAjx41Ds+tA4BBBCICzBuc08ggAACfgkwbvsVL1qLgI0AiX4bLc71VoBEv7eh62n4tj0HlCzhY3tIcv+m2Wers0YNtr2U8xFAoAIBHjwqQKdKBBBAIIcA43YOPC5FAAEEKhBg3K4AnSoRKEmARH9J0FRTrQCJ/mr9XdX+4BO71Kr1e6yKmzNtlJp3yRirazgZAQSqE+DBozp7akYAAQSyCDBuZ1HjGgQQQKA6Acbt6uypGYGiBUj0Fy1M+bUQINFfizA4aYTpev0yk1/W5Z8yfpiTeikEAQTKEeDBoxxnakEAAQRcCTBuu5KkHAQQQKAcAcbtcpypBYEqBEj0V6FOnaULkOgvnbzQCmXN/hVrdypJ+scPSfDLmvyyXA9r8hcaBgpHoBABHjwKYaVQBBBAoDABxu3CaCkYAQQQKESAcbsQVgpFoBYCJPprEQYaUbQAif6ihasrf9OON3oqHz6onxo+qD8J/urCQc0I5BbgwSM3IQUggAACpQowbpfKTWUIIIBAbgHG7dyEFIBAbQVI9Nc2NDTMpQCJfpealOWzgHwN8eFfHwR/Z5Nin6PZzLbz4NHMuNIrBBBorgDjdnNjS88QQKCZAozbzYwrvUJABEj0cx+0QoBEfyvCTCc7COze+7Za94u9wXJHkuCPHpLsn/7pEWr6xJMwRKByAR48Kg8BDUAAAQSsBBi3rbg4GQEEEKhcgHG78hDQAAQKEyDRXxgtBddJgER/naJBW8oWkOS+7GkQT/DH2yEJf/Y2KDs61BcX4MGDewIBBBDwS4Bx26940VoEEECAcZt7AIHmCpDob25s6VlEgEQ/t0NbBRY/9LyK7mOQ5iAbGN9x9bnBhsYcCFQhwINHFerUiQACCGQXYNzObseVCCCAQBUCjNtVqFMnAuUIkOgvx5laKhYg0V9xAKi+EoGHN74SzOS3PWRT4+ULLrS9jPMRcCLAg4cTRgpBAAEEShNg3C6NmooQQAABJwKM204YKQSBWgqQ6K9lWGiUawES/a5FKa/uAvsOHlELl29OXa4nqR+XTx2p5s8YV/du0r4GCvDg0cCg0iUEEGi0AON2o8NL5xBAoIECjNsNDCpdQuCPAiT6uRVaIUCivxVhppMRgWWrtwcb7+Y5ZFa/zO7nQKBMAR48ytSmLgQQQCC/AON2fkNKQAABBMoUYNwuU5u6EChXgER/ud7UVpEAif6K4Km2MoGuZRuUzOrPc8iMfpnZz4FAmQI8eJSpTV0IIIBAfgHG7fyGlIAAAgiUKcC4XaY2dSFQrgCJ/nK9qa0iARL9FcFTbSUCu/e+3b1sz9O5654+8SS1YNYZucuhAARsBHjwsNHiXAQQQKB6Acbt6mNACxBAAAEbAcZtGy3ORcAvARL9fsWL1mYUINGfEY7LvBTYtueAuvX+Z3O3fcr4Yeqm2WfnLocCELAR4MHDRotzEUAAgeoFGLerjwEtQAABBGwEGLdttDgXAb8ESPT7FS9am1GARH9GOC7zUoAZ/V6GjUb/UYAHD24FBBBAwC8Bxm2/4kVrEUAAAcZt7gEEmitAor+5saVnEQES/dwObRL47ZHfqSuXrM/dZVmfX9bp50CgTAEePMrUpi4EEEAgvwDjdn5DSkAAAQTKFGDcLlObuhAoV4BEf7ne1FaRAIn+iuCptjIBF5vxyrI9snwPBwJlCvDgUaY2dSGAAAL5BRi38xtSAgIIIFCmAON2mdrUhUC5AiT6y/WmtooESPRXBE+1lQls2vGGWvzQ85nrHz3iRLW0a1Lm67kQgawCPHhkleM6BBBAoBoBxu1q3KkVAQQQyCrAuJ1VjusQqL8Aif76x4gWOhAg0e8AkSK8E5BEvyT8bY/j+3002IT3rFGDbS/lfARyC/DgkZuQAhBAAIFSBRi3S+WmMgQQQCC3AON2bkIKQKC2AiT6axsaGuZSgES/S03K8kVA1uqXJXzk7zbHnGmj1LxLxthcwrkIOBPgwcMZJQUhgAACpQgwbpfCTCUIIICAMwHGbWeUFIRA7QRI9NcuJDSoCAES/UWoUqYPArv3vh0s4bPv4JHU5spM/rnTRqvpE09S8s8cCFQhwINHFerUiQACCGQXYNzObseVCCCAQBUCjNtVqFMnAuUIkOgvx5laKhYg0V9xAKi+coEVa3eqhze+ktgOWZN/wazxSv7OgUCVAjx4VKlP3QgggIC9AOO2vRlXIIAAAlUKMG5XqU/dCBQrQKK/WF9Kr4kAif6aBIJmVCogS/is2/q62r3vnWCGv8zaHz6on5r+6RHdf+/PLP5Ko0PloQAPHtwLCCCAgF8CjNt+xYvWIoAAAozb3AMINFeARH9zY0vPIgI+JPolCbvv4OEgASv/LAlYmV3NEircyggg0CYBHjzaFG36igACTRBg3G5CFOkDAgi0SYBxu03Rpq9tEyDR37aIt7S/dU70S1J/5frdwUxr3aapU8YP6143fRRLqrT03qXbCLRNgAePtkWc/iKAgO8CjNu+R5D2I4BA2wQYt9sWcfrbJgES/W2Kdov7WtdE/7Y9B9SKtS8p2TA17ZjTneyfd8mYtNP4cwQQQMBrAR48vA4fjUcAgRYKMG63MOh0GQEEvBZg3PY6fDQegY4CJPq5QVohUMdE/6Ydb6hlq7drZ/EnBeWsUYPVHVef24qY0UkEEGinAA8e7Yw7vUYAAX8FGLf9jR0tRwCBdgowbrcz7vS6HQIk+tsR59b3sm6Jflmip2vZBqskfxjE+TPGqcunjmx9TAFAAIFmCvDg0cy40isEEGiuAON2c2NLzxBAoJkCjNvNjCu9QkAESPRzH7RCoG6J/sUPPa9kRn/WY/mCC4PNejkQQACBpgnw4NG0iNIfBBBougDjdtMjTP8QQKBpAozbTYso/UHgPwRI9HM3tEKgTol+WY9/4fKnc7lPn3iSWjDrjFxlcDECCCBQRwEePOoYFdqEAAIIJAswbnN3IIAAAn4JMG77FS9ai4CNAIl+Gy3O9VagjES/LMezbuvrat0v9nYvyfNBz7I8sq7+qOHHq89PPDmYhf/wxle6N+Ddmcvy+H4fVQ8smparDC5GAAEE6ijAg0cdo0KbEEAAARL93AMIIIBAUwT4/9tNiST9QKCvAIl+7opWCBSd6N+250Cwse6+g0c6esos/E0vvplr2Z6wAkn0S8KfAwEEEGiSAA8eTYomfUEAgTYIMG63Icr0EQEEmiTAuN2kaNIXBHoLkOjnjmiFQJGJfpmdLzP5ZUa/yTHohGPVwXfeNzm14zlLuyap0SNOzF0OBSCAAAJ1EuDBo07RoC0IIIBAugDjdroRZyCAAAJ1EmDcrlM0aAsCbgVI9Lv1pLSaChSV6HexDE9WMjbkzSrHdQggUGcBHjzqHB3ahgACCPQVYNzmrkAAAQT8EmDc9itetBYBGwES/TZanOutQBGJflmmZ+HyzcYz+V3isUa/S03KQgCBOgnw4FGnaNAWBBBAIF2AcTvdiDMQQACBOgkwbtcpGrQFAbcCJPrdelJaTQWKSPTLmvyyZE8Vx5Txw9RNs8+uomrqRAABBAoV4MGjUF4KRwABBJwLMG47J6VABBBAoFABxu1CeSkcgUoFSPRXyk/lZQm4TvTLevxdyzZUMptfzO64+lx11qjBZfFRDwIIIFCaAA8epVFTEQIIIOBEgHHbCSOFIIAAAqUJMG6XRk1FCJQuQKK/dHIqrELAdaJ/254D6tb7n62iK+ryqSPV/BnjKqmbShFAAIGiBXjwKFqY8hFAAAG3Aozbbj0pDQEEEChagHG7aGHKR6A6ARL91dlTc4kCrhP9smSPLN1T9jF8UD+1tGuykjX6ORBAAIEmCvDg0cSo0icEEGiyAON2k6NL3xBAoIkCjNtNjCp9QuBDARL93AmtEHCd6N+04w21+KHnc9ud9cnBatsvDxiVI0v1LJh1hpJkf5MOWQZJvpCQzY3fOfJB0LWzu/vK0kRNijJ9QcBcgAcPcyvORAABBOogwLhdhyjQBgQQQMBcgHHb3IozEfBNgES/bxGjvZkEXCf6XS3dI4l72Vh3xdqdiRv7yuz9udNGB0v2NOmQBP/K9buDfss/6w5Zoqhp/W5SDOkLAkUI8OBRhCplIoAAAsUJMG4XZ0vJCCCAQBECjNtFqFImAvUQINFfjzjQioIFXCf6JTF95ZL1uVsd3VRXypQvBf7t4GH17vu/V8MH9Oue1T6oewZ//8Yt1SMvSmTpI5nFn3aMHnGiumn22Y37kiGt3/w5Am0V4MGjrZGn3wgg4KsA47avkaPdCCDQVgHG7bZGnn63QYBEfxuiTB+V60S/kEqiWmajZz0kgb20a1LWy729LsuyR/JVw/IFFzbuhYe3QaThCBQowINHgbgUjQACCBQgwLhdACpFIoAAAgUKMG4XiEvRCFQsQKK/4gBQfTkCU6fNUP1P+VP1mUvn9CwTI2vdjxp+vPr8xJMzzRaXGfhdyzYkLjvTqWeSuJZZ6m1bhz6PmSxxJGYcCCDQbAEePJodX3qHAALNE2Dcbl5M6RECCDRbgHG72fGld+0WINHf7vg3vvfhOvA/fvJFdfQx/RP7O2faKDXvkjHWHllmp0slsu68rD/ftiPvVxCS6JeEPwcCCDRXgAeP5saWniGAQDMFGLebGVd6hQACzRVg3G5ubOkZAiT6uQcaK7B779vdm73uCda9NzmyrgX/4BO71KruekwPmcUvCWuZ1d+mQ+KxcPnTubosZg8smparDC5GAIF6C/DgUe/40DoEEEAgLsC4zT2BAAII+CXAuO1XvGgtAjYCJPpttDjXGwGZyb/4oeeVbPpqc8hyPrIWvO0hSWypr9PmspKklln80yeeZFt8I85/dC4+KgAAIABJREFUeOMrasXanbn7IvGROHEggEAzBXjwaGZc6RUCCDRXgHG7ubGlZwgg0EwBxu1mxpVeISACJPq5DxopYDvLPoqQZ1kdSWZvevHN7oT/4WDtfknuDx/UX004dWDmvQCaEqA8MYka3HH1ua3b26Ap9wD9QMBEgAcPEyXOQQABBOojwLhdn1jQEgQQQMBEgHHbRIlzEPBTgES/n3Gj1R0EZFb9wuWbM22SGxa7tGuSkqV8ONwJyGx+eRGS92Cd/ryCXI9AvQV48Kh3fGgdAgggEBdg3OaeQAABBPwSYNz2K160FgEbARL9Nlqc64WAi5njsrzOgllneNFfXxpJot+XSNFOBKoV4MGjWn9qRwABBGwFGLdtxTgfAQQQqFaAcbtaf2pHoEgBEv1F6lJ2JQKy4ausmZ/nYNPXPHr6a9dtfV0tW709d8Gs0Z+bkAIQqLUADx61Dg+NQwABBPoIMG5zUyCAAAJ+CTBu+xUvWouAjQCJfhstzvVCoGvZho6b4pp0gkS/iZLdObJnwZVL1ttdFDtbllOSZZU4EECguQI8eDQ3tvQMAQSaKcC43cy40isEEGiuAON2c2NLzxAg0c890DgBSSZLUjnv8aNvTc9bBNfHBPIu38P6/NxSCDRfgAeP5seYHiKAQLMEGLebFU96gwACzRdg3G5+jOlhewVI9Lc39o3tuYule4YP6qdkiRgO9wJZv7i4fOpINX/GOPcNokQEEKiVAA8etQoHjUEAAQRSBRi3U4k4AQEEEKiVAON2rcJBYxBwKkCi3yknhdVBQNaBl/Xg8xxTxg9TMnucw73Atj0H1K33P2tVsCzZc8fV5ypZUokDAQSaLcCDR7PjS+8QQKB5AozbzYspPUIAgWYLMG43O770rt0CJPrbHf9G9j5LIjkOwRIxxd4aslnystU7jDZNnj7xpGAmP0n+YmNC6QjURYAHj7pEgnYggAACZgKM22ZOnIUAAgjURYBxuy6RoB0IuBcg0e/elBJrILD4oefVph1vZGoJs/kzsWW66MEndqn/vvlV7Z4KQ048To0fOVCdd9oQddaowUqWU+JAAIHmC/Dg0fwY00MEEGiWAON2s+JJbxBAoPkCjNvNjzE9bK8Aif72xr7RPZfNeGUteNtNeWXWuCwRI0vFcJQnIC9l9vzbO2rts6+p/Yfe01Ysyf4Fs84g4V9eWKgJgUoEePCohJ1KEUAAgcwCjNuZ6bgQAQQQqESAcbsSdipFoBQBEv2lMFNJFQK2S/hIkl+WiJGlYjjKE5CXMbKnwsr1u41ezEiMZGNeDgQQaKYADx7NjCu9QgCB5gowbjc3tvQMAQSaKcC43cy40isERIBEf83vg127dqnrrrtOPfbYY+ree+9V11xzTWKL16xZo5YtWxacK8fYsWPVjBkz1O23366GDBnS57rnnntOLV68WK1du1YdOHBADR48ODj/pptuUuecc07u8/fv369uu+22oPyXX345KG/mzJlqwYIF6rLLLitFXpLIsoyPJP07HcwWLyUc2kpWrN2pHt74ilUDWF7JiouTEfBKgAcPr8JFYxFAAAHFuM1NgAACCPglwLjtV7xoLQI2AiT6bbRKPlcS91dddVWQhJfjrrvuUosWLdK24pZbblF33nln8Gfnn39+kNgPE/7yvx999NFeyX4p+4tf/GJwvrwQOO2009TmzZt7Ev6PP/54r2S/7fnygkLqDV8gTJ48Wb300ks9Cf8HH3xQzZ07tzTRz81eqPqdNEEdN2RMT50yg1+W6JnyqaHBLH42ey0tHD0VyZI98iImy8GGyVnUuAaB+gvw4FH/GNFCBBBAICrAuM39gAACCPglwLjtV7xoLQI2AiT6bbRKPFeS4KtWrQqS8JIwl39OSvQ/9dRT6uKLLw5m5EcT9DKj/tJLL1Vbtmzpda38+3HjxgVJ+HjCXb4euOeee4KZ9/JyQA7b8+UaqVdeNFx77bXq7rvv7pFbuXKlmjdvXtDWnTt3ar80KIJZDOUQi3DdfhL7RUibl5l1H4WwBonf8gUX8oLGnJwzEfBCgAcPL8JEIxFAAIEeAcZtbgYEEEDALwHGbb/iRWsRsBEg0W+jVdK5YeL+5ptvVn/913+tVqxYoW688cbERH+YnNe9CAhn4ssLA5lRL0eYbI8m88OuSVJ/6NChwf+U5XbGjBljfb7M5pf6kpL5kyZNChLuZc7qjyb6Swoj1aQIyHI9smxPnoP1+vPocS0C9RTgwaOecaFVCCCAQJIA4zb3BgIIIOCXAOO2X/GitQjYCJDot9Eq6VxJtm/fvl1ddNFFQY1LlizpmOiXZXckKb9161bt2vpHHXVUr8R9+GIgac3/cDZ+mIi3PT98kTBnzpzgJUH8CPsTn+1fJC+J/iJ1s5UtS/bI0j15Dtbqz6PHtQjUU4AHj3rGhVYhgAACJPq5BxBAAIFmCPD/t5sRR3qBgE6ARL8H90Vaoj9M5P/hD3/Q9iacQf/kk08GLw/CRH74v+MXhev9h18I2J6f1t7wKwPdFwVFhYNEf1Gy2cvtWrZB7Tt4JHsB3VfK8j0PLJqWqwwuRgCBegnw4FGveNAaBBBAIE2AcTtNiD9HAAEE6iXAuF2veNAaBFwKkOh3qVlQWZ0S5+EyOVJ1UqI/nqgPvwBISvTH67M9v9NSQtLOcGkiEv0F3TCeFPulb69z0tIffWu6k3IoBAEE6iHAg0c94kArEEAAAVMBxm1TKc5DAAEE6iHAuF2PONAKBIoQINFfhKrjMjsl+sOkuU2iP/wCwDTRb3t++GIhbfPgrIn+8D9KjpkprmSB/2ftIXXkA/1XKKZNGfSxo9X//bkTTU/nPAQQQAABBBBAAAEEEEAAAQQQQAABBDILnHfeeZmvLfpCEv1FCzsov1Oi/7nnnlMTJ04MajGd0f/xj39cHThwQJkm+m3Pnzt3rlq1alXi5sF5Z/ST6HdwU9WgiPs3/lb9cv/vcrXkk0M+qq6eenyuMrgYAQQQQAABBBBAAAEEEEAAAQQQQAABEwES/SZKnJMokLbmfdoa/fGle9LW3I/XZ3t+WnvzJvqz3Cqs0Z9Frdhr1m19XS1bvT1XJXOmjVLzLhmTqwwuRgCBegnwKXG94kFrEEAAgTQBxu00If4cAQQQqJcA43a94kFrEHApwIx+l5oFlZWWOA8T/Vu3blXnnHNOn1aEf/7mm2+qIUOG9GzGe++996prrrmmz/lhYv+RRx5Rl112mfX5YXvnzJmjVq5c2af88M9vvvlm9Z3vfKcgtd7Fkugvhdmqkt8e+Z1auHxz5g15hw/qp5Z2TQ425OVAAIHmCPDg0ZxY0hMEEGiHAON2O+JMLxFAoDkCjNvNiSU9QSAuQKLfg3siLdEfLpWjS9yvWbNGffGLX1SS6H766aeD3t53333qG9/4htIl4vfv36+GDh0anBe+GLA9P1xOaPDgweqtt97qIzxp0iS1ZcsWFb5IKCMEJPrLULavY9ueA+rW+5+1v7D7iptmn62mjB+W6VouQgCB+grw4FHf2NAyBBBAQCfAuM19gQACCPglwLjtV7xoLQI2AiT6bbQqOjct0S+z5ufNm6cksf7444/3zOrftWuXmjFjhnr55ZfVgw8+qOSFgBzy78eOHRv8c/TfS5L/+uuvD9bXv/baa9Xdd9+d6Xy56LTTTgvqjZYj/z7si9T/0ksvlSZKor80auuKZPkeWcbH5rh86kg1f8Y4m0s4FwEEPBHgwcOTQNFMBBBA4I8CjNvcCggggIBfAozbfsWL1iJgI0Ci30arpHMl4X7llVf21CYJcUmaS3JcEuhy/NVf/VVP4l7+d7jcjvzzzJkzg3Mee+yx4O/xZLv8uzDhLv8sSXBZ0mfz5s3BJr3yvx999NHg34WH7fnhOvxyfdjusB/xFxJlsJLoL0M5ex0Pb3xFrVi7M7UAWaZn7rTRavrEk1iyJ1WLExDwU4AHDz/jRqsRQKC9Aozb7Y09PUcAAT8FGLf9jButRsBEgES/iVLJ50Rn3CdVfdddd6lFixb1+mNJxi9fvjx4KSCHJLe/+c1v9nohEL1AlvX527/922AZHTkkId/V1aXmz5/fK8kfXmN7vizhs3jx4uALATkkwS9fFfzN3/yNGjOmnA1Ud+99O1gDftFNt6nfvfuWWvvj75MgLvl+Nq1OYrVy/R61accbfS6RBP/oESeqBbPOULI2PwcCCDRXgAeP5saWniGAQDMFGLebGVd6hQACzRVg3G5ubOkZAiT6uQcaKSBLwTy8+VUlyeP4cdao7hcO00Yp+TtHPQUk2S+b9cpfo0ec0J3c70+Cv56holUIOBfgwcM5KQUigAAChQowbhfKS+EIIICAcwHGbeekFIhAbQRI9NcmFDTEhUCnWeHx8lnn3YU4ZSCAAAJuBXjwcOtJaQgggEDRAozbRQtTPgIIIOBWgHHbrSelIVAnARL9dYoGbcklIEn+W+9/NpgFbnrIcjBLuyaZns55CCCAAAIFC/DgUTAwxSOAAAKOBRi3HYNSHAIIIFCwAON2wcAUj0CFAiT6K8SnancCktxf/NDzatueA9aFMrPfmowLEEAAgcIEePAojJaCEUAAgUIEGLcLYaVQBBBAoDABxu3CaCkYgcoFSPRXHgIa4ELgwSd2qVXdG7lmPe64+lzW7M+Kx3UIIICAQwEePBxiUhQCCCBQggDjdgnIVIEAAgg4FGDcdohJUQjUTIBEf80CQnPsBWQ2f9eyDVZL9sRrYQkfe3euQAABBIoQ4MGjCFXKRAABBIoTYNwuzpaSEUAAgSIEGLeLUKVMBOohQKK/HnGgFTkENu14I1i2J++xfMGFavigfnmL4XoEEEAAgRwCPHjkwONSBBBAoAIBxu0K0KkSAQQQyCHAuJ0Dj0sRqLkAif6aB4jmpQs8vPEVtWLtzvQTU86o8/I9svfA891/vfCr3wS9OL7fR4OXElM+NZQlh3JHngIQQKBOAjx41CkatAUBBBBIF2DcTjfiDAQQQKBOAozbdYoGbUHArQCJfreelFaBwLLV29W6ra/nrnnBrDPU9Ikn5S7HZQGyLJH0T75aSDpk2aGbZp/N1wgu4SkLAQQqE+DBozJ6KkYAAQQyCTBuZ2LjIgQQQKAyAcbtyuipGIHCBUj0F05MBUULyGx+mdWf95Bk+ZTxw/IW4+x6eXkhfZNkv8kxf8Y4dfnUkSancg4CCCBQWwEePGobGhqGAAIIaAUYt7kxEEAAAb8EGLf9ihetRcBGgES/jRbn1lJAEuIy6z3vUac1+rPuO1C3lxV5Y8L1CCDQPgEePNoXc3qMAAJ+CzBu+x0/Wo8AAu0TYNxuX8zpcXsESPS3J9aN7anMeL9yyfpc/ZPlb5Z2TcpVhquLpT+33v+s2r33besiZe3+pV2TWcbHWo4LEECgLgI8eNQlErQDAQQQMBNg3DZz4iwEEECgLgKM23WJBO1AwL0AiX73ppRYgcDih57vuI59WpPqtOxN3qWIZPkhmdnPgQACCPgowIOHj1GjzQgg0GYBxu02R5++I4CAjwKM2z5GjTYjYCZAot/MibNqLiCz4LuWbTBezz7anTolxvP0I9qnOi1DVPNbh+YhgEDNBHjwqFlAaA4CCCCQIsC4zS2CAAII+CXAuO1XvGgtAjYCJPpttDi31gJZ1rWXpW7uuPpcJUv31OHYtudAsGxP3qNOXyjk7QvXI4BAuwR48GhXvOktAgj4L8C47X8M6QECCLRLgHG7XfGmt+0SINHfrng3vreyMa8sfSMz49OOs0YNVvNnnFabJL+019XGwiT606LPnzdBQF6M7d77jtp36Ij62LEfUX8yqL+S3/XwQf2a0L3W9oEHj9aGno4jgICnAozbngaOZiOAQGsFGLdbG3o63gIBEv0tCHLbuihJfkn2S9Jcd8gs/rnTRqvpE09S8s91Oh7e+ErQ9rzH5VNHdr/EGJe3GK5HoJYCkuBftnq72nfwiLZ98oWO7FNBwr+W4UttFA8eqUScgAACCNRKgHG7VuGgMQgggECqAON2KhEnIOCtAIl+b0NHw9MEJOEvy/n828HD6nsP/ED9+weH1S03dClZk79uCf6wL1mWH9I5LJh1RvAigwOBJgnIb3rl+t1KXoiZHHzZYqJUv3N48KhfTGgRAggg0EmAcZv7AwEEEPBLgHHbr3jRWgRsBEj022hxrrcC559/ftD2LVu21LoPksi8csn63G2UfQdkCZO2HOJW15c3bYlBGf2U/StkNr/NwdctNlr1OJcHj3rEgVYggAACpgKM26ZSnIcAAgjUQ4Bxux5xoBUIFCFAor8IVcqsnYAviX6B61q2IXFJEhNYSXg/sGiayalenyNfPzy8+dXuNdrf7rUng3yxMeVTQ/miwevo9m18nmWt2vbiy/fQ8+DhewRpPwIItE2AcbttEae/CCDguwDjtu8RpP0IJAuQ6OfuaIWAT4l+mbEsM5ezHrI2uSS7m3rI7H1Zn10S/Z0O+aJBLJjp7/+dIGvxL1y+2WiTbV1v2/Lyy/9If9gDHjyaEkn6gQACbRFg3G5LpOknAgg0RYBxuymRpB8I9BUg0c9d0QoBnxL9EhDZkNd0HfJoAJu+TIlssCw2kuw3OSTBK8n+Ni1jZOLi2zkPPrFLrVq/J1ez2bciF1+pF/PgUSo3lSGAAAK5BRi3cxNSAAIIIFCqAON2qdxUhkCpAiT6S+WmsqoEfEv0SyJbZvXLsjSmx+gRJypZoqSpM9izzuoWj+ULLmysi+n94fN5eZezkr7LVy7y0oej/gI8eNQ/RrQQAQQQiAowbnM/IIAAAn4JMG77FS9ai4CNAIl+Gy3O9VbAt0R/CG2yLrkksudOGx2sSd/UJL94LH7o+dTlepJuUJK83v50g4Z/6dvrcndAXoQt7ZqUuxwKKF6AB4/ijakBAQQQcCnAuO1Sk7IQQACB4gUYt4s3pgYEqhIg0V+VPPWWKuBrol+QZFa/bDory9ZED0nqS/Jy/ozTgr83+ZD1+CXRn+eoYu8Cid22PQfVO0c+6Gn62d17B7CUkHkk5euWK5esN78g4czhg/oFX3Zw1F+AB4/6x4gWIoAAAlEBxm3uBwQQQMAvAcZtv+JFaxGwESDRb6PFud4K+Jzoj6LL8jW/7U4aH9/vmGD2fpNn8Ef7nWc2f1iOfPEg67SXcUiCf2X3mvJJGwZL3ObPGBd8hcGRLsCM/nSjJp3Bg0eToklfEECgDQKM222IMn1EAIEmCTBuNyma9AWB3gIk+rkjWiHQlER/K4Kl6aSLNdrLmtFts2FwmS8ffL53XMSf5Zv8uQN48PAnVrQUAQQQEAHGbe4DBBBAwC8Bxm2/4kVrEbARINFvo8W53gqQ6Pc2dEHDXczolln0DyyaViiEyZ4K8QaU9QKi0I4XXPiKtTuV2OY5qli6KU9723wtDx5tjj59RwABHwUYt32MGm1GAIE2CzButzn69L3pAiT6mx5h+hcIkOj3+0aQNdplrfY8R9EJdVmu59b7n83UzjnTRql5l4zJ071GXyuxl1n9We8B2RNBEv1tWerK95uBBw/fI0j7EUCgbQKM222LOP1FAAHfBRi3fY8g7UcgWYBEP3dHKwSmTpuh+p/yp+ozl84JkoWyzr1sYDtq+PHq8xNPVpIE5qivwMLlTwebEuc5JN5LuyblKSLxWrmnZB+BbXsOZC5f2tb0TZUz43RfmHVDZknu33H1udjmwS/5Wh48SganOgQQQCCnAON2TkAuRwABBEoWYNwuGZzqEChRgER/idhUVb6AJGBXrt+tfvzki+roY/onNuDyqSODzVE56ingYumWImOcNQkd1WYN+fR7L8umzHwtke5atzN48KhbRGgPAggg0FmAcZs7BAEEEPBLgHHbr3jRWgRsBEj022hxrlcCMgN82eodxjPBZTb1glnjc838lTo37nhDvfv+79W+g0eCpUKGDThOnd29dIgsH8KRTUBcZVZ/1kPiIEu3FBUDFy8iythDIKtfna4z3QdBPBfMOkPJCxQOvwR48PArXrQWAQQQYNzmHkAAAQT8EmDc9itetBYBGwES/TZanOuNQNalVLKu4x5+OdBpw1B5kSDJZpYJynYb5UmmFzmbX3qTZaa5TkE2C2Yd+fT7Q178rFy/J1jOJ36InyT35QsdLNMt63gGDx51jAptQgABBJIFGLe5OxBAAAG/BBi3/YoXrUXARoBEv40W53oj8OATu9Sq7kRglmP6xJOCmcCmh6zLvmz19mAGv8khCUhJPHPYCcjLlIXLNxs7h6XLCxZZo73IpK+LPQSkvcsXXMiLILvbIkj2h5v0yks0iXeRsbZsHqdnEODBIwMalyCAAAIVCjBuV4hP1QgggEAGAcbtDGhcgoAnAiT6PQkUzTQXkNm+t97/bE/yz/zK/zjTdGPUrHXJzH6WFLGPjHjL7HnTlyqyVI+8tOn0FYUkiaXc57tf2Lzwq98ESWL5a/TwE4IYmXyBIfdbno14Q4nLp4xUU04fWtgSQ/biXIFA+QI8eJRvTo0IIIBAHgHG7Tx6XIsAAgiUL8C4Xb45NSJQlgCJ/rKkqac0gTyz+cNGmszqz7o8kNQhieSlXZONksilwXlUUdoyPuI7d9poJXHsNLtbkvMr1r7UcR8Hk2V/0tpjS8syT7ZinN8kAR48mhRN+oIAAm0QYNxuQ5TpIwIINEmAcbtJ0aQvCPQWINHPHdE4ARfLqJhsjJr3hYLMNpclZTiyCYQbH8ss/H0HD3cn9I8JkvoTTh2opnbPxJdkedIR7qmwbuvrRl9+pG3ULC8MZFa/60O+RpCXFRwItEmAB482RZu+IoBAEwQYt5sQRfqAAAJtEmDcblO06WvbBEj0ty3iLehv17INxku7JHGYJPpd1MOa7NXckFle0qR9heFqQ964CMs8VXOPUGt1Ajx4VGdPzQgggEAWAcbtLGpcgwACCFQnwLhdnT01I1C0AIn+ooUpv3SBK5esN5qlndawH31reuIpMptcvhzIe7Axb15B++tl9r0k5cMNXG1K6PQVhpQn957rw+Slk+s6KQ+BKgV48KhSn7oRQAABewHGbXszrkAAAQSqFGDcrlKfuhEoVoBEf7G+lF6BgIule2QDVpltn3TIki/LVm/P3bs500apeZeMyV1OHQoIN7WVv4fr4ktivE6HtE2W2JEXNVmPTjPsN+14I3iJ4Pow2TPCdZ2Uh0BVAjx4VCVPvQgggEA2AcbtbG5chQACCFQlwLhdlTz1IlC8AIn+4o2poWQBFxujTule410SukmHq4SuyUavJfNZVxduaCvr5MdnyUvC/z9NPqU2LzNcxC1tbwV5iSDJ/n0Hj1hbJl0gjvLiqdPGws4qoyAEKhbgwaPiAFA9AgggYCnAuG0JxukIIIBAxQKM2xUHgOoRKFCARH+BuBRdjYCLjVHT1kV3kTAWHZ9n9NtsaCub2YqpfCmR95B6w5cKwwf1tyrTxUsgaf8Di6alJt1d1RV6ycbNdftCIm8suR4BnQAPHtwXCCCAgF8CjNt+xYvWIoAAAozb3AMINFeARH9zY9vqnuXZGDVtNr/AulqPPe2FQl2DKP2XpYvkhYfNkSdZ3enLAYmZ7HeQ9iIhz30R7efSrklKXl6YHP9ft9P/6l7qKe/Bfg55BbneFwEePHyJFO1EAAEEPhRg3OZOQAABBPwSYNz2K160FgEbARL9Nlqc642AJKK7lm2w3nBVlkaRZLRJEjfvXgA+L8fy8MZXlMxYtz2ybCwrsZS6ZF+EtCMtGS7r88sLg7yHzQuLB5/YpVat35O3Sq+//sjdeQpolQAPHq0KN51FAIEGCDBuNyCIdAEBBFolwLjdqnDT2ZYJkOhvWcDb1F3bJXwkCS2JYtn41OSQNdjlZULWIy0pnbXcoq+TNeglYR5fj9+0XpMvJsKyxPjW+//Far37Tmvou1pOR9bLT/t6IOyDq2WeFsw6w/jeNI0F5yFQRwEePOoYFdqEAAIIJAswbnN3IIAAAn4JMG77FS9ai4CNAIl+Gy3O9U7AdIkZSQ5LItU0eRtCZE0c2yS764buYvkbk0S5xE7qyjIDP+klinwVIEsO5Tlsv0pwtcyTiVmefnEtAnUR4MGjLpGgHQgggICZAOO2mRNnIYAAAnURYNyuSyRoBwLuBUj0uzelxBoKfG72QtXvpAnquCFjelonCVtZomfKp4YGM6Xlf2c5bJfwkToXzBpvtDxQlvYUfc2VS9Znns0fts3ka4asywNJHRLLpV2T+7y4cZF0l3tFXgrZHPLlh3ydkPWQe0b2BeBAoA0CPHi0Icr0EQEEmiTAuN2kaNIXBBBogwDjdhuiTB/bKkCiv62Rb1m/zz///KDHW7ZsCf4uCd+siX0dnWlSWpLEkuR2WXeZoZRle+TFRt4j7YuGrHssRNuVlJDP+hWGlG2zh0O0LbbLSMV9fd20Oe99wvXtFODBo51xp9cIIOCvAOO2v7Gj5Qgg0E4Bxu12xp1et0OARH874tz6XsYT/UWASBL84c2v9tk09mPHfVSNHHa8+syZw9TU8cOtlwcqoq1Zy8ybsA7rTUv0u1jXvtMSO1ln2Jt8iZBkm3XJo8unjgxeDnEg0BYBHjzaEmn6iQACTRFg3G5KJOkHAgi0RYBxuy2Rpp9tFCDR38aot7DPZST6o6yyTMumHfvUo//yujrwznvq3e4vCMJDEtAy23zutNHezezPuwFxaJC2/M2DT+xSq9bvyX2nynI3suxN/MjyZUJam9MaK18pyCbGUrfpIXtHyGx+X78AMe0n5yEQFeDBg/sBAQQQ8EuAcduveNFaBBBAgHGbewCB5gqQ6G9ubOlZRKDMRL8kdGV5GNn4tdMhyVuZqS0JZF8OF2vcS1/TZqlnnf0ed7zj6nOVJMt1h+lGzRIneSkjbXZxmLzECOvMs3eEi7ZSBgJVCPDgUYU6dSKAAALZBRi3s9txJQIIIFCFAON2FerUiUBII+IgAAAgAElEQVQ5AiT6y3GmlooFikz0ywzt3XvfCdb9//X+d9WG7fvUoXc/MO5xWtLbuKCSTpRZ6bKET56jUwJeys2zjn60XSZr28v+CptefLNPnyTZLi8J5GXM8EH98nS3z7Vyz6zs/mJBliiKHuEG0fNnnObtZs1OoSislQI8eLQy7HQaAQQ8FmDc9jh4NB0BBFopwLjdyrDT6ZYIkOhvSaDb3s0iEv2S7F6x9iWrpViS4mCSkK5LDB9av1t9/4ndmZvTae38sFCTWe8mDVi+4EKrJL0sTfTbIx90L5VzTLBcThlL5lRRp4kd5+gF5IWe/PYlbu903yt/Mqh/8ELI9cugNvvz4NHm6NN3BBDwUYBx28eo0WYEEGizAON2m6NP35suQKK/6RGmf4GAy0S/JPpWdie7ZWke+WcXhySUl3ZN9iJZ6GJZnbQEvIu9AGRtflmjnwMBFwLhUk+S5Nf97j/8+oMvMVxY8+DhQpEyEEAAgfIEGLfLs6YmBBBAwIUA47YLRcpAoJ4CJPrrGRda5VjAZaLfRaJb1728m71Gy5SlYSRZLn99uBzMCU6WgpEEZ9eyDblfcMyZNkrNu2RMxygvXP50rq8lTOpwfJtRXEMF5KWeLCdl8mLPt6W46hiypj54yP0jY7P8PfxiSLdZeB1jQpsQQACBTgJNHbeJOgIIINBUAcbtpkaWfiGgFIl+7oJWCLhK9Mt67pLwK+IwWdImrV5JSD68+VVtgtzF5r+SpJIEfN5jyvhhSpYr6nTkmdUvs6ul/DKW3slrwfX1Fsjym5f7T/ah4Mgm0LQHj3CZt30HD/d5WeR6s+9s4lyFAAII5BNo2ridT4OrEUAAgfoLMG7XP0a0EIGsAiT6s8pxnVcCLhL9knheuHyz0azerDhpS9oklRsuKxLf3FV3viQhF8w6I9MyQZKwks148x6midAsSVZJnEmSlZmyeaOUfH04M1k2MZbfhRyyRv1Zpw5S8hKnKYe82JL73WQmf7zP8huTr3Q47AWa8uBhs8ybjFfycpK9Huzvl7pfEY6Xz3f/93Pzi/uD5oZfdEz51FDGiboHkPYZCTRl3DbqLCchgAACDRBg3G5AEOkCAgkCJPq5NVoh4CLR72qD2E7gkqCWJLjNkeUFRNY9ASRhceWS9TbN055rs0yRTbJfkmVzu5cFalKyOTe24wLkZY8sX5WU/Hbx5YjjJmcqTvon/ZT+Zjmy/say1NW0a5rw4JH1/pF9RXhJ2Zw7Wl4Wrly/R3V6CS/xXjBrPHFvTthb2ZMmjNutDBydRgCB1gowbrc29HS8BQIk+lsQZLroZjPevGvGm8QhS5In654BprPqo+0uc43+aL2SLFm2ekfHNftlbfS500azXI/JjZbhHIm9LFsly0OZHPIyZ/6Mcd7GQxJz8tvKc9i80MpTT9OubcKDR9YXwzKjX77s4vBfQF5Sr1y/2/iLIPb38D/mbe5BE8btNsePviOAQPsEGLfbF3N63B4BEv3tiXWrezr5govVMQNOUv/XTd9V777/++DBe9iA49TZ3bPnJeEdflq/e+876p0jH6g/GdT/w6VIIrPrZRPacJmSojBtl+6xme2ua3OW5UWWrd5unOxNcrLtZ1iOJF93dSf93zj0Xs+GlhLHqd3LxTR5FqzJ/VnUPRmWK0vY2M5uz/Iyqeh+mJaf9QVatHwX+26YtrdJ5/n+4JH21UtarEj4pgnV/8+zviiUl6MSfw4EfBPwfdz2zZv2IoAAAnkFGLfzCnI9AvUVINFf39jQMkcCknT5r/f+RH30Yx/XlnjMR45WRx99lHrvg99r/zxMhn/p2+sctUhfjCSqZUa/zZH35UOWRGSeTXKlbySxzCNsssZ3GYmhPC+Uymifuaj5mVlebOhKf2DRNG+/ajDXcnum7w8eLl4SZX0Z6jYSlJZFQMZtGT/kS7QsB7HPosY1VQv4Pm5X7Uf9CCCAQNkCjNtli1MfAuUJkOgvz5qaShYIk6SSpMx7yBIcG7e/od5973d5i0q83jYh6mpj3CxJhTzLUiztmkzis/sukCTQtj0H1b5DR4IvReSli3yd8PmJJwdfk5gsVxTeTEVu5JllD4joTe7rWvWuluoi0W8/ZPr84OFqeTPb/x7YK3NFUQKyxFme/9+R5aV/UX2hXARMBXwet037yHkIIIBAkwQYt5sUTfqCQG8BEv3cEY0VcDGrMoojs/7//d//UIiXbB570+yzrcqWtdJlGZ28R9aEkm0iVBK+8nVE2zfKNVnrfvLpQ9ULvzxovLaz3ANFJdSzvtSJ3pdZ77G893ae65nRn0cv37U+P3jICzoZG/Mec7o3FZ93yZi8xXB9yQKuXvRkeQFfclepDoFeAj6P24QSAQQQaKMA43Ybo06f2yJAor8tkW5ZP/MsNVI2lSRo77j6XOs15l31MU9CyTQJLDMUF8wab93HsmNRdH3yFYa8nClqr4ci1sS3faGjM/RxhmreWbni4GO/i/4NmJTv84NH1rXZ4y5s5Gxyp9TvHFdf2vn4crR+0aBFZQr4PG6X6URdCCCAQF0EGLfrEgnagYB7ARL97k0psWIBSaLesHyzerd7ndy6HwM+dqy6/j+dnmmWu6sZ/Vk25I26ygzWFWtf0m7UKi8x5k4brSRpJf/c5sNVAijNMG884+Xn3QdCysuyF0RaP4v+cxcJW/ajyBYlnx88XP3OuXey3TtVX+Xqv8t5XsBXbUD97RTwedxuZ8ToNQIItF2AcbvtdwD9b7IAif4mR7elfft/f/S/1eO/2OtF76/5wqfUFyadkqmtLhKRUrEsGeRiOR1ZskCSXPJ3WWNekrvDB/VvfYJfjPNuzmhzg7hOqrvahPpH35pu041anJvna4asX+rUouMVN8LnBw/5rV+5ZH1uQWZ05yaspABX/13mRU8l4aPSHAI+j9s5us2lCCCAgLcCjNveho6GI5AqQKI/lYgTfBKQ5TbWPP2q+v3vi1lL37WFLNkjy61kOVysBSzJSFkLOM9se2lHnuuz9L2sa6Rvqzf+Sm1+cX/3cjuHe6qVmI0afryaNfVUo767WAbGps8u13eWpKU45DnkxY+0ybdDvg6SLxqyHCRqs6h9eI3vDx4uvoJx+RvOHgmutBVwlehn/LCV5/yqBXwft6v2o34EEECgbAHG7bLFqQ+B8gRI9JdnTU0FC7has96kmZ/79IjcXw30O/YjavFf/WmudevzJpCzLg8gyYyHN7+qZNmeaBJYvgyY8qmhwVI9vh8m6+nLCw5JyHTqr4sXMraWLpfvkT0FZDmKPEeWzabz1Ofy2ixLcfjcX5d2Wcvy/cEjb7KX+yfrnVP9da6+6MgzCaB6BVrQRgHfx+02xow+I4BAuwUYt9sdf3rfbAES/c2Ob2t6JzNvF3avy5935rEpWL9jPqKumj5a/bd1u9V7H/ze9DLteVmT7WFhWZcXkY1CJZlgMxtffOXlQlriV8qWJYFkJrePh+0LlE4bZ+ZN+mXxyzIbVGIrL242vfhm99/fCe4L+evo7gb8r5yJflfLQ2WxcHGNabKfPSlcaPs/o18UFj/0vJLfvu3h4isr2zo5361A1tiHrfD1Cyi3ipTmmwAJI98iRnsRQKDtAozbbb8D6H+TBUj0Nzm6Lerbrfc/q90MtkgCSchceOYw9T//Jd9sZ2ljntl7WZYXybJ+uCSBJYEh9ZkeLmeWm9aZ97ysX4YkvbDJWl6eftgm1uXrBYltES/KsrxQytP3oq5Ne8klyznNnTYq81JcRbXbx3Kb8OCR9UseH8dMH++xItuc5b/J0fbYjt9F9oWyETAVaMK4bdpXzkMAAQSaIMC43YQo0gcE9AIk+rkzvBeQBLTMavf5yLqBqvR92eodau9b76rD75t9WSCJ1wWzxlstGZR1M1np19Kuyd7M7M/7ZcjSrkl9XB98YpdatX5Pqbenrh26BqQlr/M2OssLpbx1lnG9zNQWu3B/itEjTrD6PZXRRp/raMqDRzg+y9/TDpNlwNLK4M/rI5D1BS+b8NYnhrTETqAp47ZdrzkbAQQQ8FeAcdvf2NFyBNIESPSnCfHntRfI+kBdt451Wv4l3lZJMK5cvztYQsd0FnaeZUVsl7KJtldmOssXCz4cRSy5UPbSPfIiRxL9Jkfe/qbVkXdZqrTyq/zzJm9CXaWr1N20B4+0/0bJGCkz+X1d6qzq+6Wu9dvubyL3gczmt1lOr659p13tE2jauN2+CNJjBBBomwDjdtsiTn/bJECiv03RbmhfbR+m68pgM6s/S4J24X8+U3327BHW3ZdlXWRppDyHD8tRZF1qI+6yfMGFvRJ2eZdxsHU3XZ8/LfloW2/0fHnZIMvYyKaiTTrkt7DuF3uDZcKiM/olQdeUTajrEK+mPnjIS79d3bP73zj0XpDMHT6gX/dST4P4GqQON11BbTDZ3yPPS/iCmk2xCFgLNHXctobgAgQQQMATAcZtTwJFMxHIIECiPwMal9RLIM9s83r1RKkHFk1Lnc2XNUGbdRkdF0vPSMJXZirW+XDxQkP6p0u0dy3bYLW3QVYnU+e8SxRJ+4YMOE7t705YRg+ZkXz55JFKvk5p0qzU8Asa+e11OnzfhDrrfef6Oh48XItSXpUCMn6s3vgrtfnF/cGG5+EhY6SMldM/PYKXPVUGiLqdCDBuO2GkEAQQQKA0Acbt0qipCIHSBUj0l05Oha4FXCSiXbcpa3lpa6vnTdBmWUbHxUbHNl8rZLXLe53JzEuTOnTL1ZSxfI/NevgufjOSoJo7bXT3C4zD6uijj1IvvnpI7X/nvZ6lpIZ1vwiY2v2CR5LfPh9t2YS6TjHiwaNO0aAtrgXkv+MyXjfpZahrI8rzT4Bx27+Y0WIEEGi3AON2u+NP75stQKK/2fFtRe/KSKKWBZmW6Hfx9YKsly8Jf9PD1Wx0k68VTNtUxHmuEv1JmylmWW7JtJ+2a3y7aIskqWSZorS9Inye5S4zccVKvvawPeJLONle3+bzefBoc/TpOwII+CjAuO1j1GgzAgi0WYBxu83Rp+9NFyDR3/QIt6B/koy7csn6RvQ0LTnoIulus+mvoC5c/nSv5QayQv/oW9OzXlrKda5eGCXtRyD3qXwdEV26Ia1jkiT/zJnD1D+v26U9NVzbWV4u2Bwu7qN+x35EnfTxjxn3x4d9GuKGeb58yPL1jE0Mm3wuDx5Nji59QwCBJgowbjcxqvQJAQSaLMC43eTo0re2C5Dob/sd0JD+u0rSVskhSV2Z0d/p+NK31+Vuouk67mFFLpbukbXb5SVG/JDkd12WL3D1wijtZY3p5tHyQkbW+w995B6PbgA7esQJ3Zv+9s/kJy/GpKyyD9mnwZcNeuWFjNz7eZx8fLlR9j2hq48HjzpEgTYggAAC5gKM2+ZWnIkAAgjUQYBxuw5RoA0IFCNAor8YV0qtQMDFciQVNLunSt3a7tH2yLq+MhM772HyQiFaR55ZzWE54cuF6KaEsrZ7mESVFwFyjmzkKv9c1WGahE9qn+ksbkkir1j7Up8lYSSpL/G5fPIphSbEXX2lYRunrBtC29bj4nyX972L9rSpDB482hRt+ooAAk0QYNxuQhTpAwIItEmAcbtN0aavbRMg0d+2iDe4v5I0Xrh8c/fmoEe866Ukd2Xt/E6z213NODdNRoeILuqVvskhifS0+KS98CgyuHn6KrGTGes2+x9IX8L13+X6rDP0bU3yvtCwrS96vu39l6euPNe6enFY9yWr8hgVdS0PHkXJUi4CCCBQjADjdjGulIoAAggUJcC4XZQs5SJQvQCJ/upjQAscC7jYsNakSZKcH3zCsepfXtpvcnriOZLglUS4lJd2uFhyxXaNfmnTwxtf6Z6BvjOtedo/l/XjP9a9nvt/3/yq8TIoJi8+MjXG4KKsy0BV+YLCoFu9TsnaR9t6ks5PW97IVT15ynH11UPdN6HOY1TUtTx4FCVLuQgggEAxAozbxbhSKgIIIFCUAON2UbKUi0D1AiT6q48BLShAQJZGWbl+j5KEZhGHJKJl9rYsM3P13z+pDv32g0zVSJJf1mGX5LvJ4WImdtZ10rMkPsXnys+NUUv///9t0r1e51Q589v2ZZG8zJg7bXSm9fKtYRxd4GLvhaxNkXvedgPhrHVlvS7L/a6ry4eXGlmNirqOB4+iZCkXAQQQKEaAcbsYV0pFAAEEihJg3C5KlnIRqF6ARH/1MaAFBQvIUjH/5W//mzpuyFgnNU0YNUjdPPvTvZK69z7yr+rRZ35tVb4ksmWzTps16fOu059nprzULcuZyEsUk0Pq+tIFI9Xy//Gi8Uz+eLlZX0qYtC/tHOmn9LfTUkPyokZi6MsGs9E+51mmKM0u7c99+PrBxYsQuT9kRj+HnQAPHnZenI0AAghULcC4XXUEqB8BBBCwE2DctvPibAR8EiDR71O0aGsmgTzLziRVqFuPXRLDS36wTb3+1uE+l330I0epfsd+VA0b2K97DfdBavqnRxgt1RMvSNZzv3PVL9S77/3e2iLrGvLxikw8wxnuMjN+3dbXrdsaXiBtlhnRnfYuyFy44YXS300vvtmd8P9w8+BwLf0Jpw5Us6aeWmnbwi5Iuz7864Pu9hxj/PLIdgmfft1LMB153/7ei1NnWT7KMFzOTjO5z9MqCzehTjuPP+8twIMHdwQC5QjIi2z574b890P2iLGZeFBOC6nFFwHGbV8iRTsRQACBDwUYt7kTEGiuAIn+5saWnv1RwMXMXB1mp9m6rjdYlYfwlet3B0lz+ecsh8tZ1PJSY9uegz0J8DC5PGr48Wrq+GE9LzG6lm1I3Xw3rS8yY950aaO0spr25+F9IQn7+JcHkmSe8qmhqXYmXy6Im3yhccH4oer7T+zOzSgvgmT5njofLr544N41j3A4rsm4yoOHuRtnImArIL+11Rt/pTa/uF/7hZ6PS9HZGnC+ewHGbfemlIgAAggUKcC4XaQuZSNQrUCjE/3PPfecOuWUU9SQIUOqVab2ygTyLnWT1vCyZuzarhkfbbckzmT9+LLXRJcEsqxznvdw+YIib1vqdL28TJKlhdJe/Mg9KgnntK8iZAb7w5tf6fPCQGZ4Xj55ZM8LA9kQOu9R5ZJMNm3PM6vfdmyQOEpMw3iKuyzv1eRD+rvuF3uDvVSi9/HpI45Rf3Li0eqv532myd2nbwiULiD/XV62ekfqEny2+weV3hEqrJ0ACaPahYQGIYAAAh0FGLe5QRBoroD3if41a9b8H/beBF6r6rz3fw5wmGQ6gIgTMjokRlAGrQWiJArF4ZrWykFT6w0WheTaSxMxaoYaoykkDS3/XokktPnbRg/WNlyMFrRFgyRhqgGHaBgOBIlR5DDJJAjc/dtkH9/znv2+e6291p5/6/Phg3LWXms937X2es/7W896Hnnttddk5syZzbPU1NQkEyZMkLVr17r/Nm3aNHnkkUfyO4u0rCIBCEnw6I+ymIiW+NKNwwj8ORkSprW4pxtepdTWbp1r5Tu3j0zkOr4t9rqCaZRznZa2dZMyY21989aLlcJFnVyPh9z16BcGCIcLJkmu0e6cqaMSWZNh5i/MjSCdkFMQuDGfpSJ/6Tix/nH7IU8hNbybKDhIqVZwi+Su689XWrdh5pbPkECRCOBGIJwGgg6HS5lk4fZVkeYwzbZSMErz7HBsJEACJNCaAPdtrgoSyC+BzAv9I0eOdD32lyxZ0jxL06dPl3nz5smgQSeTr27evFlmzZrV4jAgv1NKy0oJmIjkqiTDxBvHF+6nV2+v6FUHYQ9fsPGFHEKjagJcvzGXHkSgnZWO9+zWHQfcwwWIhxAlL+zn5A0YdrqqyUr1bAn9YfgqDTDiSuD7X+velte37W2On48YyAP6dnFD6oT11sbagTCsWzDXyHdgWkxvyWTthobuO6iToFn1VgbmzNsTTOcv6edVQ0WVjjMvtifNnv0XlwD2MYTS0xH5PVomzgzFJV48yykYFW/OaTEJkEC2CXDfzvb8cfQkUI1A5oX+mpqaFiJ+Y2OjK/CPHz++WfwfPHiw1NXVyZo15mFEuJyyRcBW+JhqVusIqJ73ropHNLxZ/2j4mfLIM28aQfdCtwTF+NcRKFUGZCPGOfrJokchPJXBu5qoggMMCJhBIXVKWUNknzF/dSixxibLsKGkcLgB0UjHZpW1FkcdlTA+1eYUawH70ZZ39suOfYdly++cPBe/2aM19KzfbgED3AjxcpjoGD9n6kh69usAY10SKCFgchOrWj4iQiYBjwAFI64FEiABEsgWAe7b2ZovjpYEdAjkTuifPXu23HPPPfLMM8/IxIkTXRbev504cUKHDevmgIAtsbkaitIvwV6cbTf8iSPmdW7fVk5zvLgh0KGE9agzmYpOHdpK37rOyrcCTIV1T9B81Qmb9O8/3yZHPzxuMnxXGPb4GTUUw8OYd4jgKgc5GA7WDuxT9e4PK7CXmg6vfhthYJB/QeemiU74oBimKlQX3o0Y3NJAeCOsddzSuLC/cyPmor4VhegwITMqDTBL70O5DU+82CgLl28NxV7nQDVUB3yIBHJKwMbNxqzdxMrpVKbaLApGqZ4eDo4ESIAEWhHgvs1FQQL5JZB5oR/e+viD0D2IzT9kyBDp2bOnbNq0qXnWKPTndwGrWGbiyabSvhePO8hj/tTuHeW9vYdVmky8TljPYdVEf6oGQtxDPPeseICHWWs6MetxUITDBJNiMwyKqnCLgwwkBLZxwGBie9zP4iAAhzMQ+m0Vnfj/tvq00Y7pbRSMwebatWET2yCBLBBQ3aer2UKv/izMdLJjpGCULH/2TgIkQAK6BLhv6xJjfRLIDoHMC/2eiI9wPbt27ZLdu3fL9773PbnjjjuaZ6G+vl6ee+459+csxSNgGlM8iNiZvTpL+9q2Wt7NQW2m4ee6nsMq4Wp07dIdg277NuurhHap1B+EcCTLrVZsreOwhziVxobDnQXPbfINx4LwU/B0xy2RohXd2P46fLIoeJu8Hx4bio06q4R1SeAkgTAH0H7sFn1tHJGSQEUCFIy4OEiABEggWwS4b2drvjhaEtAhkHmhH8bef//98vDDD7t233ffffLQQw+1YFDq9a8Dh3XzQ+BTtz0gXQeOicSg2rZt5Ogxs/A0kQzMsFEdUc2GiFc+3E9ffIZ84brzDa2I53GTRIfeCOHxXi0hsq18E7aF/lLCiL1+MpxNR/efIfQHldLY9fsPH3VDXSFhscqzQW0n+XMbYZYqjR9sELM+S8WW2PijmWMzc8MnS/PDseaXgI2bYKDDdy+/a8SGZRSMbFBkGyRAAiQQHwHu2/GxZk8kEDeBXAj9QdBWrFghZ5xxhgwcODCoaiZ/joMOb6OuZgDCG3kFNyGWLVtWsXppXa8SQiM99dRT8sILL8iePXukR48ecuWVV8qNN94ovXr18m2roaFBli9fLkiSjDJu3Di3ftxzMWLECDntihlS2+30TM5xUoMOEp8xLhshOSrZZ5ovIC5uNg46grz6bXn04zAB85p0gcBfLdwVDgvqxw6oeviRtA2V+seBx1ce+2Vkw9M5hItsEJoNg0eYJLzl3TApryZ4Vi88Ad18KpWA2crvUvgJySkACkY5nViaRQIkkFsC3LdzO7U0jASkEEJ/3ud5woQJsnTp0kAzS5MRBz1Tnrh4/fr18id/8ieyefPmVv1ARMfBQKnYj0OBW265xXdcdXV17mHB0KFDA8dsqwLGiPLF7zwZOhmkrbFkqR0V729bAl4lLvBennL1YOWEtUnwteWtXC00gq3E0mk4PIHgO3fxG0r5BtIwXt01ZWs9VOs3a961tvYJio26q5H1i07Axu2iLB4uFn3e47afglHcxNkfCZAACZgR4L5txo9Pk0CaCeRG6IfH+PPPPy979+6V7t27t4jRn+YJiHps8KifPHmyjB8/3hXjveIJ/eWCfqXxjBw5UtauXSvTpk2TL33pS65HPsT/22+/vfnfH3nkkebHvXBKENh/8IMfuKI+5ug73/mOzJs3T5BToTRhctQcPKEfNlSLKa4zjrZtauTY8RM6j2SubpDQbyucjAqYNAt8toTdIBtthGBIOu8BEtNC5Ncp8O4Hm6yUW2Yvd0MYRVmyFi/bhtgInlk74IhyDbBtElAhEGbPLW836HcBlXGwTr4JUDDK9/zSOhIggfwR4L6dvzmlRSTgEciF0O8l5C2dVk/A9oTudevWxepBnpYl5gn6zzzzjEycOLF5WDpC/7PPPivXXHONrzgP8R6iPcrOnTtdr3548/fu3dv9N9wAKA/Tg5wJ+PfyMUXJzBP6f7pipduNF0d81Zvvuf+/7+AReeKnW2TX+0eUhoEEvL9tOqhUN8uVgmKB2whZo8onKLSNajtR1IvLWxnrFYcKYQsE8zlTRyUW49wkl0FWPPvjOPwKei/Dro8on7MhNmbR7iiZsm0SUCGAfXfG/NVKN6gqtYdk8fgMZiGBSgQoGHFtkAAJkEC2CHDfztZ8cbQkoEMg80J/qQg9depUN+48wtiUeqr37NlT6uvrpdTjXAdSVusiN8GYMWN8BXodod/zzp81a5bMnDmzFQ7P298T7r05Kb9F4D3oteeXODkq1mOu/XPpdv7V0qPP2S08beGldmG/HgIREQWexhCkqhXEOL/cee6bDa9ENdzUtBsUz/2JFxtjDYU05eoh7lxBuChN+po0MJV1ozLG++svkpHnnjwkq1RMbg8kLdaYjB08kh6/yhxGHZ8fY8jKoUcpL5NDHq8d7/1XmQfWIQES+IiAyb6Uxf2Gcx8/AQpG8TNnjyRAAiRgQoD7tgk9PksC6SaQeaEfIvPu3btl1apVrje5591fKvRPnz5dnnvuuVhDxaRh2nG4sXDhQnniiSfcg47S4gn9L730UvM/X3DBBb5JdUvrjh49upVp4ItwPN5BgDcHlQ4GKoUTioIZvGsblm8Vz3O/Uh91XdpLl061jkf/B80HAYL6DXcAACAASURBVB1q28gHR4+73s99enRyvNl6yLiL+gq8Sm14p0ZhL9qscf5M/aNz5ce/2GbkwYe2Jo3tL5OvqJzEevZTr8nPf7UjKlNatduubRvBvJSGRYGXOg5skLgVc5VEsXmzATbAFu/wqdyesIJp0mKNDU/3LISPsJVLodI6xvrAgQf2oawVkxspWZj7rM0Hx1ssAmEOWpO+BVasGcq2tRSMsj1/HD0JkEDxCHDfLt6c0+LiEMi80F9TUyOlnuF+Qr/fv+V9ir2QOkh8u3HjxlYCfqVkvPDCh0BfmijX89jHoYCf0F8u7AfdAPBuGlTy+Lc1NxCV4GltGisbgtpd15/fQlgzEaxs2VetHcRhf23bHoEAbVIqxYwH00d+8qb84o335PiJdOQpgAAKj1/cQoi7RCHuYt1hHiG0lBeI5hBtduw5HGgquFw76iy5/rJ+iR2EYJC2DkPSHqM97EFM4ET+vkLWvdrDiI1ZPtxQnVfWI4E4COjkykConruuv8D3MyiOsbKPbBGgYJSt+eJoSYAESID7NtcACeSXQC6E/lLPcQr9Jxer52VfKTwOwuugdOvWzf17+/bt8sMf/tANe4RSmtMAhykoqkK/d4hQyaPfVOj3PpSqvZZ7Dh6X76/YL4eP2hOhxw7pIJ8896Toina//dy+1O4MV1/QUYae3d5lABZhyqUDOwjaKS+/afpQGtYclCPH7LENM75Kz8Du6y/qZLNJpbZ+uuGwLN/4gVJd1Uoda2vkL0Z3kR6d2/g+8twbh2VVY+U+T+vWVj7prNvz+taqdhlZvcWvHJL1b6nlwKg2iKljugjsSnOxZWu5jZjHm4Z3TrPpgWPD3gk+v37naGBdVMA7gPc5DWtYacCsRAIpJ/DuvmPy5H8frPi7Ad65sYM7CH4HYCEBEiABEiABEiABEiABEmhNYPjw4anFknmhH97mKGvWrHH/9hP6kfwVnu1endTOhqWBBSXDrdaNd0AwadIkQYgdlCwK/fgSqyok6WCHyOYJTv/fC++HFtF1+gxT1zuUgCj/2MoD2k1AWIbAjC/8XoFAB2HZhlirPSDNB0rnSfNRo+rzX9ovEFFslnN6tZNbLzulYpOYF8zJu/uPu+sRc4b5O69PO1cQL51Dm+PSbcvWOwkWYJLmgnnA/mCreMIbDrHSMp+mtuGACvtJtQJ7cdiYF5tNmfF5ErBJAL8jveN8Xu09fMJ1XsDnxmldnM8O50CR75xN0myLBEiABEiABEiABEggbwQo9Ec4o56wP23aNHnwwQdlwYIFcs8997jJeCF4f/WrX20RPz7CoaSm6VImugmIPW97GOPlOQiK0V8euicoRr+pR38Q6CjD6iCEBMLZ4O+nV26TBc9tChpOIj/HdXsvhI3OVX0MFrYhZAyu7ZeWMCE3EjH+9zbMmToq9pADCKXzlcdeVgqpo8Nm4ogz5YbLz4ndHp0xBtXVXYeV2qsUTiqo/7h/bitRNUI41Tu5MhCjPo8FIZ1WbdjZMu9G5yMy9MxamXjlqDyaTJtIgARIIHcEGAIid1NKg0iABHJOgPt2zieY5hWaQOY9+jF7Xgz5SjM5YsQIWbJkiW+i2bzNPg43hgwZ4iYorhRqp5rN1YR+v6S+aKs86W/QQcOjjz4qd955p+BwRvcgQmW+ohakx36ir3Q/pdZNyBs2/v/pPTvJ73YdUjEnVB0I9aXCoGpM90oxeW3FVw9lTMiHcNCBA48kii1Ru3zsiNd/pZMQulqC5CTsVenThvCNKGLDB/eWoQPqKiYrVhlLXHVmzF8jePdUS4fatjJiSC/p2a2D9OnW0U0AnsWku6r2VqrHLx6mBPk8CZAACcRLgPt2vLzZGwmQAAmYEuC+bUqQz5NAegnkQugHXojL8+fPl82bNzfTRrgeiNDw9O/Vq1d6Z8HiyBBuZ/LkyRI20S1i919zzTUyaNAg2bTppLe6l1y3kjDfs2dP92AB7AcOHCh+bZSaWH4wYNF8t6mpc39u3aO6dIxt29TIsePh49N7iSVXOsmCFy7fatt81yPfu3VQ3jjE1hdeeacFn07t28qpjoB8zqldZPzwMxyv8U4tPMfhpT5j/urQhxrWDVRsEByQuDWpAoH36dXb5ZebmmT3fvPY9KV2VEvUm5S9Qf3aTliM+cVBTto93VUPffLuuR+0Pkp/zi8eOrRYlwRIgASSJ8B9O/k54AhIgARIQIcA920dWqxLAtkikBuh38MOj/Y33nhDLrjggsKI+6VLDvkIILhX8r5HXRwGIAnvxIkTW6xWsEOYnrVr10ppIt3169fLsGHD3DwHL7zwggwdOrT5Oc97v/xgwRP/y8fh3RhAWxs3boxkjqIW+k1ecc9j/sDho06Il19GIp5PuXqIkrfzop9vk/9a/zt5673WMfwhOl436iw3/E8Wvfm9OZozdWTiHtG4+TF38Rsmy6bis+U3NyLpxGKjUdy2ue6yswVrPs0Fhz5zF7/p692PA4trnXft+sv6uYd0LCL84sFVQAIkQALZIsB9O1vzxdGSAAmQAPdtrgESyC+B3An9+Z2qYMs8b/5Sb3y/pzxxHiGN/vRP/9StsnXrVvcAAJ75fqGOPC98CPTw7O/evbssW7ZMli5d6nsA4IXnQduo379/f7ePefPmuf1VO4gItrR6jVtmL49EQDcdV/vaNvLkvVe4Y4PIrxPSQ7VvHCR889aLq1ZH/xCekcsgqEDo33fgqKzduDOoaip/DhbluQbiHmiUByWqtxYw5zv2HHLXXvmNjTh5bH13v8x4dLWEvw/jP1rVw604bfXrC/xf27q7eX8a0LeLOx8U+MVlcnJ9dqTQn/RCZf8kQAIkoEmAgpEmMFYnARIggYQJcN9OeALYPQlESIBCf4Rw427aS5r7ve99T+64446K3cND/1vf+pYsXLiwRR2I+F/+8pdlypQprTzt4e3/3e9+Vx5++OEWz8CTH97/pV7+XgWI/ffee697eOAVHELMnTu31W0Cm6x042Lb7DuorT8bN0hq29XIP0aQxNcLCVQtpneYMDyIi+7kts5kSYPHe5Qe/ZgUhK6BneUFouliJ2H06g1NrQ6VIKbiubg94XHABaE7ipKG2xtR2JXnNrEWGpzwZTj0LM13ck6vdnJOz7byV5P/MM/m0zYSIAESyA0BCka5mUoaQgIkUBAC3LcLMtE0s5AEMi/010CFVCwnsqpWKtoHAf/999+X0aNHKz4hglA6KF27dvUV68sb8kIj4d/POOMMNyZ/UNHtI6i9oJ+rxsQOaieKn7dt68T3P2ZfNa+URLfchiiFVh1eCFPy6tZdjsC3X+cx7brIVQBRu7xAVIS4iP73O2GUUAY64YqiiPeOmxMIWRNlKbezWqiY0nHgUOiu68+PJbwRxoRDuKgK5hkcWNJPAO9fw/ItbliwaiXO9Zl+ahxh0gRwUI79fNWGne7BFA7X8efCfj3czw6/z5qkx8z+SSAuAhSM4iLNfkiABEjADgHu23Y4shUSSCOBzAv98GKvVJBMFvHq4UWOcDQITcOSfwL4Mo44/UUoEMLGXdRXKSZ/lCFkdFiXJguGt/syJzlwuZe3jVsEYAMv79ICcQZ9QmQs9SAurRNFzPeow0mVhq7BPFezz2+ukNQWYZqiLHGsv0oHO1HalYa2vdBM2PvwfiUZnimIBw58cPCFsaqWrIRmUrWH9bJFwDuYwmdHpc8NWMR1mq155WjtEqBgZJcnWyMBEiCBqAlw346aMNsngeQIZF7or4bOSy4LsT+qxK/JTR17rkbgiRcbZaETEiLP5fPXnidXXXKmkokQJ2bMX60lrik1HKKSXzgdjO8fn98oP3t9hxw+cixEq60fmTS2v0y+4qMbJxAYESZEJTeBbU/iqG+ZeOF7woRm8shFHfoGeSEglEVZiia04YBsgRMGzMu/UMoW3sXXjTpb6RAwyjkpbRvvOUT+MOGbgvJteId4O/YddsXYU7t1kNOc/Ad4N5gDIa4Zzl8/qrejPMvx2YHPOHr3528t0KLqBCgYcYWQAAmQQLYIcN/O1nxxtCSgQyDXQj9ANDY2uh79SAj7yCOP6LBh3YwTSHOsfhtodbyX4wgfo2KTn7e8rpCi0g/EFgiDnsAXVgAPEhdVxuLViXI9ekmYIaKqHGT4jTvq0DcmY1PlXH64o/pc1uqpehjDrjQJjyYHsJUST6uEAYrilk7W1gzHq08Aawvh7vAZpVOi3kt1xsK6JBAXAQpGcZFmPyRAAiRghwD3bTsc2QoJpJFA7oV+QEd4n9WrV8uuXbvSOAccU0QEIO5+/V/Wye92HYyoh2Sb/dHMscqeqnGETQmiATEano6l3rVhhZRqfaF99IP+vBJWZK4kLgbZ6vfzKENKwdbrRp1lnAsgSo/4qG81gHleBV28JzjAeXfPIdl78KiT32K3/Han3r4W9Y2NoHcCYilE02qhT4LaKD/Iwc0A3BRRCQNk+5ZO0Fj58+wTMDmYinIvzT5ZWpBHAhSM8jirtIkESCDPBLhv53l2aVvRCRRC6B85cqSsXbtW8p6Mt+iL2c9+CEEQl/JYdIQ7E8HClF3H9m3lFieEDkTY8mJb/IUwD4GlNN686SEH2kIMexslitsLnsDthS4xGacXAqhaG+gHf3RDUyBsD0TZKEscuQaiHH952+CMdwQiv4lAjnaT9jI2fQ9hQ+nBW9i9XWffjHOu2Ve6CGB94YDY5L3TuXWXLus5GhLQJ0DBSJ8ZnyABEiCBJAlw306SPvsmgWgJ5FroR4z+7373u/Lwww+74XuQnJelWATwJR2JUG2Utm3bSJsakaMfHrfRnHEbOiJCEkJ/WwfWBWd3l7v+x8d8RWHb4YT8bgwAMhIzq3j8VpsQndsTKhNrez5wgwH5B3RDTJSPtZNzKHOzcyiDOOednf9GucyJce4eIjhJk8sFZ3hJX9i/h9SPHRB4u8Tmu1iJsc1QSyrzGGUdHW911XEkeeMh7K2actvwLqKECamC55I+8FCdK9ZLloCNQ+iihBJLdqbYe1oIUDBKy0xwHCRAAiSgRoD7thon1iKBLBLIvNDfs2dP2b17dyD7Z555RiZOnBhYjxXyR8CG0JtGKjpCvy1R/XNXD5YXXnk3UFCGAFzvJMOFh3ilYkPsPrV7Rxk3tK8rRqPP8gLhG7HxTUtUnuKYl5XOnxccET1s8fIRRJlsuY1zaHP8+ImKQ/S7SeFXOcqEvHkScG29r35zoLNvhF2Tfs9BmA+ThLe8LXjk49AJNwTCFgqwYckV5zkbvzdgb8Z6ZSGBIhCgYFSEWaaNJEACeSLAfTtPs0lbSKAlgcwL/TU1jot1lTJixAh54IEHKPIXeOXbEJTThk9XQLDhTV0aNgMi26oNO1sJdxjXuIv6uqFzSmPx+/GzIaQEibthw3uUjzdqYTCst3NpPoIok/2qrv+gMEdYh1EdSOTFmx+M8G6YhAypNl9JxQ63JfT/3R2j5P7//2UjPjZzb6i+G6yXLQK4CWj6DnKdZWvOOVozAhSMzPjxaRIgARKImwD37biJsz8SiI9A5oX++FCxpywTuOZLP5Labqdn2YQWYw8jPJuGIqjUJ8LiHDh81AmJ0SlQ3C81wobQHySk2IoLrxryBDcIXtu6xw19Ay4Y36ndOlS8ceDxCCuAl47LlpBq+pIgjFC1mxy2Dl9Kx6k6P6a2xfF8lLceMP4we4cNu033H28MWF84GDMteTkYMuXA5/0J3PCNZcZogg6ijTtgAySQIgIUjFI0GRwKCZAACSgQ4L6tAIlVSCCjBCj0Z3TiOGw9ApeNvVr6fvrLeg8p1G7fro0ciTlmf6VY9ArDDR2vfvAZ3eSBzw7TEvKDxmPDYxJ9LPrauIpd2QqBEiSOeklTcbBQqcDbHd7UlW466CTqRRuIi196cyItN1cwtjlTR1VN1qtja9A6MnkfgtqO++e2Qk1VG7dKwmU8jwOZV50/W3cccD2bMa8QLi89t7eTl6FOG42NQzf0i/5xaGBakrrZYDruvD7vrbG02Gfj80n35l1abOc4SCAMAQpGYajxGRIgARJIjgD37eTYs2cSiJoAhf6oCbP9RAhANIBoBqHq9W17BR9kNW3aSfu6ftbH06G2jfTo0kHe3X3IetvlDUJsgyeqXzx6lc5NvKlte03bCDUTJKTYCFkErtW81HWSpqrEskdYpGpCJmy+6/rzW60BW7aqrKOgOkEhfLznYevTq99qlSy5o5MI+JiTE6Ba4mvvsAPrMi8laO5t2Bn0HqscWlVag9XGZyMkEcT5/c7toYVO4mnTQqHflKD589g7kW8Bf2N9eGK/d6CDfSSpYuNmjeo+mJSN7JcEbBKgYGSTJtsiARIggegJcN+OnjF7IIGkCGRK6H/00Udl7969oVh1795d7rjjjlDP8qFsEbDpLZwmyyFsfvbKgTJ8SO+q3tJBYwYfhL5AaBndUhoTXvfZ8vo2QnmoCCmmIYIgOo8671R5670DDrNDrmczhM4L+/Vw/u7istSN5awSNgS3ERqduXpv3wcuOi8EULUQSbZuMJjObVBIpfL2sRaxLlHgNe7ZWJ4L4qRXeScZdW4v+dSwM6q+B5gTCIhoG+Lwac5zmK+wh2SmTFSej+NWRrXbKeCls56DbrqU22yyPr2bCDZuBmBcQSGmVOaLdcIRwLvZsHxLYEJlvKuYJ+wJcRcb64xrLO5ZY39JEqBglCR99k0CJEAC+gS4b+sz4xMkkBUCmRL6gxLvBkE/ceJEUBX+POMEIB7jC7qu8Jp2syF0dKht64rNXnHDaJx/qlw36uxQQkhYoV0lNIsKT5PbBV77qoK5jZjefja1d25zHDl6XMXcFnV0hXCdDsIm9tXpQ6XunKkjExHVPY90iMp++wDeG3hzV8sjoGJfFHXCvpM6Y6k0L7oiv9enrmd8mPVZuueYHBaUckpqferMVRJ1Pc969B2FwB7moPmu6y9ww5TFXUxunamGyIrbJvZHAlERoGAUFVm2SwIkQALREOC+HQ1XtkoCaSCQKaGfHv1pWDLpHUMcYS/Sar2u2AY7THh9womV/b8c8SVICPJEo0r1woh+3hyoePN7dU36iWrOdcavMwaV0Cs67YWtm4Q3q04YpaAQNmHtNnkuao/+SuIj1gySOXu3KnRs0D34012f8OquH9u/xcGMafz0oJBfOvbnoS7mZPHKbbJ6Q1OrNYA1g7wINoT2sOtMd43ZmpOw4dAw3vl3XW41p40tm9gOCURFgIJRVGTZLgmQAAlEQ4D7djRc2SoJpIFApoT+NADjGNJJAOE5ZsxfnTtPfh3aOuKVTV4QgrwksxBG1jfukl86f/B3qUe13w0E/BzzphtGCG0h4WulxLbl3ML2o8M/TN0fzRyrbINu+7jZAg/xpG63xC30hzm40nlndPmHqW/LW92v72r5PUwPGBBTHbdrdIpKaJRKCaxNOX3a8Q7/gnNQyXIy6fKC5zYFHvIEJRNXYWmyzsKsMZUxBdXRvXmmkoclqE/+nASySICCURZnjWMmARIoMgHu20WefdqedwIU+vM+wwWxD96o+EJe9KLqpRxGFA1iW9u2Ro4eCw6PVS6E6IYMwfMI5aAbekXXkzjIXhs/j0MMhyj62rY9jpC33z1UwB8cwjT9Pva/DTv82oBHa9CND1t9mxxchbkNY2vc5e2E9SBWGU81O03zWKD/sPPt5WFAG7DfDVN2bJ+c37dWJl45qqJpprd0koz/rjJfcdQBe8TKVz0MNMnRgtsi+JxW7cvP/qRC+Kjm/cFhBMYY174XxxphHySgSoCCkSop1iMBEiCBdBDgvp2OeeAoSCAKAhT6o6DKNmMlgC/hiKXLcpKAStx6U5HMBuvS0DWqIjyEFIjjqp78fuOEJzHELb9bBO2cw4oPFQ4rbNiPNpISmecufsPNZRFViTIHgd+YTQ/60hSv3XacfsxF/dgBgkNAv2Jr/7S5llW+eGDPwAGFiXAMQRYHFEUsYYX3sO+2iTe/Nz9Jx70vTw6OcXnJ2b3wRiafTUVch7Q5PwRU9u38WEtLSIAESCD7BLhvZ38OaQEJVCKQC6F/9uzZMn/+fNm8eXPVmWYy3ny+CFF4p2eZVG3bNvKv919R1QSTJIM22ZSLg/A+X7Vhp3s7A0K854EO79txF/XV9uKvNlb0AZHQ66dvz07yzSdekYMffGjTxKptTXJij0++YmBs/XkdqYRNMRlUnHaZhnGBnVHlSwjL0Nb7qeJhbGst2Jxz1S8eqgeE1eZB9RZU2LlM43NhY+V7toQR3G0cLoc9ZIhiDryDYu8zKoo+2CYJZImA6r6dJZs4VhIgARLIMwHu23meXdpWdAKZF/obGhpk8uTJVeexrq5Orr76akFdlvwRsO0BmwdCZ596ivzVZz4mEMj9ii0h0ZRVUJJFCFJxeUjqxmI2tR3PJxWKAn1HtQaw5nCrJK55s+EpnCYBEXMDERHe6jqlrkt7+cSAntL9lFrp062jXNi/R8X3v7RdGwclaM+mYK7zxQN7xOfm/Ew+OHpMB1eLuiq3oEI3nsIHbbwzuqGabISHAsoo85qkcKo4JBLIDAGdfTszRnGgJEACJJBjAty3czy5NK3wBDIv9I8cOdL15H/hhRdk6NChAu/+e+65Rzzvfe8g4JlnnpGJEycWfsLzCIBCv/+sQryEGOMnuJqGOrG5jtLiTW3Ls1mHzenOLYIHPntxIjGdw4jJQbaZxPAOarvSz214CqdRQFSNC46xmyRKtSX0J+HRD9tt3OhKyx4U9h3Qfc7G/q8737YOFlUPGHAAhHfI87xHmCbccGEhARKIhgAFo2i4slUSIAESiIoA9+2oyLJdEkieQOaF/pqaGrnvvvvkoYcecmmWC/34twkTJrg/W7JkSfLEOQLrBGx4J1ofVEoarBRiIW2HIyZemifD7xxyDjQcT2ZHzAlbkhD6MdYk44TbfHdq27WRaRPPc0XnOIstAdEvTj/WFm56IJnxa1v3OKGejjrz1cmdM8Tk1k0IHYZLtYSpEC6vG3WW0ThsJQC2mVha54uHjYOetN3oCLNOdJ654RvLdKr71tUN32PjcEFlnrxwTjjA8svfgHEjZJzJZ4UxPDZAAjkkoLNv59B8mkQCJEACmSPAfTtzU8YBk4AygVwI/bNmzZKZM2e6RvsJ/X7/pkyIFVNPwJZHauoNDTlAPwEuCm/ukMNzH9MNnQEBZ/HKbbJ6Q5PrtVlaIH5ChK2UfLTSOJNcRwi1dPkFp8pAJ+xNHOJxKYPH/nOT/PvPt5lMn/vssEE95a9vGWbcjm4DNgRE9FnuKQyBf8Fzm1qtr9LxIUwR3q84REPPOxlrH/15SUB1efnVN2VY7fZQmPHpfPGwddBjctgYxsaknrG19+seUNo4VAw6XMA7i4MflQTNSYZNS2ru2S8JRElAZ9+OchxsmwRIgARIQI0A9201TqxFAlkkkHmhH6F7Bg0a1Bx//9lnn5VrrrlGSkP1TJ8+XebNm9cczieLE8UxVyZgyyM1r4yz4NWvI7qohjTRFWHTtI5sxjsPWte2chMMObObfHvKiKDurP/cxu2Uck9htIkbHiqCIQwqTypt3ciIGzQVf23br/PFw5bQrxoSJuKpiLx5W/sc9lfcglEtNvqtdmskzEFC0MGBqm2sRwIkIKKzb5MXCZAACZBA8gS4byc/BxwBCURFIPNCv+etv27dOjdGf1NTkwwZMsQV/x944AF57bXX3Jj9I0aMkDVr1kTFke0mTCBJb+yETVfqftHXxvnWs5UgUWkQVSqphv2oFsakUvOqbeN5U89mUw6lz0NIu+v685USqpr0a0OA8/rHbQrczoiz2Hj3SwW/sDHfddZZnHxU+wojlKLtKMRSnS8ett7ZSnukKr8s1btl9nLlQ6xKdoWZ97DvVtA60/HkL7dH9zZZluaZYyWBOAno7Ntxjot9kQAJkAAJ+BPgvs2VQQL5JZB5oR/C/qWXXip1dXXNQr4n/pdOG5Px5ncRe5bZEnzySKqStyq84xHqwEtYmJTtKmILxjhj/mptgQre2nOmjlIKr2Lq2RwFP7/Y8Sb9QNg/+eeo+zfE+c/NWSG73j9i0mzzs7a9u1UGZfLulyYQDrvGMEaddaZiUxJ1dDniMArvrl/Cb5Px63zxsHGjQ9c73cS2NDw7d/Eb7o0Vk6KbjNfrK8wNjGqhobCHYd2Wh3BTtU0l7r9qW6xHAkUmoLNvF5kTbScBEiCBtBDgvp2WmeA4SMA+gcwJ/Y2NjTJw4MAWJCD27927t8W/I4TPY489Jj179pSbb75ZRo8ebZ8eW0wVAXzhhxCctGidKii/H0xQWAobwk9Yu9u1rZFrnYSiE0eeXVWM1xUhS8ej42n++AuN8uRLW8OaY/053VjYlQYAIWzZK+/4hqRxcpo7oc3sDd324UTQyExuJZQKlqaJXZGIGGGoslxUva4RXqp+7ADrIj/Y6XzxsBF6KqxondV5Nr0FY3Kohc9nvGeqwjz6wjtVKXeJ6nqtNldJHE5mde1w3CRQiYDOvk2KJEACJEACyRPgvp38HHAEJBAVgcwJ/TWOIoWwPHfffbdcddVVrUT/qECx3ewQ+NOHXpSjx45nZ8AxjDRI6McQIJhBCIYIpBqb3PbQz+zdWWZ/bkQr8dBUmMI4/fIAeN7tpclUTcVe20zQnqkQBe9deD7HNa/lYT0g6m15Z7/b/37nJsFpPTq5NwlsJrENs0YwBoTcgZhoclhQOud5SOqK+Xp69fZWXt9eAuDrnIO5KJNG637xMHlnsQZx48f2rYQo9gGbbZowM92PYIeKQI+DM/RVbW5M7PB46hwE25wDtkUCeSKgu2/nyXbaQgIkQAJZJMB9O4uzxjGTgBqBzAn9gwcPls2bNzdbh9j7X/ziF13Rv1evXmpWs1auCYQJDZBnIG3a1MgXrj1fIJqoFoiefzH353LQ+TvugvHeOm6Q3HB5v+aubYg5nrc1bFu8fmttTgAAIABJREFUcpus3tDUwqsUYlL/vl3k9a174jY5sD+T8BI22AUO0KcCBG8Ixgue21TRexcCGw5gbAn+OrG6yz3ScRiCmy2mRSUMlWkfcT4PD2yEeTqlY60ruMYhiOt+8cA7jXwjYQ6y8jZfqmsj7A24MLH5K40J+8NK52D59W17nZt4h9z56+MeAvaQcRf1VcpPYiPPjMn+qsqb9Ugg7wR09+2886B9JEACJJB2Aty30z5DHB8JhCeQOaEfpq5fv16efPJJWbhwYQvRf9KkSXLrrbfKxIkTwxPhk5knkGQYmjTD8/NorzbeMB7SNu3/3NWD5frL+rniz5S/+5kcPnLMqHmIyfAOxfoIIwgadW7h4TCCpIrXrIWh+TZx+cf6yPrGXUqsbXgIe4PA3OL2QqUY5Dhc8PNIt8XKti0nxc+OUU1TKtsN88UjTAgfHPZgvopadHO0lN6ASQszG0I/bMnDTZy0zAnHUUwCYfbtYpKi1SRAAiSQDgLct9MxDxwFCURBIJNCfykIT/SfN2+e7N692/0REvPW19czNn8UKyYDbdryzM2AqdpDVAnhU9qoLfFTe6DOA4gb/5X6ofLof/zaSt4F5AL48JjFQPRhjDJ4RldANkksazDM0I/a9BT2BuGFoYJYfjLsTJeKXsJPvNgoC5dvDT1+70HdA7XyDivdOEE9MMIhBQTXPJewXzwgXM9d/GZg/PeguO95ZutnW1BCY/BCPgYcjKSt2BD66dGftlnleLJIIOy+nUVbOWYSIAESyAMB7tt5mEXaQAL+BDIv9JeahQS8P/nJT6ShoaFZ9Ec8f3j633TTTTJ06FCugwIQgNhz/2O/TCTsTNrx1nVpL7OcGPg6HsKq4lkUtmddnLfJRDdhaBZvtoS5tWCLsa0bLIj5HzZ+PbzSMW9BCcXz7olu+sUDB5TIN1Ke8BWCLhJ/46ZQHCGIbK3NONoBq9ecsGWrNux0u/NuklzYr4e7nnU+M+IYr9eHSZJ2r40Bfbs6eRpGxjls9kUCuSNgum/nDggNIgESIIGUE+C+nfIJ4vBIwIBAroT+INH/xInsevMazHGhHoXA07B8i1K4kEKB8TG2PEZ5EA8IoY2OGPTevg9cIRJC2Rk9O8kaJ9b99p0Hgh7nzw0J6HqK2/B0NRyy9uNJetbaSsare2vGg6R7owDiJA4V0irAak9+yQO2vnhgTiFgn8wtUJtLViac8/CsjRt8uoeoeeBGG0jANgFb+7btcbE9EiABEiABfwLct7kySCC/BHIr9Dc1NclTTz0lP/jBD2Tt2rXuDFLoz+9ChmVJhpnJKtnadm3kkxeeJjc5YRl0BUN4H1dLtJpVJmkdt463O8RNJKXOYvELUQTBFsk6kagzSk9s08MRhNTBPOmWsLcJwvanO7646xftiwfWN/bT17btcQ4m9jcnPYY3vU4S9bjnKQ39hU0q7I0d+wneWRycsZAACYQnULR9OzwpPkkCJEAC6SDAfTsd88BRkEAUBHIl9EPcf/7552XRokVuol6vIHzP1KlTZebMmVEwZJspIJC1eOQpQNZqCBAN4TWuIviTd7wzCDEKnuIQtQ4cPhronRwmMWm8FlXuzYvVj8MKhF+BCF4eygZ16sf2ty7OmXDDHMHDXjd+PuYUBwxhE0Tr5m5IyzxXG0eRvnjAIx0x8qvNv+5tnizMsc0xmry3eXx/bLJlWySgSqBI+7YqE9YjARIggTQT4L6d5tnh2EjAjEAuhH7E5C8X972EvNdee61MnDjRjBKfTj2Bbz35qisIspgTUBGVyNucs04Lp/fsLPsOHmklBlYSvLPs0Q/BHOJbkPgJflHEqg9KTFpp3sKG/zDNpeAdAkV500Fnrdqoq/PFw7vtkbXQPBg35l71cwsHSDhIytM821grXhthPpOiSABu0ya2RQJZIqCzb2fJLo6VBEiABPJKgPt2XmeWdpGASGaFfr/Eu5hQJN694YYb5KqrrpJevXpxjgtAIMuiZlqnp5qXo42YyGm1O43jatu2Ro4dq55fpFxkthVvPgkeKvaWjgshNxB6w6YAqpvg00SENQ0XBBYqh3NJzGXYPoO+eGB9IxcLkseWJ9zFXIy7qG+qQ95g/BCm4YmuU/IaqkmHQbW6qnkusFcgJFK9E7LO5r5hyw62QwJZJBC0b2fRJo6ZBEiABPJMgPt2nmeXthWdQOaE/unTpws8+Hfv/ugL8ogRI+T222+XG2+8keJ+AVc0Y/NHM+lzpo70DY2iK4JGMzq1Vnt37yg79x5Wq5zxWhC8MWdeqf+bn8rhI8diswr9/67poBw+Gl+fnnFReOaq7CsQCSEW4mZBmGLrkDKKmw1h7LH1TLUvHhDH4QlfHs6pvO80JytWFaT9eDLUTPVVhndq7uI3Wx0AeU9hXSDsF/YMFhIgAXsEKBjZY8mWSIAESCAOAty346DMPkggGQKZE/prampcUoi7D+/9KVOmyMCBA5Ohx15TQcBENEmFASkdBGL1Iy58acmap/gX//jj8rf//npKCdsfVqng++d/u0L2HjhivxOfFuEdCwESh0DlHtaxDMDpBGFNbIt3Xp6Acs9xiIUX9u8h1406WymnRSUGJrHFS9sceHpXefDP7N5qiGve/Pqp9MUjzF6vk8Q6DpuxpvCehM3JgDFiX1bJpRKHPWntA+8WDoPedZJ4H3QOPPt06+i+s0y6m9YZ47iyToCCUdZnkOMnARIoGgHu20WbcdpbJAKZE/pnz54t48ePl6FDhxZpnmhrFQJhY2oTajCBcvHUlgdycM/mNbyQLiaJTs1Hod8CDjNPnKgeqqdaq/DqR7xy2B1FOfvUU+SMXp3dkBendusglzmesZ54FkaItTVGjOdHM8faas63HQiH6MdWuA/b75NOQu1IQRk27vfFA7HsEe5Gt8SxLnTGZOMdoVe/DnHWJQESiIMABaM4KLMPEiABErBHgPu2PZZsiQTSRiBzQn/aAHI8yROwIZwkb0U6R1AeEsSWB3Ic1kIMgwfnPz2/SV7ZohcLO47xlfZR27aNHD123Eq38PRFzHZ4DdssXpgaeO9XErrhpTxj/urAsCo2x1XaVtq8t4PsjOqGTNaF4PIvHuBkcmAXRWinoLmt9HMbORnKw3SFHQufIwESIAFbBCgY2SLJdkiABEggHgLct+PhzF5IIAkCFPqToM4+rRII6+lpdRA5bewTTmLLa0ed5Qq3EHe7da6Vbza8kglru3VuL/sOxhO6Jm1Avjp5qDz4xHorw8K8Q1iccvVgpbAXSR4GZVHgtiH8+k10msRt3YVY/sXDxmFuWsLd2JjvtN1S0J1f1icBEsgfAQpG+ZtTWkQCJJBvAty38z2/tK7YBCj0F3v+c2F9VF6xUcEZeW5vWbNhZ1TNs10SkA61beSDo+Y3BC7/WB/5/LXna4eqQYgVHMDFXSY5STYnX5GtnC02ROxKnKPIWxDHnJZ/8bAhjqflEOiGbyyzgnDR18ZZaYeNkAAJkIANAhSMbFBkGyRAAiQQHwHu2/GxZk8kEDcBCv1xE2d/kRB4euVbglj9aS9t29TIY18aI7f+7Uty7Fj4OOxpt5PjyweBakIxDti8hJfwMEbIIMSI94rqO4ln/8CJ8/+f635nDK081JRxgzE1MGP+mkiSGIMtPNlt5RSICYeUfvHAbSIb+SbScsPhltnLjRLxYg4Yuieulch+SIAEVAlQMFIlxXokQAIkkA4C3LfTMQ8cBQlEQYBCfxRU2WYiBBCTHMJjmouTZ1W++xcjnTjma9I8TI6NBFzhfs7UUa1EYiSQbVi+1X3XIPaXFwiq8J7G815dP+9+LyQQ8gns2HPISk4BtIUcAlkrtsRsP7vT4smuMyelXzxsJSxOizg+d/EbsszwUCsthxY6c8q6JEAC+SZAwSjf80vrSIAE8keA+3b+5pQWkYBHIPNCf2NjowwcmK1QDVx+0RBIOhGoilWOzi83OeFFFjpCKQsJpJmAX2JbCJS4OeMn8JfbUi4wQ+zHc/gzoG8X1ysZYj/+H22aip/oPy1x2MPMKw5OEPJIha1O+7hlgblMS4F9EO+3vLO/eUhYD6W3QUq/eNgKzZYWDljnEPtNSlZDMpnYzGdJgATSTYCCUbrnh6MjARIggXIC3Le5JkggvwQyL/TXOC7SgwYNkrvvvluuuuoqiv75XatKltkUDZU6DFEJCW5fTfnNgxBm8ZEcEfALgQMxHuF4dAq86+FlX63YuomTFiFXh0953Sj2r7QkboVtELkblm+peJjh5Vgo/+JhI669ylo0mTudZ01CNeVhneuwYl0SIIFsEKBglI154ihJgARIwCPAfZtrgQTySyDzQv+ECRNk6dKlzTM0fvx4ue2221zRv1evXvmdOVpWlcBj/7lJlr3yjuzZf4SkSIAENAhA5K8fO6BFyB5448PbPEzxuxngtaMaxz+oX4jZ6Ae3BPJQwLvR8Xp/asVv5Nhx81weSSdurRbCqXy+MIfXOmdDPTq3keHDh7s/tnEYlCYv+LChmvK2zvPwrtIGEiCBkwQoGHElkAAJkEC2CHDfztZ8cbQkoEMg80I/jEX4ngULFsjChQtl8+bNrv11dXVSX18v1157rUycOFGHCetmmAC8RuExCs9R2yEwMoyFQyeBQAIQWOudsFKI/11a8B5BaIVYG6ZU8ihHe2jXxnuaxTj0KiyRhBaisElBrgSENEqqYPwz5q/WnuepY7rIxCtHucM2OWjC85XyTSTFBP3qhvDBe4R1nsUcFCqcvbBemCsWEiCB7BGgYJS9OeOISYAEik2A+3ax55/W55tALoT+0ilav369PPnkky1Ef4T2mTRpkkyZMoWhfXK8nk0FyRyjoWkkUJHAxYN7yYRLznBjpENMLC82vO79hPgnXmw0zlXRvraN/NmVgwS3ELJcSuPW79h32BXFT+3WQVZv2Nkiln0YG5NOQhvWGx8e/T/80hXNJuNGiV9SZxUmafLmLx0vDrtgV9BhDubwruvPz82NFY8B5vPp1dvdQ8TSAz/sRR/v110mX8H8Syrrm3VIIA0EKBilYRY4BhIgARJQJ8B9W50Va5JA1gjkTugvnYAVK1bIjBkzZO3atc3/zNA+WVui6uM1EYLUe2FNEsgXgSBveBvvFW4JQGwtLTa81ZHv4sEUJZoNszKQhBfJWYPE3jBt4xkv7n3Y502eMz0kKh172GTrfvkmTGyK4llwQqi58lszEPjHXdTX9eL3O4SLYixxtIm5xJoPOrjJ6wFHHIzZBwnETYCCUdzE2R8JkAAJmBHgvm3Gj0+TQJoJ5FLoRyif559/Xn7wgx80i/wI5dOzZ88WoX127dqV5rnh2DQImApKGl2xKgnkikCQt7MNQd4vfI+NBKtJh6UxWQhxhBlLOmSN6dopXzcQwucuflM5jJRfvgmTOYvjWU/s79OjU67EfY9dmJBdSOid15BFcawp9kECcRCgYBQHZfZBAiRAAvYIcN+2x5ItkUDaCORG6G9qanLF/UWLFrlhe7wyYsQIuf322+XGG290k/M+++yzMnfuXDeB74kT5kkO0zahRRwPBDMISjZifReRH20uNoEgod+GIA/CpQlh/81JMvvPy07mUzEpWRb64dGMOO1RlqC5jbJvCLoz5q8x7sLPhqCwT5XyTRgPJkQD+FzaseeQI9rXurkCilxMwuvNmToyd6GLirwWaHv+CFAwyt+c0iISIIF8E+C+ne/5pXXFJpB5oR/heR5//HFpaGiQ3bt3u7MJ7/1p06bJTTfdJEOHDvWdYRwMQPhnyT4B00SN2SdAC0ggHAF4TCNRq19YEIhyC57baEWMLhXkbd6+CRN/3ouH/6oTMuf1bXvdA0KMD38u7NejVTLicGSrP6WbiDXMGJIOWWPLxkqhpTBv6GPLjv1u2COsYczhpef2dgXhJEPdYGyLV25zciw0tbp9gPjzA/p2cRPrFq1gP8H7H6Zk+VAvjL18hgSyRoCCUdZmjOMlARIoOgHu20VfAbQ/zwQyL/TX1NQ0zw8S7t56660yceLEPM8ZbSsjYFM4JFwSiJNAt861su/g0Ti7bNFXt87t5YHPDvX1lDUR5coNgrj5TSeWfpiwHdXg+MX+r1ZfJfQLRGJ4kUNY9MRkxE8/cPio+/8QkFEHhwJhkgBHfQMJ46sfOyDxuO629uUkcwyEeTFV1hjaLVr8eRs3PILyiYSZLz5DAiRgh0CRBaNSB4KDR465vyuc2q2DDHR+V8DvKSwkQAIkkEYCRd630zgfHBMJ2CSQeaF/woQJ8pnPfEauuuoqGThwoE02bCsjBOIIgZERFBxmxgjAm/7p1W+F9nK1ZW55DGwkiP3KY7+01XxzQli0ibZtFZ3QNBCeG5ZvUQ7xddGAOml0ws/sP/RhxeFCrJ1y9WDBQYZqsSWA+/WHcWA8GFfSxdZNqyzFZ9ddY5ijLNlnsqaCwi2ptO0dGKrUZR0SIIF4CRRVMMLvNAue21Q1d0xR9vl4Vxx7IwESMCVQ1H3blBufJ4EsEMi80I/Eu2+//baMHj06C7w5xggI2PQ8jmB4bJIEfAmUilbwdoXX+Gtb9ygnGrWNtTQGNmKre0lBTfvxwgMhTrmNmO3eeMAPQr9KiBZbYWQqsdAJk/OtJ18ViOAmpbPjtf+XToJSHER0+X3sd9xASIPA79kFj8ZbZi83MdN9Vucwx7gzgwYQPmjG/NXKB0leV1i/c6aOyn38fhvr3i+pt8GU8VESIAGLBIomGOEzDs4D+P1CJUeYzu8sFqeFTZEACZBARQJF27e5FEigSAQyL/QPHjxYdu3a5f5hKSYBG56CxSRHq5MiAMEKoWz8hFkIhkguHXfxYmDbCLFROnZPqLXpyV6NXzm3qEPleP2peuxhbjHHJiUrgqeprdVySJjwi+JZk9sqafRUx3sDT1Ws1R37Dkvn9m2NwlCYrgVvzn40c6zS4V4Uc8w2SYAEKhMommAUxsmIuUb4BpEACaSJQNH27TSx51hIIGoCmRf6EaN//PjxsmTJkqhZsf2UEvjVtj1y3w9fTunoOCwSaE0gKNa0TVFch7+XIBRfYG2UUk93WyG2OjmC481XDFSOj2+r3yAeqp7ZRRI8TcP3ZCU+v6mdWFuqB0VB69D05ypeqjo3WLzx2LwlhJjX2KsgmrGQAAmkg0CRBCOTPT8rn2vpWFXmo/ByLeHAmrkTzHmyhXwRKNK+na+ZozUkEEwg80I/YvQvXbpU1q1bJ0OHDg22mDVyRyApUTR3IGlQLARURbIw3mKmBkBAg2CNq+imZeKIM+WWcYOavW9thO7AmG6+YoDc5CSbVSlxefN7Y1FJDmxD8MySV2BYT/dzerWTh6dcngnvbRtrW2XtqKx5kzoqsaa99nWTCYddB9XsCTowNWHBZ0mABPQIFEUwwu8VCNNmcjOvNFSiHmXWViUQ1aG1av+sRwJZIFCUfTsLc8ExkoBtApkX+puamgRi/+bNm2Xx4sWM1W97hWSgPYbuycAkWR4ixOjhQ3rLb3bsl9+8u99y69E116G2jSy894pWHeALCULmvOqEyjh45Fiz11Eb58bSf63/ndEXSh1rwHXcsNOtJAcuj61u6+ACCYxVPXlNvO50uJXWDRqfjRsGsB8e4DpJgMPaY/pcmFj9HWtr5NbLTpGJV44y7T6W523c0kg6HBP2H4jxKrGmS6GqClZR5cnAgQPGwEICJJAsgaIIRjb2Mvyehc9wlmgI4NAav2upHMboHlpHM2K2SgLJECjKvp0MXfZKAskSyLzQD5EfYv/atWurkqyrq2Mc/2TXWmS92xIQIxsgG7ZKoH1tW7n7Tz4uI8/t7bb7v+atkrfeO2C1j6ga8xPzVL6QXHpebznwwTF5/Te75cSJqEZ3st3PXN5PfvzzbcadIAdBqRBt48uxbsz2JG77lNtdDtL24UMWvJohHuNLt0oSYqyZy88+Kqd1ayvDhw83XodxNICkw7oCefm4kGD5Pie5NNrBHxzmxHWQg/5wKwF7kW5RvV0S5sBHdSwMhaFKKt31vLwQrznhGL336dRuHeQy56ZZmhKNp5ticqMrimBk4wZX0ge7ya2S6HvG5xgOrXWL6qG1brusTwJpJlCUfTvNc8CxkUBUBDIv9Pfs2VN27w7+ckqhP6ollHy79OhPfg7iHkGp4GtDQI5r/F0718o/f2mM253KteLScZ3Z+xT57c7oDzTgiY8vsibFT5C3IfTphjdJYm9QEd5thO8pnR+IYJg31ZsOJnNr8iwOXhqWb/EVxbFm6p2QTPB0fPP19W43RRL6ncs7vod44IE1BT6VCt6tHXsOud6LqIf1UK1+eTum74lqODLbh1yldlCkMXkzk31W5bMwK3tcsiST7b0ogpGtMGRMLG5/vWIvwfzghppuUT201m2X9UkgzQSKsm+neQ44NhKIikDmhf6owLDd7BCIUjzIDoXijdQTfW0IyHHRKxX603gTxfuiYxqKpJIgb2IzhEt4y+t4diaxN4z5+GnSo2v7j0TXPl0EPEpFeAiyYGyzqCYDttln2LYwL57nOtq4sH8Ph0+nZnE6rV884Cm47JV3XM/3Us/7/Y64cND5E1XB3ELsh+hfWryY+hD5y28U4DbAuIv6tnrGb4ym77uOd6otkazcDobwiWr1RdsuBLm5i99UFubSkrQ6WirZbD2t+7ZtmrYO6oPC/NkedxHaM/kdE3xUHDWKwJE2FodAUfbt4swoLSWBjwhQ6OdqyDyBLAm9mYedMgO8OPCmv9zHZVa3U2rlsS+OcUOYmHrNRzFmzzPXZHxB4XXCiophvoClaW8o93qO4iYKxF0chnge3idDwHRKvad/+VpO2xcPz+MYNxKSLJ7IqeIB7Y0TawLPVbrtETbMQTmH8pwclTjphHHSZU3hTJdYsvVx4Imkprphr1TXWrLWFa/3tO3bUc2ArcPKRV8bF9UQC9ku9hH8fqm7n5TC0jm0LiRkGp07AkXZt3M3cTSIBBQIUOhXgMQq6SeQFaE3/SSzNcLShGa2vKyiJHB6z07yndtHhr5aHOXY8AUHAooXFzxsHNpqIgxExb/98a9k9/sfaJnSsX1bafjyJ7We8SqHPVgI1VnAQ+WM4c0KzioJ41THc5oj7O8/fLTVl13cKsBhSdrD+8DONH3xiGKOVOfSr97Dt10i31+yUdkDGm1Uu+1h68BJ9yAuivwZQfkxTLjzWfsEwn7GZOn2kn1q6W0xTft2lJRsfN/gDST7M2TioFI6GoaBsz83bDG9BIqyb6d3BjgyEoiOQC6EfiTjff7552XbtuoJJGfOnBkdSbacOIHP/5+V8tumg4mPgwOIj0Cp900U4VBsW9LTCelywx/0k398bpPtpo3bK/c4DxPrFAmS/8ARlDEv+OMdGqAtfDmGqBi21HVpL1+7eahW6B70ZctjOey4/Z4r/yLpJao18URTHZ+uIKvars16afniEeYdsMnBr63OHdrKQScxt27xbnuUP2dLcA+TEBd8sScsWrlNmvbpHf752Z+Fta07b3mtb7ruKq3nvPLKgl1p2bejZmXjd4ow+2XUdmW9fdM9xbOf4cGyvhI4fh0CRdm3dZiwLgnkhUDmhf7GxkYZMWKEUkLeEydO5GXeaEcZAQgGDzy+XjZs30s2BSJQfs02yrAQecYK7zJ4w/ol8FT58tS+to0cOXq8FSK0d/UlZ8i6xt1aHsjVWKsm/ixtw4YHns35r5T07YfPb5RFv4g+PEySIhneUXjJb3lnv3vzAGWgs/5w48ArafnikbZ1Y7oG/YRwW16QJuKIaTJgjwtDupiukPiet3EDj6Ga4psvlZ7Ssm+rjNW0TtjbKOgXn/9zpo7SSphuOt4iPG/r89rks6wInGljvggUad/O18zRGhIIJpB5oX/69Okyb948mTRpklxyySWybNkyWbp0qcyaNcu1/l//9V9l8+bNsnjxYhk9enQwEdbIJAFbQkEmjS/4oP3inH5r4Suy6tc7C05GzfygGN5oBcLsSievwOoNTc2CfecO7aST411swxNXbaQf1aqU7LdaO7bi6uqOtVL90gML3EaB4Pr06reshvGpNta4vZ9V4sp7TNLwxcOWAG5rvdhoxy/+sK2bUCYiuy3WDN1jY5VE34atNRf3HhY9mWz3kIZ9Oy6CJvl/TPbKuOzLYj+2vgdyfrI4+xxzWAJF2rfDMuJzJJBVApkX+nv27CmjRo2SJUuWuHMwe/Zsueeee8Tz3kdYnyFDhkh9fb088sgjWZ0njrsKARsJmPIAGGFT1mwolrjtF+cUojRE3TjCoGR53UD0qx87QJDnwM+Tv5pt7+09LA8vfNWal34YjmG+jKncTggzljDPeKIrxtSwfEsi6zWuWLR4JxuWb3UPM4IK3umrhpyQ07q1leHDhwdVj+zntkSDyAYYsmE/b0XTPBZBCbiDhmoimnltm44haIz8uT0CNkKfYDSlOXrsjY4thSVQNMEozAFlmBuJYeejaM+FmQ8/RrwpVLSVU2x7i7ZvF3u2aX3RCGRe6K+pqXG99734++VCPyb0/vvvl4ULF8qmTemLi120BReFvbZ+uYtibHG2iYSlp3bvKG+9dyDObhPty+9LU14FOlugT+/VWSYOP1Muu+BUWfnGe7LKORyC0LZjzyFX8IfQeqlzaAQRpVKxdUXaxKawwh5E52WvvOPGBk/6MOiCfj3kjW17TDAYPRvmZoRuh/DenTF/tTbrqWO6yMQrR+l2V7G+t8YxHm+dewdcpT/DfyO0Ag4mIEjaKG3b1Mgn+tdJG+fvlzc12WgydBt+saFNP0NteFab3rihgBZ6ScT+oOl68wZMoT/2qavaYREFI9Vk7fiswT5Z7feqdM1mNkdzy+zl2r9rlFrKJMnZnHeOOjyBIu7b4WnxSRLIFoHMC/3w6J82bZo89NBDLvlHH31U7rzzTjdcz8CBA91/8xP/szVNHG01Amny0k16piAoHTtenFwUfqG7EcfgAAAgAElEQVQaTL1Tk57DOPrHoVAb55D04AcfVuwOX3jgNQ/Rs7TY8sa0YWepwIhxver8ec9J6umJuRg7Di28pMB+fW59d7881PCK4JZC0UrYwxIdTmEF3B6d28gPv3SFTle+dSHEPL16u3uboPxg55w+XaRL53ay1ckXEPWhT9u2zt58LPm9uZI4GjbmtK3DIhOvfsa8Nn5NYm0A7yRi9JsWHu6YErT7vIlghPcfezQO4csdD/r3OUWuv6yf9s1Du9ZVbw0OJj9xPmfKP0fwGYvfP/C7SvnvUnGOryh9wYFj7uI3Qpsb5qZo6M74IAmkgIDJvp2C4XMIJEACVQhkXuhHSJ61a9c2e+uvX79ehg0b1uzlj9A9l156qezatcv9w5I/AvilDr/csRSLQKUv+aYePcWiGGxtubduWOE2uCf9GvCI/0r9Re4Xu2phYSodWng9Qniau/hN5VBESB7b6DyThxJl+B7TQ1g/73Md5kmGRdIZZ5x1K+2bYULgQcTCYSveLxslrKc3Y/PboB9fGyaHOqWjZNLM+OZMpaewghEO6Rc8t6nq529WPOLhZIDfJzBe/OnTo1OqDyhU5jVrdcL+jsqDw6zNNMdrg0DYfdtG32yDBEggWgKZF/pXrFghY8aMaRG+Z8KECW5C3hEjRrie/bt373a9/hmjP9rFlFTraQgjkpTtRe23kgenLQGhqFwr2e15OWWdb1CIkSBhGoJm/dj+8tbOA/IvyxpzsUyi9GAzvV3jlzxWFXpYD3XV9rNar5o4ivcbn6cqB+cqSbzDMAp6B0vbzIr4F4ZD3p+x8X4ylna6VkkYwaiSJ3wlyxiuKV1znsbRhDm0xu92ODDWzVeVRvs5JhLQIRBm39Zpn3VJgASSI5B5oR/oEK4HnvyekI//vv32211Pf5Tx48fLj370I+nVq1dypNlzZAQW/nSLPOH8YSkGAU9sRcgIv0KPfvvrwAvx4iU6tt9DfC0iafXAvl3cDi9z1lC5NzK+JELo3LJjf4sQQBc51+9/5cTTX9e4W9nzPz6rwvcUldBvKzxHmPHpiMXhyWXzSRVxFOsfCaLhnVpe8L6Mu6ivwPsxqqJywyaqg4aobGK7LQlgbeEgMGyh921YctE9pysYhb3BY3rTKzoCbDktBHQOrXF4BCcQivxpmT2OI04Cuvt2nGNjXyRAAmYEciH0V0IAwb9r167NsfrNUPHptBJ4asXW3HjXppVxWsY1wBFov3nrJc2/kOPK9xYnvvaOfYelsxN3HuW/N+2STW/vS8uQczOOsZ/oK2f16iSPv5ivQ7WgsD6YQBXhMasTrSL8hrHNNFau12fQLYzysYVN/hvGxqw9o+sN64Wh8BIUe0mM47IbQiBCZL2+ba/bJfpHvG6/A7q4xsR+7BEIexuT3rf25sBmSzqCURiv69KxRhlyziYTtpUsAfweghw9+B2uvOCw+LpRZ0klp6FkR87eSSAeAjr7djwjYi8kQAK2CGRe6EfonjPOOKOqmK9SxxZQthM/Acboj595Ej0igeyC//2HrtijEtM1iTHmuc8ax7jkU4lGR7iSoAyxEXtM1Mlao7OscssQzCCYRFFsedXrem/y88B/NuNIvBzFOmKb+SaApLx+Ilwlq7GOccunWoL1fBNLr3U6gpHpPo3wjTikZiEBFQL4/Q3fG5I6tFYZI+uQQBIEdPbtJMbHPkmABMITyLzQX1NT0yI+vx+KwYMHS11dnaxZsyY8KT6ZWgJhvcJSaxAHVpHAjM98TDb97n03tEoehVdOfbIEysNBmHodJmtNcO+6Inpwix/VCBuWobyPDrVt5KuThyoLe6Z5AXRszFLdMCGQsmQfx5pdAojTvnD51kADGK4pEFGiFVQFI1ufq1HdRksUIjsnARIggRgJqO7bMQ6JXZEACVgiUAih30vOe+JEnv1RLa2IDDaj+iUxg6ZxyGUEOtS2lQ+OHiMXEoiMQGlIABsJI8sH2t4Rro8cPR7Z+FUbhmiG5HNRFZuJm+HFO2fqKIEXZ7ViGvc7KhZJtsuEtUnSZ9+qBODVv+C5Ta7XbXnx8kIg9BTjaKsSjb+eqmCEOf7KY780HqBuWDfjDtkACZAACeSMgOq+nTOzaQ4JFIJAJoV+xN5///2T8fbGjBkj06ZNk5tvvtl3wrZv3y6TJ092Pfp37dpViEktmpG2PEeLxo32kgAJtCbghQSwJUZ4PUCgglB19MPjsmTtbxNFj7FA5C9PRGx7UDa961UOJmwlALbNIan2wAye/BRHk5oB9huGgBdiA+s27rwQYcbLZ04SUBWMbOVvifJGGueUBEiABIpAQHXfLgIL2kgCeSOQSaEf4Xp0y3333ScPPfSQ7mOsnxECt37nJdl38GhGRpvPYV48qKec1qOTLPnvZEXMfNKlVXESuOv6C+TdPYeUwkkEjcsTqrykb7YPEIL6L/85xP36sf1jSUBn+xAW84LDkkrF5i0CXa5J1r/t04Pl0JEP5b19H0j7dm3kQ+cwqUundoIbUCifcAR/xjRPcobYNwmEI4DPi1Ubdgr2UuxvXoxx7OOXntu76n4YrsfwT6kKRrY+F8pD7YUfOZ8kARIggWISUN23i0mHVpNAtglkUuivr6+XPXv2uOSXLl0qgwYNEsTh9ys9evSQG264QfAMSz4J4IvP5+ascEK6JB8OI5+E1a3q7HjgIWPrwQ8+VH+INUkgZQQgJmNfgSBhWn40c2wrj+rPP7JSfrvzoGnT2s9/+uIz5H9eNThWD2+b4Y+CvPrjEPrbtXWE9GPp+azxxC7YjgSXnje03+IIOijRXlB8gARIIBICeJ8blm8RJDWvViD449ZOUFizSAZZ1qiqYGTrsJuhe+KYVfZBAiSQZwKq+3aeGdA2EsgrgUwK/aWToZKMN6+TR7tOErDlHUSedgice2Y32fDbfXYaYyskkAABCMo7HI9+xHw3LeVC/9Z398tffX+NHD8ef86YIKHc1Fa/522L734HJ6X9IvazX5xvW7Z169zeuT12xFZzRu1A3EPuAoQswoGKSoJyHGJBIGM4HyP0fJgEIiPgvc86nz9pOMRTFYxsfSYg/BxvKkW2DNkwCZBAAQio7tsFQEETSSB3BDIv9M+ePVsuv/xyGT16dO4mhwapEfjh85tk0S+2qVVmrVgIUOyPBTM7iYhAr24d3BtC+w+ZhwM796zuct5Z3ZxwOQPcQ8l5z/7ajdOfVJl/1+Wxe39C2PnCvFWy+/0PjM0++9RT3ITcaBNiNYQehLC49PxT3bZteYv6DbTWCYuT5NyVjgm2w5N3yzv7nSSmG7W44lkcmLCQAAmkiwD2NRxWQuzXLUns7aVj1BGMcPsIsfrDFi+XTtjn+RwJkAAJkIB6bhWyIgESyB6BzAv92UPOEdsmcPeCtbKRHuS2sRq117lDOxnmxOz/+a92GLXDh0kgLwQ61LZJRXixpMIdRO1pX5p41ma4oDSuP4TruOv6852DjlqZMX+1kid/uR1jP9FX/uozH0ujeRwTCRSWwBMvNobODZPEja2wQj8ONJCsXeUWkt9ioDd/YV8RGk4CJGCRgM4BrcVu2RQJkEAMBHIj9Dc0NMiiRYvc2P2Iy4//R2lsbJS3336bHv8xLKakuvir+WukMYT3U1LjZb8kQAIkkBQBhG5BmIfyAk/4V50/r2/b+/ukj0cFgnL/PqfIp4adYXwLwNSDU4WX5+WOcUMA1wl9EdR+t861sSV8b9umRo75hHaCfZg/3A7Bf9s40ACrC/v3kOtGna09xxDpEOIKBw5piBEeNIf8OQmkmQC8+HEgGlb8hm1JhvDRFYzCht1kEt40r2KOjQRIIEsEdPftLNnGsZJA0QnkQuifMGGCm5S3tJw4cTL+8YoVK2TMmDHyzDPPyMSJE4s+37m0/y8fXS2/ceJes5AACZAACVQnUC70e0kfEUahmsA0aWx/mXzFwNB4kVRSN8RMmM4ggCNu/YHDR+VvnnxN3nWEaNMyygkNtHrDTtNmtJ+/ZuRZ0qVTO+niCOkD+nZxD1682PoQBWc4h9w2i8ptD6yRxSu3OTyaWoUXQfgkhFHCGjMt6Ac2eodPnt04eLrM6QcsWEggTwRMvPk9DngHEdIriRJGMMJnQlDC4VJbSm9uJWEj+yQBEiCBPBEIs2/nyX7aQgJ5JpB5oR8x+u+55x6ZNGmSfOELX5DHH39c5s2bJ57Qj8kbPHiwjBgxotnLP88TWkTbvv4v62R9464imk6bSSB3BAae3lUGO3+ee/nt3NmWBoNKvSEhpM5d/KZyPGiIqxCRwnhv20rAqMLQC2Fh63ChnyMub9txQKVr63XmTB3pK2rbsq18wJhj9OlXcOsDNzOCbkqYrBP0i3XZsHyrm9OiUmFSYetLjQ0mTMDGDZ0k82+EFYxUkg/DLtxkwucXCwmQAAmQgB0CYfdtO72zFRIggSgJZF7oh4hfV1cna9ac9GzzhP9Sof/+++93xf9duygGR7mYkmr7a//8S3lly+6kume/JEAClghAQIY3NrzL4/D+tjTsTDXjhXYIm/TRJAmirvemCVjYuWXHfi1vUZP+onq2Eu8oQyH5hcYI420cJo42DjAalm9RCl8C8Q/z7CVijmoO2C4JxEEAN3TCJOEtHxsSbXs3YOIYt9eHqWCEd3+Vc3MKDLxk6zg0/Hi/7lbCx8XJgn2RAAmQQBYImO7bWbCRYySBohLIvNBfU1Mjs2bNkpkzZ1YU+v3E/6JOeB7tfvTZDfIfa7fn0TTaRAIVCSQVTiSqKfHiq8Mb+6vO4d2rPLyLBPX8uy53PfJNRHeTMD62xKwgOFhHEIgWOp7hWS9+wrsN799qXEpF+rCxtHW9i8PeUqh06yHr887xF4uArb3R2+PjpkfBKG7i7I8ESIAEzAhw3zbjx6dJIM0EciH033ffffLQQw9VFPrh0f/www+3COeT5knh2PQIhPE01OuBtUkgXQS8BJo6sW3TZUHr0ZSKmcy7Ec1seYzDCreloworJiHsy1ceezkw/IsNAggzBEE868VPMDc5qFHh4fUZ9uaH14dqzHCsCyRQDpOI1OSWiQoL1iGBOAggES/CY5kU3cM1k77Kn6VgZJMm2yIBEiCB6Alw346eMXsggaQIZF7oRyLeTZs2yapVq6RXr16tQvc0NTXJkCFDZNSoUbJkyZKkOLPfCAnYEK0iHB6btkTAubzjHNZZaizjzVz+sT6y78ARee03ezJuibghBspj7077h1/I73aZJ1HNPByLBnhhkcDbRtgXE69+mGVjDEF4vv+Xl8tf/P3Pg6pl4uflBytxHHCjz/9a97bxrQiVQyHTGwp+tx4yMbEcJAn8nkDYGy2lAFUP1qKATsEoCqpskwRIgASiI8B9Ozq2bJkEkiaQeaH/2WeflWuuucZNtvvAAw/IT37yEzce/0svvST79u2Tr3/967J27Vp54oknpL6+Pmne7D8CAvAAnDr356E8ASMYDpuMiMDNVwyQx1/cElHr2Wk2LwceEJxxMwExtsuTu97pCP3vWBb6EcrlulFnuftE18618p/rfyer3qic7DM7KyJ4pKVhkVAb+2VQQtWgVqslbQ161vs5YjE/vXq7m5PBKxjrkaPH5Ogx81M9CMyI917avurY0lavPN59HMmNp1w9xJmft4zXCtqplkQT6wBhS0xKkp7MJuPmsyTgEbDxTge9a1HSpmAUJV22TQIkQAL2CXDfts+ULZJAWghkXugHSC80TyWo06ZNk0ceeSQtzCMZx/r16+X999/3bbtr164ydOjQiv16zwbV8xrQrd/Y2Chvv/22+/jo0aMjsZ9e/ZFgTVWjELogCmKuWbJNADcSPn/t+RUTBn73x7+S5a++Y9XIbo64/9iXxrhtRh32xOrADRurbddGZn9uuHuo4pUbvrHMsNWTNzGQ9NFmgdD1xrY9MutfX3GEfvOWF31tnHuwg5Awpgcb5qMxawFhiMqTzpp6wQeNCLc2bOQ4CPIytuHJDFvCJP8NYsCfk0CcBEzehaD3LGo7KBhFTZjtkwAJkIBdAty37fJkaySQJgK5EPoBdMWKFfL444/LmjVrXA9+ePgPGjRIbrjhhkJ48iMpcaUyfvx437BFjz76qNx7772ye/dHMUHr6urcQxG/2w+69TEnt912m2zevLnF0EpzKth8GaIWPWyOlW3pE+jUvq1cf9nZsvTlt2XP/iP6DfCJ1BAYN+x015MfIiy8eV914hIfPHLMFWMhIO/YfdgJS2QWq9jPWPR76bm9cxG3XXUyzzmti/z9HaNaVLch9EcRFx1rAXGqw8RpL+dReuMAca/Rrk7BJ6r5nQIRHLQc/fC4Tte+df0SzkZ9iPGpi0+X//rlR7ctwhoRdPvDRNwsHRP2FLzjLCSQZQJhkvLic3PO1FGtbsfFyYGCUZy02RcJkAAJmBPgvm3OkC2QQFoJ5EboTyvguMYFoR8HG1OnTm3VZb9+/VoJ97Nnz5Z77rlHIOxD1O/fv7+8/PLLsnDhQvf5Z555RiZOnNjclm59iPxjxpz0np00aZJccsklsnXrVmloaHAPFqIQ+6MWPeKaS/ZDAnkn8OmLz5BrRp7pxGl/0xX64yw9urQv1EGRXyz9W2YvNxbTg8Rb3TnF/v2lH6x1cjMc1H3Ut3653VhnOAxW8eyHbQgf9Nsms7G0a9tGbv3UQPnH5zYZ2QQRD2GI8Hd5CXOIoTqYO/7oXHn0PzaoVq9YD2Gz4G1fqdi6YUOh33iq2EAKCGCPwl6l+tmIfQFrv/zGT9ymUDCKmzj7IwESIAEzAty3zfjxaRJIMwEK/WmeHY2xQeiv5Llf3gxC6eBQAGXdunUtwvrAa//OO+90f44kxyi69fHM4MGDXU/+733ve3LHHXc0DwFhf4YNG+b+P34+cOBADSvVqj7U8Iqs2bBTrTJrkUDKCbRtUyPHjtvwLU6Pof1OPUWa3v/AWGxOj0XRjKTHKc6hhJN02aRM/uQAmeT8KS02EuHaTH4Kkf+Bx9fJhu37TExtfhbCMkLd+Anj1Wz3EkPDKxyx/eFpblJGDOktMz7zMcHBikkJCsmhc4ihMw4cLiCfg2lBqK6ZN15YsRlbiYX9whuZjp3Pk0BSBFTei2p7XdzjpmAUN3H2RwIkQAJmBLhvm/Hj0ySQZgK5Efq9OPDbt2+Xbdu2tWLevXv3FoJzmiclzNh0hH5PzK+Uu6Bnz56u1713CKBb3xPzSw8LSm3CDQLcHCg/BAhjt98zKl+ObPXFdkjAFoGeXTsIPGgheuLPgL5dZO3GJln0i9b7ma0+2U46CXiC8/otu501YHZo6ScS28hpYiseOkTqv1v0hvxmx34rkwF2GFtpToLyhvF+gcG7ew7Je/s+cA8EBvTp4nrEeocDNjzlJww/U+685jy3L3johinVvPnL27PlGY92PS/8+r/5qRx2wmqZlD90hP67qwj9JnxKx4WDifLE3ibj5rMkkDQB7I8rnf3j9W17ndtIh9zfDfr06OS8nz1k3EV9q+5zcY+dglHcxNkfCZAACZgR4L5txo9Pk0CaCWRe6G9qapLPf/7zzSFnqsE+cSJfXrGltuoI/Z7Q/sQTT/jG4p8wYYIsXbq0WYjXrR90MOCFAUJIH4TysV3ggagSnsF2v2yPBEwInHdmd5k1ZXiLJph3woRo9p51BWcnbMyUqwe7f9vYyyolzUXMeojZYYotb36IVrDRRkx+2IFUNX/+qcFyw+X9wpjV6hkb758XQihsW2HC0UA43+XcmPmn/9zkhCDSzw9QelhiI58DbjZ8ZfJFVefEdK0HhQeysiDYCAmQQEUCFIy4OEiABEggWwS4b2drvjhaEtAhkHmh//7775eHH37YtdmLBV8JwMyZM3XYZKouhH7E2x816qOki+PGjZMbb7yxVXgcT8h/6aWXZPTo0a3s9IT4WbNmCZjp1i9/vrwDL36/aqgh3Yn43JyfuSIHCwlkiYCfIBsmKV+WbOZYPyJwWl0nucpJfvpHI85q9io3FT+91hd9bVwr1O/tPSx/8ff6YVnaOJ81/3z3GNe79LWte2T/4aNu26e5XqZ1Wh7VYcXvauvGZpJgWwcRU64e4iaJxeGKatxt2Gh6oBLWU947nMCBuY3QPSr5HMKOFZywdyJsD9YfCwmQgB4B76DVL9SZTksUjHRosS4JkAAJJE+A+3byc8ARkEBUBDIv9JeHmYkKVNrbBYdSkX/16tVu+B2U8hA5HjNVoV+3vncDwDsoKGdnKvR7H0p+c7L+rSPy9CuHJL93N9K+Ejk+EwJ3X91NOtY6bsm/L/Nf2i/v7jMLm2EyHj6bDIFLB3aQqy/oKN9+bp8cPmq+m331mu6tDHn2tUPy378JF/+/W8c2su+wv6f4Ob3ayfUXdZIendu06hO2YI/+9Y4PZe+h47LnoL63ucqMePxU6gbV+U3Th/LYygNB1QJ/PnVMFzmtW1v56YbDsnxj9YNo7AFgeF7f2sB2gyqsavxAnnvjcFC15p+D3djBHdx9CPOFNWhasCZuveyUwGae/O+D8ut3Th4c6RSb863TL+uSQFYJ4D1btfWI+/tF6WcM9pzz+rSToWe3z6ppHDcJkAAJkAAJkAAJxEJg+PCW0Rhi6VSxk8wL/TohaxSZ5KaaF0IHBpWK+mBW/m+lRpd75OvW924AxC306woauZloGpIbAv/ryq4tBFIIjBAaWT4iMMQRITY6QnHeC0ThDx0dvGm/2UEP2oHIXFpsidfV5gAHFRBgvYI+FzuHsFGJ++VjgbAMgdlGgRjWsOZgxcMNlT5w8IH3GwXtQWSD2OaJbBDWu3dqI+ed1k4uHXBSaLdV0N//XX+o6qEh1sknh3Rodbhg47AJoiEOLoIKWHx/xX6tNYI5vml4Z6u8gsbJn5NAVgngHcM+HHSghv0A75XfgW1Wbee4SYAESIAESIAESMAmAQr9NmmWtTV48GD3XzZt2hRhL9lt2gttVJp4F8w2b97cQvwvtbBc6NetP336dJk3b55EJfT7zQZCDMyYv9parOfszjhHnmUC5ckkbSbXzDKX0rF/zolf/4/Pcb9XnU+/8C8PNbwiazaYJflV6d/rG+t42brfxbo/+yUhVhlzpTomOQ28NudMHembPBOfXwibYRo6I8g+hMdZ5cw7+kPopVM61rqhli7s5yT2dEIL+fU/d/Eb7tyZFITVwXyoFpV9z0tYXWncqn2xHgkUhQBysiBcmk5OFJ13lyEgirKSaCcJkEBeCHDfzstM0g4SaE0g8x79SOY6efLkVuFpONknCXiifWk8/KCY+97hgGqM/vL6QTH6n332WbnmmmvEZoz+KGI9cw2RQJwEzjmti/z9HR/l2EDf+GIOgZHlIwJfuO4C+Yen3yASRQLfvPXiVrHLJ33rRfkgRJJWxS5bVJs44kx5du1vwzxq9EylJMRhGrUVq96LfR9mDEk9Y7oH4SBhztRR2ocYyGWwwDnQK08YjXlFLP76sf19D02S4sR+SSDNBMLmG8H7hvcX73FQoWAURIg/r0QA6zPqg27SJwESaE2A+zZXBQnkl0DmhX5MjedBjlj0H//4x31nq2vXrjJ06ND8zmQFy/yE/qAY+iNHjpS1a9c2e/zr1vdCBlUS8ssPBkwnBYIAkpaykECWCdS2ayPTJp7netZ6BSLXNx5fL0cQw4XFJfDFP/64/LJxl7GXcRFwVkrm+pkHl8kJ89D/SggRgCamrlqNZ8ZnPib7Dhx1EwaHSRbsNWjrM8b2LQOlCQhRCaIL9p5lr7zjev9v33lAjobcg/wOmnSHhDEccOYQNxDiuPmgOz7WJ4G0EzC5mYODNbzHQYWCURAh/twjgM8Y3BQ7+RlzqPmWiXeQe+m5vVv8LkxyJEAC0RDgvh0NV7ZKAmkgkHmh34sfrwLzRFzKhspgLNZpbGyUgQMH+rboee+XJuT1bkGMGDFC1qxpKZCvX79ehg0bJnV1dbJr1y63Td36GM+gQYPcZ3fu3Cm9evVqHltTU5NceumlbuigdevWWTl8eXrlW47n30aLRNkUCSRHoFvnWvnw2AlHiD0hh46YxWdPzoroev7Sn3xcXv/NXvmPtduj6yQHLQ/o29UVZ/y85G74xrIcWBjOBIhWU5zwT+CjWp5euc31LjctWRD6IfDDVhxumJZKB02m7fJ5EiABdQII2YVbryblrusvCBReKRiZEC7Os/hsmbv4zcDPGH5+FGdN0NLkCHDfTo49eyaBqAlkXuiHt/mePXsCOfXo0cMVrPNYIObDvnvvvbdZOIdg/61vfUsWLlzoivYbN25sFtwhtg8ZMkR2794tiN3/4IMPuj9bsWKFzJgxw/XmL42vr1sfjL0DBhwmYAw4iMABwH333ef+v82wPU+82CgLl2/N49TSJhIggTIC7ZybDx+G9C4uCsyO7dvK128eJhf06+5rcpGFfg+Iqohg8yBZtc+k1qmtXAqMn5/UDLJfEmhNwMbvyCqHlBSMuPqCCODztGH5FuU8EfgsgcOCzsF80Bj4cxIggY8IcN/maiCB/BLIvNCf36lRt8wLreP3BDzr/+3f/q2V5zzi5H/2s591xf7yUpq41/uZbn2I+ldffbXruV9eIP4vWbKkhae/urWta6ok7jNpn8+SAAmQQNYIIKYykjv7lT/+5gty/HhSAXXSQzIoJAU8D5EjQyd5ZTXrVLxi46SDkDjw9kVoo19v3yfrnJBYpgWCzF3Xn09hxhQknycBSwQQ2tL0ho5KzhMKRpYmLKfNhP08rfa7TE5R0SwSiI0A9+3YULMjEoidAIX+2JFH0yGE+J/97GfibdjwoB87dqzgEKBSgRi/YMGCFs/cfPPNMnr0aN9HdOvjJsBTTz0lP/7xj932cOvghhtuqDqmMHRseCuF6ZfPkAAJkECaCUy5eojAi7y83DxruRz84MM0Dz22sd170ycE3qrlBeI+wl2UJ4MNOzCdpJZh+1B9DgI/Dsgh8vo2FKMAACAASURBVJuWdm3byCcvOk16d+0glzkc6XlpSpTPk4BdAlPn/tzNtWFaFn1tXNUmKBiZEs7v86afp2m/DZffmaNleSfAfTvvM0z7ikwgV0I/hOi33367eT4vuOACa17jRV4kabfdRvzRtNvI8ZEACZBAGALw6odHXGn5n99dIbv3HwnTXO6e6dyhnfzdHaNaMbL9uTJpbH+ZfIV/Lp04oSIBIkR+W7cUMPagmxFx2se+SIAEWhK4ZfZyK+87hX6urLAEbITA8/tdJux4+BwJkMBJAhT6uRJIIL8EciH0Ix79PffcI0uXLm01U6Ux6PM7jcW2DIIFvsiwkAAJkAAJtCQwbtjpTiiVC1r8I2P0t2Q05Mxu8u0pI1r8I7z5bXi8o9FqiZHjXK82xJZK46UIE+dMsi8SUCeA8GOmN5NUwqdQMFKfk6LVtPF5WumGYtFY0l4SsEmA+7ZNmmyLBNJFIPNCP7z4EfPdizWPJK9e8YR/2zHh0zWFHA0IfPbby2X/IYai4GogARIggVICdV3ayz9Mv8z9p8Urt8nqDU3G8ZrzSLhcjLcV7iItyQTDxkdWnes4RBiIlVve2S879h12PZRP7dZBPtG/zr1RwEICJOBPwEYeK78D4/LeKBhxBVYiYMO5QCUhNGeABEhAjwD3bT1erE0CWSKQeaF/+vTpMm/ePPHz3EeM+FtuucX19J81a5bMnDkzS3PDsSoSsB1iQbFbViMBEiCBzBBo27ZGjh1jAt5qE1YagsaW0P/9v7xcTu3eMnRSEovGhldvtXFHKfRD4F/w3KaKB1Q4TMGtFb9cC0mwZp8kkCYCiM+P/cykfPPWi5sP1HBouNLJ7/Hevg/c2P94//r3OUU6HHlPzunVToYPH27SFZ/NGQEb6w9IVG6V5AwdzSGByAlQ6I8cMTsggcQIZF7oHzx4sOzatUs2btzoG48fYn/v3r1dr/81a9YkBpodR0cgynAE0Y2aLZMACZAACaSNgJecd8b8NVZuPoSNXw9xGwIJPNchpEHkCOu5HsdheBQ5CGB7w/ItgrwCKjkFip6wEWtm1YadTpiWPc7aOeQyw7rBbZVLz+0t8MpmKSaBJ15slIXLt4Yy3nuvvPcRv3NXKqd1aytfrr+ESblDkc7nQ7bCq2IfmzN1ZD4h0SoSSIgAhf6EwLNbEoiBQOaF/pqaGkG4niVLllTENWHCBNer/8QJejPGsKZi72Lu4jdcIYCFBEiABEiABEwIQFRHvHnEFDaNa+2NQyfkAD7Lnl69veIhQxgx20TkU2UJj3rbQnKYkCNhD1ZU7UxjPdUDEQhlOMgqT86dRps4JvsEwhxeYq3MmTrK3Y/wuzYOH1VKFAd/Kv2yTjoJ3PStF+XI0eNGgxs2qKf89S3DjNrgwyRAAi0JUOjniiCB/BKg0J/fuS2MZXMW/Up++so7hbGXhpIACZAACURHwEteDGHLVvFuClRqD2IthG2VQ2sItnddf76y16yNRIhBHHSS8cJWeJx7YT9gDw5YSovJLYQowwgFcYj75ycF2De1bp9EcSgTt93sT58A3jfsBVgzKsU7GELdGfNXK92qKW23SO+hCs8i17ntuytkz/4jRgguPKeHfPPPLzFqgw+TAAm0JEChnyuCBPJLIPNC/8iRI2Xt2rWyefNmGThwYKuZ8kL3DBo0SDZt2pTfmSywZX/9L+tkXeOuAhOg6SRAAiRAArYIwAMfYijELVUP1qC+IWT/aOZY32oQvhFDWyU8TWkDCGMAMS6oRB2fX9WLvlqsfTAfd1FfN85+WB4eB7CGF3LePdfBKezNE9W1E7S2+PPsEQgKd4n3p37sAPeGDv7bZP/gOsve+ohixDaS8dKjP4qZYZtFJ0Chv+grgPbnmUDmhf6GhgaZPHmyG4N/zpw5Mnr06Ob5amxslEmTJrkHAUzGm99lvGDpRnl6VeWYofm1nJaRAAmQAAnYJuCF2oEwDZHLVqnkSR0mRA3GVO3woHTMUYa3wxhwW6Fa/gCV2N7eeBGaqE+3ju7tBpMSJsSRSX9JPGsSkomJLZOYsfT0Ca9+5HJATgfvgBFrAkl1L3MO27wDxKBDgSCLuM6CCOX/50zGm/85poXZJUChP7tzx5GTQBCBzAv9MNDz6sd/19XVyahRo2T16tWye/du134cAiCGf69evYJ48OcZJMDQPRmcNA6ZBEiABFJKoNRD3WbYG7+41SYhaoAPXrdeqKFKOMMeJKhMT1Asbog8X3nsZa2bEZ2dw4ODjre6SVE9BDHpI8lnwTVMOJXSMTOET5IzmI2+cdPI9FaTTlivbFDhKHUIMBmvDi3WJYF4CVDoj5c3eyOBOAnkQugHsNmzZ8v8+fPdED5egehfX18vDz74IEX+OFdVzH0xdE/MwNkdCZAACeSYQLl4Pvf/Ognf15snfPdLymsSFsObgiAhzZZHZfmU40AE3vzl8fVL69k8KNFZcnkX+k09rcESXtsIrcJCAn4EbO0bQYeBpJ9/ArfMXq4dmq6cik5S+/wTpYUkYIcAhX47HNkKCaSRQG6Efg8uwvW8/fbb0rVrVxk6dGgamXNMlgn87b+9Li+9/q7lVtkcCZAACZBAEQmUezrbCuGDAwQkqEQi2lM61jrCx1HHK3uNMWKVpJc2BXcvhjfC41QrNsRoEzjIiVDtEMKk7aSftTWfEM8QrmXyFa1zXCVtI/tPloDNfS/o1lGylrL3qAnYCB/HA6OoZ4ntF5EAhf4izjptLgqB3An9RZk42vkRgUef3SD/sXY7kZAACZAACZCAEQG/RK62Qg90O6VW9h04ajQ+v4dVBBDTBLel/d40pr/cfGWwMGwj7IcJrEVfG2fyeKqftXETpNRArHuIsRD+WUgABEzDinkUVcKLkXi+CZiupaIkWM/3KqB1aSRAoT+Ns8IxkYAdAhT67XBkKwkSMElIl+Cw2TUJkAAJkEDKCFTyjk9atK6GSVVIMxVbSscQFC7Iljdw2OWR97A0uAmChKq2SxGSGNtmltf2sL5s3DjimsrrCtGzy+QWksqtNb3RsDYJkAAIUOjnOiCB/BLInNA/ffp0QXge3dKjRw9paGjQfYz1M0DApniRAXM5RBIgARIggSoEzj71FHnrvQPajKrFAI4yoa32QMse0BHSIN59+Z9elg+OHjPqNkh4+eHzm2TRL7YZ9WHysMotB5P2k37WRiiMSjYEzW3StrP/eAjYusmEPB68KRLPnKW5F6wnJBDXTe7M2PxpnlWOzSYB/H628s33ZPWGJje0I94Z3GZBPqRLz+0dyT5Kod/mDLItEkgXgcwJ/TU1NaEJnjhxIvSzfDC9BGx9GUmvhRwZCZBAmglMGHGmvLypSfsLbJptyurY8KUIwhLEBIihqgVfpBC6pE+Pjr6PhBUpVPs3qffHl/eTs3qf0vylEDbAnkol6sSIiM3/2LLNcvTD4yZmhX4W9s+ZOiq38fkBZtm632mtbx2YDJOhQyvfdU0PlLiW8r0+dK2DkAnPflWxXyXhu+4YWJ8E0kgAvzc1LN9SNWk1biri99tKv6eGsYtCfxhqfIYEskEgs0L/tGnT5Nprr5Vu3bopkWZyXiVMma2UZm/LzELlwEmABKoSwLHzH//hOfJnnxokSYcq4VSJK+zCGxmhbFB+tW2P/M2Tr8m+g0cq4sEcjv74aXLnNecFCsNZm2M/T38ILAhDZFrwRRPhe8oLhBzEj8fBSFKlCB7EUTs4QGD75q0XJzWF7DclBEz3i7zfrEnJNGVuGEHf2VQTvmfOcA6YBMoI4LMcB6qITqBabP6OQ6FflTrrkUD2CGRO6H/00Ufl3nvvld27d0tdXZ3U19fLHXfcIUOHDs0efY7YKoGoYtZaHSQbIwESyB0BCKoD+nSRf3TClew/ZD/Zau6ARWBQvz6nyIwbPibweEKBKI8vT6qeg6px7rOWEwY87rr+/GYutgRivxj4aBsifxSx41WXjE4YI9U201ovSq9+2ByUhyGtXDguuwTgaQphVrfQG1uXWLHqe2FKXt+2t/lg2L2N1q+HG6LEptdyscjS2iwRCJu7Ys7Ukc2/15nYS6HfhB6fJYF0E8ic0A+cTU1N8tRTT8m3v/1t2bx5s0t4/Pjxctttt7nCP0sxCWx9d7/870dXF9N4Wk0CJEACBSfgibwQ9xELWNerXDUWsG74gTRMS+mXQhuhe/w8vpM8BCmqBygOVnCoFUVBKCvvdkwU7bPN7BDQFaPwPuJGiHfwmh1LOVISIAESiIdA2ENUjK7SrUrdkVPo1yXG+iSQHQKZFPpL8T777LPy2GOPycKFC91/hpf/l7/8Zbnxxhtl4MCB2ZkJjtSYgO4XEeMO2QAJkAAJkECqCEBYwhcgnWvQpQaoXonGYcIXHlkpRxKKQ68LvfRLoQ1x2C8kh412de1q06ZGPuZ4gFbLr6DbZpbqR3mLQjUpLw6+Xtu6R3bsO+zeoIHIixtOOCTAf7Pkg4CqKIUDU7yPnPt8zDutIAESsE8An90Io6jrkFI6EhuH8RT67c8tWySBtBDIvNDvgWxsbJQFCxbIvHnz3LA+KJMmTZJbb71VJk6cmBbeHEdEBFS/gETUPZslARIgARLIAQHPExWCpSda+iW3TULUNsXr3XjAIQgOxsOWSgk2b/jGsrBNGj038tze8j+c8Fl9enTKVLgHCORYY/iiX77G8G879hxqFgGqJVcGvCh+BwoSEVRiCxcplJLRIs7Iw1izT6/e7iaDLi3YE5x84DL0zFr53A1/kBFrOEwSIAESSIaA6e9hGDX23R/NHGtkAIV+I3x8mARSTSA3Qr9HGWF9nn/+efnKV77SHNZn0KBBcvfdd7ux/FnyR8DGqXj+qNAiEiABEsgmgRonQ+6JE+kbuydaQuxCTpi4iw0u+FKIL4cmBxV+3vxJMSmfA9h27aizZPIV/jc68ftCkp7G6L9h+RbXA94vlwFuJ3x4/IT8dueBVp5+8JQed1FfN361X/FiXv/COcjZtuOA8fKsdrsFQi/itqt4I+KWzZSrB0vQYYXxgNlArAROHoYect8nHLK9+fp6t//hw4fHOg52RgIkQAJZI4AcUuUHpmFs8H6nC/MsnqHQH5YcnyOB9BPIndBfinz27Nlyzz33NP/TiTQqB+lfI6kfoY1T8dQbyQGSAAmQAAkkTgCi5dABdbLoF9siHUufuo5SP2aAvOsIaV061krH9m3k//zk18Z9el7aYZPyVkqwGbY9Y4MqNIB5glANEXLxym2yekNTCw95eNBDML9uFG4CdIxqGC3ahRA/d/GbxsmKg7zkbc1FpWS8YZMA20oeGMtksRNtAhSMtJHxARIggYISsBVu2PRzlft2QRcgzS4EgdwJ/X6JejGT06ZNk0ceeaQQk1o0I6O4sl40hrSXBEjg/7F3JuB2VFW+37k3N/OckIQkhMxACDMkgBAw0FFQaGxtCaKI8gRBRNOt9EPU9tkI3dh2FLsZ4qPFAUl82tCggogBgwwJAYFAgIQMhAQyT4Sb4WZ49a/0vtStW3VqTzWe//4+PpRbtffav72rzjn/tfZaJEACxSFw6viB4tqPTWg1CAVXEYVv24LR+OgTPzZVorIxbpdOjb5w3uAdLejRtUl4By9Enx6d/H96d2sS9z6ZrvPDZO59Pds2b99d89aoEwomY9W6BwEJiOBTZZ00vnRkxDkpcOIk6sRAUr/y71HFlvE3mxOUrooHqs6B12VLgIJRtrw5GgmQQHkJ2JyqDM6aQn959wAtJ4G0CVRG6H/hhRfEHXfcIWbNmtWao1+m7EFh3v79+6fNkv3nRMDV8beczOewJGBE4NCB3cUbDtIzGA3Om0iABFIlEE6bYhpFHTYSBVIR1S8bhFukYKl1hByCfgEzKTnlD+H8hkuOSyWtT1oFc3EiAfskqiGtCgr9mTRZpwJMws02CjELp4rJnHmPPQEK/fYM2QMJkEB9EMD3LgQq2ra4k3eq/fK9rUqK15FA+QiUWuiX+fi/973viQULFrTSR/T+Jz7xCXHaaaeVb0VosTYBVx+W2gPzBhLIkcD4Q3qLRW9uzdECDm1LoJsXHd3sCa1sJBAkgMj5T581WpwwdkBrWhlXKeri0r6g/3mLN3i54zf7BWK7de4oELJfT/sT3Ht5JxMgcI/wHKlnHTvESVqfNL+j1Mqjb3ra8bKpYwX2Sbi5SAnkongg3xZuCbiqW0HByO26sDcSIIHqEnARvIHvKojot2l8b9vQ470kUGwCpRT6Gb1f7E2VtXX3PLZMzJ67IuthOR4JkAAJkAAJpEoAKVRQyBTFLi++ea71WLWE4WDntpHb1oYWpIOkfPhJZqZdpDhJONc98Vhrvi6ECfCyjUBMYs6/JxOAQ2/Oi2sEHHzBdFI4JTJp3ACBkz+6jYKRLjFeTwIkUK8EXDjOXZyQ43u7Xncg510PBEon9F911VXitttu89emb9++Ytq0aYzer4edWmOOLj4s6xwhp08CJEACJFBgAvhB96gnzCHa3qapiKymkeA2dhX5XkTNXXP+4X6kv27LgiVSDsEhFNcg6kLwr7V3MLdp3h6D0BvXXM1FFoTWZcnr7QmopOrCKEk1IKIsoWBkvz7sgQRIoH4I2DjPXaUb5Hu7fvYbZ1p/BEon9HfwisChIT3Phz/8YdGrVy+lVevZs6c45phjlK7lReUjYFt4rnwzpsUkQAIkQAL1RGDc0F5i8eptxlNWiU6HGPylO+aJHbv2Go9TxRtNC8nqRtSbsItLtRPsCwIvRAWkZ1q3ZYcfxY3TADgpcuTw3uL8k4cn1idwlYKIQr/JKtvfg9MlOKmj4yxMciIFraJgZL9G7IEESKC+CJgU5cVnN05n1nLwq1Lke1uVFK8jgfIRKK3Qb4J6//6ql5MzoVKNe2wKz1WDAGdBAiRAAiRQdQKmYj+E6hmXT0wUc3/95zfEz+YsrTpGo/mpOErCHWeRAknn+D4Efin0w1YdocBVmkTV9FFGi8SbIgmYFoSGoIT3Bt4fSY2CURIh/p0ESIAE2hLQfTfjnTxt8sjIOjombPneNqHGe0igHARKJ/Rff/31Qr6UdBD36dNHzJo1S+cWXlsyAq6OlZds2jSXBEiABEigTgh09Yrk7ty9R+jGLXzhw4eLvzp+SCKla+9cYHVqIHGAkl+gkvooOMUsIvpVhH6k77nz4dfbiPzSTqTrOW/isETR31VBaF2GtltGnmZYt22nH80OoeSgXp3Fyd68TdIx2dqTx/02pzHgDEJkf1KjYJREiH8nARIggWgCKo50WbPJ5ecW39vckSRQXQKlE/qruxScmQsCNj9mXIzPPrIn0LVzo9i3T4hdLUw1kT19jkgCJFAGAqqpZy77/hNi47ZdZZhSLjaiSClSz6i2LL6T1IqQh8g9a+5ygUCIpJZ0YgF9XX7Lk22Ktyb1Gf47BIoZl5+ke5vR9XLuSFkULDgb7MwkF72RMTne5MJBo5JuiYJRjovMoUmABEpPAOnVUCT9pRVbBP43GhzT+JySRdLx/102vrdd0mRfJFAsAhT6i7UetMYBgUv+9XGxrbnFQU/sougEILp07dQofjt/VdFNpX0kQAIkkCuBJCEXxvHzs/YSqTpMZC8uRNakTRMXIQ9xe/rM+Vo52ZOEeNv56OR8T5p3rb/LEwxSLEnqS0XITuqjqH9XiRRNsh2nPuBQqtUoGCVR5N9JgARIQJ2ArKWjfof+lXxv6zPjHSRQFgIU+suyUrRTmcDFN8+1ijhTHogX5kIABblHH9xTnHXMYPH88s0CwgMbCZAACWRNoG/PzmLzO+WKfr/72sk18/R/8ruPi+076CiP20uIpgNDnTZ95jOt0Xk696lcW+uEgWl9gCRR16R4IOYSdjRBxIAQv9BLK9S8e6//vQ0pdY7yUsXo1A4Ic0J6Hjg44qL447hWtXaA6XoFOansewpGKk8sryEBEiCB4hDge7s4a0FLSMA1AQr9romyv9wJpPmjOvfJ0QCfAKIqz5t4iJdzeAmJkEChCYwf3lssWrm10DbWs3HdvNRfzbv0035B+Lp+2tHiRw8tSU3ETWNdLj17jLjg1OGxXV9969Ni1YbmNIauTJ/3fXOK1lwgPCPljeuGPYho/qij/EhXg/oApi0pHZDuSYFBfbqKqV6NiL49OrUWdoV9YBPVGho6iJGDeohDvX8mDO8j4NBQaRD34eBARL9u0yk8q9t3ntdj78Vx1rErad9TMNKhyWtJgARIIH8CfG/nvwa0gATSIkChPy2y7Dc3Aj984BXxx7+8ndv4HDgbAojs369bkTIb0zgKCfgEIBxNmzySDqkC74fOTY2ic1ODdrq3y6aO9SOU0VRSY2Av4B44J3UjjV3jgy0QTmFPuN3xu8XiwQVMhRbHXDd1j+wHOfJdO6ZrifGfnfFnsemd3cZbJymCG3sY84FDoVaDYL9v335jO+SNSCl0zfmHJxbPteWsWnjWekIZduDqlCuF/gwXjUORAAmQQAYEKPRnAJlDkEBOBCj05wSew6ZH4PbfviYeenZ1egOwZxIgARJQINCrW5P48gXjxbd/8YLC1bwkTwIH9+sq3t60I9EEOAb+xouIv/CMkW2uRQqSB7xaIUglFhTyIVBOHNdfnHXsED+SuUgnzqLEU9sc7IkAS37BuKG9xM2XnWg0C1sRWg4qHYjS0RQ25q4/LBH3PZVcfDdpEuOG9RYte/Z50eA72hUElPdC6D9QPLBtBH1Txwb/Xtctqc6Ei+j1uJoHrueSVX8u3jkqDi4KRlmtKMchARIgATcE+N52w5G9kEARCVDoL+Kq0CZjAuu37hRfvHWe2Nmin4rBeFDeSAIkQAIxBBq9iNa9DiJaCTh9AqO82h/IT6+S5gLCF05rxKUUQR8QZMNpVVSi/9OfadsRwpHhLnJ6Zz2HrMY7emRf8e1PHdduuGC++fXbdvnOHqz9yIE9/D0i9wEcQrfc/2psuqeOjQ1iz954gRwR5ygci/0nmxwb/77POznwysotqeKIchBJG3Z4ufbvemSpWL3h3dRsCJ6mCQ4CthC1bVtc/7b95nU/Tl7AyWTTkuo2oG8KRjaEeS8JkAAJZE+A7+3smXNEEsiKAIX+rEhznNQJPLtkg/jO7IVOjomnbiwHIAESIAESKBwBiN5rvQjmB+atEnAcJzWZAicqT3rUvRBEdfObJ9lg+/dwbnLYiHQfbO0J9OjaJI48tI/vDJJi+8F9u4q/LN0k3li3PRZZOBIdEfDL12wX23e2CDgGsAaTxg3wU9OAP05WLPf6kw4DFKk9+fCD2qSuQR93Pvx6bjUiLpw8Qlx05qg2c87KkTXj8pPapfEBDzipbFvUvGz7zPN+FzUibrjkuMQCyRSM8lxljk0CJEAC+gT43tZnxjtIoCwEKPSXZaVoZ00C+DH8+X9/SrzT3EJSJEACJEACJGBEoIuXmqexsYNWHv1aRVGjjHhmseeUnvWikX1p3RTOTc4UPu5Jq+aZTxoZ33dmzV1uHaWdNI7K34OnQSC0oxBuFjUoolLJ/GnhGjHj3kUqZte8Bs47nJqoUrOJ6k9KlyQ5UTCq0o7hXEiABOqBAN/b9bDKnGO9EqDQX68rX7F5f+vnz4vnl22q2Kw4HRIgARIggTIQUEltAQEU+c7/64mV4vGX1xZuWhA3g6mIcErun+4plkOicNA0DQqfntC83RfRi3QiJDgfiPxwEGXVglH9SNvzz//vJbF2c3KdjST7VIXtpH6K9neTXP1wqMy4fGK7FGRRc6NgVLQVpz0kQAIkUJsA39vcISRQXQIU+qu7tnUzM6RXQAG2/fvrZsqcKAmQAAmQQMEIhHPdS/MgQsoUK1lEO5tiCUcyu0j5YWpLle8Ln57QmWvWYrqKbTJ9Fb6HZbm/ZYodjImUPXjOXLS459hF33n2gecZ+0eVE06gTPPSM8GJqdIoGKlQ4jUkQAIkUBwCfG8XZy1oCQm4JkCh3zVR9pc5gZ/9can49RNvZD4uByQBEiABEiABSQDRzXdfO7kViEyxMuf5t50KoE1eaqGWve492xD2ECUtG3P1p7e3ISYfyMff4u+NgX26timwGzUy9tEt97+SnlEWPd946fHia3c9Z9GD/q3SMWWTliY8qm4aLn2r879DpY4CTjWg2Lhq7RHMioJR/mtLC0iABEhAhwDf2zq0eC0JlIsAhf5yrRetjSBw3Y+fFa+8uZVsSIAESIAESCBXAmcdd7BY9rZXZHVHi9izb7/Y/M4u5/Y0NHRIpeh8VN5zRGkjEpjNLYGOjQ1iz9597TpF9PRlU8dGiv5FXovLpo7xT61k2SD0o4AxotRdtaoV4o3jgqj+p700Sy+v3OqnE0Pr3qVJTBzXv13RZ1W2FIxUSfE6EiABEigGAb63i7EOtIIE0iBAoT8NquwzUwKX/OvjYhuL8GbKnIORAAmQgAqBXt2bxLZ3WSRdhVXe14Qj+mGPy2jpvOdXpvEh9iOqWjYIs8ixXtT28dNHiF8+viJT88AHpyFw0sFFQ0olnLTQiWJ3MW5V+kgSjLBWKNg858U1vvMQp1nwzoGDEQ4b8GcjARIgARLIjkDSezs7SzgSCZCAawIU+l0TZX+ZE/jkd+d60ZN7Mh+XA5IACZAACbQngIjzkzzhBuLNUSP7ihtnq+eFJs/8CEQVFGb6nvzWI5jLv8hpe0DoinPGiTseXJwpLIjycES5OHECcf+GS47zhWc2MwK1BCMI/Eg7VWutZK0HOlrM+PMuEiABEtAlQKFflxivJ4HyEKDQX561oqUxBD7/w6fEms0Hjh6zkQAJkAAJ5E8Aud6Dotm3fv68eH7ZpvwNowWxBOLSlszzUny4TI/CJVAnIAvDPvD0m76oXdQGOx+Yv8qP2M6iyVz6F98813q4Rs8x+dOvnM5IfkuSUYKRrFOC/avSsK7XnH+EcgFglT55DQmQAAmQQDQBCv3cGSRQXQIU+qu7tnUzM0SRPfjMqrqZfz+PkQAAIABJREFULydKAlUjMPOaU8X1P3lOrN/KXOBVWVtExwZTMUAohmDMVkwCSUVIuX75rBvWZcblE30BvaiFeEEG73Dkev/6T/+SCSiZ2uiCb8+xHi+qNoV1p3XYQZRgZJr6K+workOcnDIJkAAJpE6AQn/qiDkACeRGgEJ/bug5sCsCP/7DEvHfT6lFC7kak/2QAAm4I4Aj+xOG9ym0kOVutvXR09//zZGiZc+BYqMQ0u5+bLl4ZeWW+ph8CWcpI8drmV70qPISYlcyOY2is8GBO3QQYv9+JVMiLxrvvbuPGtFHrN+2SyzynvE1m9I9YRlMMYWIfkSN2zScPIJjEo4KFKTF+4pNn0BYMIJzytTxU8v5IusyHMj1/95eg2N5xMDu4vyTh/N0hv7y8Q4SIIE6JEChvw4XnVOuGwIU+utmqas7UaaEqO7acmb1QwA/0vfu208xuAJL7umGwkI3rACBck0BRU0RIa3SUBR21twVhTqdceigHuKNtdsjze/SqVHs3L1XZWqFvQZR/XdfO1m4ELWjJjnlmIPFnBfMCto2NnYQe/dm97RDlL/m/MNb04LhlINtMd5e3TqJbc2726DB59GUowcLOFnY1AgEBSOI8RD58b4wbeGC1OhHJdc/nhfcW9S1k0WJX/KcYsvXbPedEvhn5MAefk2b7TtaxELPSfLyyq2tfzuoV2dx8uEHsYaE6WbifSRAApEEKPRzY5BAdQlQ6K/u2tbNzL542zzx5vp362a+nCgJVJVAr25NnuDSUtXpcV4kUDgCEPmnTR5pFAGLVEyb3tklfvPMarF6Qz6fwRDIvnzBePEL78TI2xubxc6Wcov6cRsEQv+sucuFaq5zlY0Gdlh7CKKu+1YZH9foOAWj9mra9SPgWMBpF0b5J69oUDBysS7SwSVHRhogOHVUT3BgXyPff5Ea7Mc8VOcQtr2IcyoSX9pCAiSgR4BCvx4vXk0CZSJAob9Mq0VbIwn83cxnxDKLqCFiJQESIAESKD6BkV7k9vuPGSz+8+HXi29swS2EgDlt8gjropf3PLZMzPYi/PNoow7uKQb37SqeXLQuj+EzHVPWvJjufd+xiZKWRiNi/bKpY9pECGdZhwEiLlLwIPIaoucf/rJaPLjgLf9/7w/lEUKx3A8cP0Rcfu5hkcwROZ52EWCV1FaZbogCDhYUjFyl+YKDC3vFtD+d00ppIsW+xukTF3VqWLA4zZVi3yRQXwQo9NfXenO29UWAQn99rXclZ3vdj58Vr7y5tZJz46RIgARIgAQOEJCpHNJKYVJFzoP6dBVnHj3Iz5+OBpEIKUkGev8d/9umrduyU0yfOd84OtVm7HFDe4st7+7ycnTXRwFvFLtFVPkrXjqP6+56VhvdkYf2EXCMDOzVxSuS3ScyBQjE8hn3LhIbvVMaaTR5gmDk4B7++Pj/EEBxmkAlUjsuuh594J2QZpNFkRnZH085KBi5SKmEkeDgwrvK5j1ThMK+aTjRijCvNJ+5eupbpnOSn9F+KifvHclGAmkToNCfNmH2TwL5EaDQnx97juyIwH888KoXDfaWo97YDQmQAAmQQNEIBAtwukgLUbT5pWVPkJvrMUyjbG3tOKh3FzHA+6eeijtLod9UMEQEP0TTuIZTAoiMN00porqmwQhr0yjnKIHTpvCrqu1JDFX7qep1aQj9OEkxb/EGqzoMtQr7ZrEWab0n855XFuyqPgbeW3d6JxRRVDr87pWOUbwz2UggLQIU+tMiy35JIH8CFPrzXwNaYEnAVeSQpRm8nQRIgARIIAUC+MELoTMYgZ5Fuo4UppJ5lxd66XkuOnNUKuOais42xmAPnOKlfHnEy3VdhuaiGLAUmG0Fw6jipmDoonCq6loE866bpn2KEzhxugPfB9NM48MUPvErHRSMkIfeRT2J718xUVz/k+esHVDSUaa6T11dl/appzTf764YsJ/2BFycZCJXEnBBgEK/C4rsgwSKSYBCfzHXhVZpEHD1g0JjSF5KAiRAAiSQAYFuyOU9boAvVgfTZuCH8ud+8KRo3rUnAyvKO8QV54wT55w0zOkEwB6nKu56ZKlXPHu3076TOrv2bycInOJLO/I8yY6kvw/t30185aNH+mlH4JSyyasvxeXLb3nSKlVRuLipnIOp4J7EIO7vOFkAW2xOENTKvQ6BGVHgQcEf4yHXv22xdxZDjV/1oGCEVExwutg0rBn2PvaJbYtzctn2m3S/rXMuqf+4ZzrpPv49PwL47IKTXNchyVRN+a1ZlUem0F/l1eXc6p0Ahf563wEVmH/WP1IrgIxTIAESIIHSEQiKNeu37vQFoLWbd5RuHlEGpxWp7jJ1j04UYiUWxXIS15x/hIAwjKheiPQmTQrLcBSgEK9tk0V9ZT9YU9iWpeMEXCDE2xYmVY3SxtzwfNk6SsAMebMhuLG1JxAUjFzUTcC7C05eW4cBLM0r8j2LU0+qzwH3bDEImP5mZaqmYqxf1ayg0F+1FeV8SOA9AhT6uRtKT8DmR3TpJ88JkAAJkEBOBGQxTdvhOzc1il0te5W6QaT0YcN6i0dffFvs3690S+EvQmoWiJ/4Ie9CjAxO2JU4AKF51twV1uJs4RfDoYHjh/cRN156vN+jyclDrN2Myyf6IrWLCGnYEY5szqPeBU6Z/PzRZdbOBd0o7Qu+Pcd6dRlBHY8wLBjZ7FmZrg1RzxDLbVutEyC2fde63/X7PGqssPMuzfmwbzsCcj+bOlbzcljZzZp3F5kAhf4irw5tIwE7AhT67fjx7oIQyOLLdEGmSjNIgARIIHcC/Xp2FocO6iH+8vrG3G0powG9ujeJc04YKk72olYRJSyb66KiLoTJLHO4l3Et42yGA2v2dWe0/lknjQecP5dNHdO6N3TurcUwLBS56ldn3T7rzes/vQKUtk1F9MLeheA858U1VumTpK2uIvrxnC9fs12s27bTd3gc1KuzGOW9BxDFnlbDOHDYIThGnnKAMwl7rVaT9y30bG7evbfV3qO8+4L3RglGprVUZLoqV44oebomLbZx/Wbx2ySvuWXNsgrjuTjhcfe1k9vUK6oCF84hPwIU+vNjz5FJIG0CFPrTJsz+MyHgWhzJxGgOQgIkQAIkUJcEjvCivQ/u11VM8P6N9CzBZhL9HQfRhTDp0p56WuwOHYS49xtT2kwZQust978aKzrDMTNt8kh/TwSLT6cleOaxtn//N0eK7/3Xy9ZbISktFb4XIu0LhG1XTRZGNu0PNt3pOTlq1WzQEW5VxPuklFvYZzgdEX4PYY5JDIP3RglGGHv6zPlaaxCMvneRAgjzyCu9DdJt2dTnUNlnLBCtQin/a1ztZZ33Q/6zpgVFJ0Chv+grRPtIwJwAhX5zdryzYATy+MFaMAQ0hwRIgARIoGQEIMZfc/7hbSL7XX2eSTEUIsP9T68U8xdv9ES3Ha1pUyBcjhzcQ5w38ZA2xY4lQlcCc8mWxIm5UUJ/kOsyT/Rfv22XvxaIrB45sIcf0R0U+F2vQ1gUNM0XbQoIex0nFVwUWK2VjgXPDyL5TVNkxM1P5RRB1L1JYnv4nmA6L5P+pACPZ7uWYynYN8bE/pAp2WbNXS5w4kOlYS2O7b/Nv/SEE05od4vK+wzjQsQMn2qAswZradpsnTOm4+I+lXnb9I9783Ji2Npdb/e7CkgzfQfVG2/OV40AhX41TryKBMpIgEJ/GVeNNkcSWLRyi7j+rudERdI2c5VJgARIgATqiEBYuJxx7yLxp4VrrAhAFECKDZXI5qhIQRepBqwmUOKbOzY2iF9df6azGVx881wr4VrmPU/jpIDKJDEuhGSI/ZiLbTtv0iHisg+MbdeNTW74WjbBftRMgFNGt5k4VOLqaySdCgna1tjQQezdp/6tWO4RvC90iyUf2r+juOTk7pFCP2yC3Q/MX9VOtMd+mDiuvzj/5OGRTi6bgtFyzyWlJ9JdT9XrXYm7ceMlnWpRtZPXpU/AldNcFmhP32KOUA8EKPTXwypzjvVKgEJ/va58xeaNHwJfuPVpsWX77orNjNMhARIgARKoFwLBAqO2heYhcp0+YZB4aMFqZXzh6FdbcVl54Ape6KoQskRjIhYHsUZFwK/fulN87gdPZkI/OL6r3OXSOQUR+aUVW8Qb698Vj3mFuvfsVRe3VSd/wSmHiEv/qr1jIel+mwKc4TXDPHEawvVJheAcUHvljbXbk6YV+fepR3QRV/3tqUr34v2Gd1TQ8YR5HfinxfvvTa1OFVORtAjRz2k5S1WcGGAZPMEFp0rUiSGlBeNFVgRM93B40LwKS1tNnjcXlgCF/sIuDQ0jAWsCFPqtEbKDIhD43q9fFo+/vLYIptAGEiABEiABEjAmMOPyk1rT+NhEJ5/t5Xl/xCDlhRQSVnhi35fvmG88j3q/cerxQ8RVHz7cKQbTnN8Q+G645Lh2Ih9OjODkSNotmBYGY7kSvdDXeK/OBU50pt1MHDcuClnL9wH6gmgMx0FRW5emDuKWK0/RPvUgo/2xL8JODEStTzl6sHjJW2PVVELgg8hnOE7zFrZtTiTUWudaTgzwnDV3hb9XwjzxLIJnVE2Gou6rKtjlKkd/MBigClw4h3wJUOjPlz9HJ4E0CVDoT5Mu+86EACLSEB22330AVyb2cxASIAESIAESkATCgiIieHXFvbOPGyKeemWdceTvxMMG+BHSzbv2cGEMCdx97WTnIqPJKY+4yF/sqRn3LRIbvToBabW44sIYL61I57Tmgn51C2G6cGjI9Cy2JzrS5BLsWyeKHuInnJmoB5B0SgEOSAjU2De1CizH5frPav5R47hO4RN2nMkxdXgWxRGS57pkPbaLk0ysyZD1qlV7PAr91V5fzq6+CVDor+/1r8Tsf/bHpeLXT7xRiblwEiRAAiRAAiQQ/jGvWpASIhcEnLc37hALlmwgyBwJ6IrCqqbq5GiPKvSMcdKKMpZzwD6UhXfx76iWtg2qPHWu082Jrvrc1rJB5s2HSJgkhuvMJa1rVU8+YC66tQCwl1DnAQ6UeYs3tKalAaOBfbqKI4f3js31n9Z8VfvVeW7j+qzlODPhaVN3QnXevO49AraOP933D9mTQBIBCv1JhPh3EigvAQr95V07Wv4/BG6a/aKY9xoFDW4IEiABEiCBahAIR8UiIvR7//Wy2JxQh2ZQ367iS399hPiaV5ieLV8CaYsytSK8awmCoOI6ml4W2UU+cCm6qqRMgfh5wz0vio3vpHeqwOUuUBWx5ZiuOE//yPhMUiy5YIV1x2mWpGZ6QiFcRyRpnKL9HemH4KQIn9KCE+OYkX3Ea6vfEa+EUlGBKeY9zSuuHuc4Q793PrxEe7roD+mh2LIhYPpOiCqmno3FHKXKBCj0V3l1Obd6J0Chv953QAXmf+W/PyXe3rSjAjPhFEiABEiABEjgQH5pRISjmQo49cSxS6dG8ddeao/1XhqavyzdJDYXQDjWFYVN1wtRoss8wRyth1fAdOTgHr4YGCe029R9iLMR+f8hRKo2RB8jXQtsr5WGRbW/rK7TXVPTmgrh+Xz89BHil4+vyGqa1uPc980pNfuwLSoMxxIcaaotrsiv6v1pXYe9j8LDOI0Qfl7l31CUOFy0OGyPLU/mfU9rhdv3a3qSSXfPZzcjjlRmAhT6y7x6tJ0EahOg0M8dUnoCfzfzmdYfuaWfDCdAAiRAAiRQ9wSk0I+oT0QAliFlR56LJk9AFMkpohrZnDU304jSODt1xW/saaRsKZPAL+euG/1sUl8jivNZxx0s/viXt7PeKkbjqewHWy6qzxb22gPzV0UWpYWjoFaEvNHkc7rJxTOdRk2RnHAUflidNE7Y63DEsHhy4Ze1lAZS6C/lstFoElAiQKFfCRMvKjKBb//iefHc65uKbCJtIwESIAESIAFlAig8OW3ySAFBDKIAWzwBiK+IKIcgYisguuSsIni6HE+1r4tvnuvUcaQTDQxHjErhVdW5ZH1dMB0TROSF3j8vr9zq88R6459J4wa0nm5AKhXM2aZhf08c11/MnrvCppvM7j12dD/xrYuPjR0PrLAHbVutCGd5YgSnV5KcpHjXYg+XtZlGiIfnm1ZNkbJyzcLuJMc0TklhXfBeYSOBNAhQ6E+DKvskgWIQoNBfjHWgFRYEkr4oWXTNW0mABEiABEggcwJXfegwsatln1HO5cyNjRiwc1ODb3/aDeI+BD8IIq4ERFc2FzGXOKLoUdTVVdOpQ2CbXsSVzTb9QBCeMKKP56xY4acdimuyaCxqFsD5ZNMgRE8Y3sc/2VOGduwoT+j/ZLzQDweJLRNwiHMw4T0AVuEc+LXYBZ2FZWActBHPFVJE2bZwXRjb/ni/OgGZfg2p5/waJ726+O+ZuHoM6j3zShKoTYBCP3cICVSXAIX+6q5t3cyMQn/dLDUnSgIkQAJ1QeCTU0aJJW+9U1NMLCoICNz/6wNjxZfvmJ+6ie8bP1B89WMT/HFcCV6ujO7bo5P4l8+eWKhoTJdCPwQpnKRQEaNMxFdX6+CqH0TVfuSU4eLnjy5LjBKXY0KMfskrrFrLKVDLvm6dO4offelU/xIXUfCuWNTq59CBPcQPPj8x9hJXNSLiIvFNT1HoOK2y4Kg6hivHyeB+XcXtV5+iOiyvI4HcCODzBJ/3B+pY7PGdI7I2TW5GlXRgCv0lXTiaTQIKBCj0K0DiJcUmgFyv+OHARgIkQAIkoE7g+NH9RZMXeY0fSog8RdE/RJGd4uUu/v59i0qZQ1t99sW+EtGVj764plRrAIEfaUuQS1jWFsiCskzhATG1iFHPMy4/SUkMz4KVq1MPfTwnxs0aToyiro0O84++71Dx6yfe0LnFv3b6R8aLmQ8uVnYOhAeQKVVMBWxtgy1vSMqf72ovRAn9tn2XseCpK6Efy65bg8Jyq/B2EtAikJSSi/UMtHD6F1Po12fGO0igLAQo9JdlpWhnLIGy/PjhEpIACZBAUQh06CDEz7862Y+EimouxYOizLlMdkAsL5MDGyLop84a3Yo4y5N22MMzLp/oCaktTlJYuN4nRcvVj9Q9toVwP3LqcPHps8coo3JRLFR5sBQuPOfEYeLVVVuN6mVgf376rDHi1t++amwZnGgQodOu2eF9LIj9xla+d+N935wS24urUyVROeWRwsampkmSk8IBGudduHLeScPKXrPAOWB2WAgCOgWM8f0Jp6nivt8WYkIFMYJCf0EWgmaQQAoEKPSnAJVdZkvgnseWlaZIWbZkOBoJkAAJxBM42Duqf1uNo/r4YQWBzlYU5BroE4DYolJIUr/ndO4IR8Jm/bksf9gXNb1JkcQzF8ERM685VSslkQvnQjo7t3avEIpQFHv1pmbx0ILVxiZAqL9s6hhxy/2vGgvRSC0D8Uq3xgKcuvsV1HvY+LY3z41ennCbpuLYcrEfwnvQVeou3b1tw8rVvS54Bm0p0ikkV4zYT3kJmNR3wbsbzzLF/trrTqG/vM8FLSeBJAIU+pMI8e+FJ+AqOqjwE6WBJEACdUngxLEDRPOuPWKRl+vZdQsWM43r24Uw6NruqveHHP0PP/dWaZwsKB78viMHtf6ozlrol5G4RU7ld/e18SdostzPiACePnO+8d4ycVq4FiJNeSFiHWmHhg7oLob17yaeWbIhVtiW4vzAPl19cR3cbJoUkL/k1a54Y+12o67gUIOQruOAPXZ0P3+s55duihxTOjOwri5OXqikf7H9TInKp+8q939ckV+jBVO4CSLm017aMRRixe8Zvxirt8ZIg4Y9qNJcn6Aqa70CFVa8plwE8N41PcnEfZy81hT6kxnxChIoKwEK/WVdOdrdhoDtcV3iJAESIIGiEjj5sIPEwjc2WwtNcfPr2qlRXD/taE9c6FozSvdPC9eIGfcuKiqmStl1qZcWZeP2XQICTpkaIusRAS1Pg2RpOwrDSlE2y3FVx4pKNSLvlXUy3hP6aj+LqmPGXWeamgsCJNIk6UZJ4qSFrVAenEvHxgaxZ+8+bQyofXHRmaPa3AcWC71/0Jp37xUDe3Xxa5XIIsOmrMLGyVQScEaZNpmmCuugK5ZjPuecMESA3VqvJkuP/6nJgmdGrqcLsTyKcdR8Tb+3xxWBdiV2q9pvuobBZ37W3OU1T25hza45//DYGh9y72Lf/smr6bKtucXWrNb7i+KYdDYhdlRKArZBA2Wsu5HlQlHoz5I2xyKBbAlQ6M+WN0dLicAvHl0mfvn4ipR6Z7ckQAIkkB8BV3mTVWcgU0RATAq3z854Qmx6xy61g6od9XwdxKazjh2inaYjyKyxsYPYu1chZ0cKoK84Z5y4wytAmmWTkbi2wkBaNkcJiLWKC0LQlCmJ0rBJVyhWOf0TZ6epqBvsr6Ghgxg/vI8f6Tx6SE/xtbue08KC9xqcLbpOChfiNwzF/nzJO5WFgrE27dwTh4rLzz3M7wIOtW/d/YLY+u5u5S5rCV+2pz36dGsQ/3H1aUqMTU/jxkXcu1qnLIR+CPRw+KimxQufosG6z5q7wnov1do0TN+j/EjxwpQI4H1ke5qqjHU3UsIZ2S2F/ixpcywSyJYAhf5seXO0FAi4+CKQglnskgRIgARKTSBKUHEh2JUaSkbGyyPnNlGqENt/7jnBXUZS60wfKUPi0oXo9KNzLbhNOXqwL4LZFOXUGVP1Woj2EJplg9iHVClJ65MU1as6fvg68Llx9kKxfutOpS7OPm6IuPq8w5WuDV/kwvkSJXaq5LyXqWnAX1fkxzxsnsEgB5d1N9AXTs6YpLQIngqIWkybEwwfP6Gb+MSHTlbeI6rPADoMphiKGgAOFDxPti3tCGCI+0idlfTch+ch9z/2I04C6N6vyyVtDrr28Pr6I+DqmS5j3Y2sVptCf1akOQ4JZE+AQn/2zDmiYwKuvgg4NovdkQAJkEDpCSBHMFKioEFYKGqx09KDDk0gKGqaOFc6NzX4KTq6de7o96wi5h7cr5tfjNNlQy701RveddmlUl/g181LSTXbE/yL0oJrqhtNjzm4FN5MAyRM8vO7eHfEpWtB3xA+H5j/ZrvoaNwDJwmK4Mo0PCZ7wdV3TKTjuuuR101MiLznJO9kwzOLNxj1F3yvR3Vgsj8njeosph7RRZxwwglaNmEvYjxE5Mc1WS+h1jq6+nxKWxS0qYNwwSnDxX1PrdTia3oxPvdVawSYjsH7SKAWAVdOVu7leMoU+vkMkkB1CVDor+7a1s3MXH0RqBtgnCgJkAAJaBD41JTRoq9XwBJi2vI1ZkUkNYbjpR6BYPoIFSFMBVpcXvNgxDP6QUoJ2/Qi0p5GL93K3n35pA+CKPjJ948Ss720fotXbVVBlOo1Mke/qXCcFImtY7xN0WJT0cR03pjXx08fIXp2bRLL123330EyrdgEL5WPjNRHpLQ8xYG/B3PPJ7EJRkeHo/5dCchf9+qg3DDrxSRTMvt7rZoRMEL1uzWciRedMVIMaVrn264r9MsJI7ofa4s1lrUqRgzsLk72TumorqXNvoYd4VM3rhdDlWncuB28PH77M3qdpu3wcM2W/bkhgGfvj8+/JeYv3uh3+O7OFv/5Gzm4h8D7FqfmsmomDsco25LedVnNp4jjUOgv4qrQJhJwQ4BCvxuO7CVHArZf7HM0nUOTAAmQQOEJZCkuFB5GRgZGiamuclB/6KRhYvTBPX2xVEY9h6cFUXaZl9rlwQWrnRR47N+zs9iYQ20HRKRijq4cFzbLf+r4geKoQ/uIh//ytnFaoaRIbBX7bAR39G+T89gkmvngfl39PVgrVUlc3vZaPNDf/U+v9AWtdV5x2mD/ELNQCwDCLxryRKvmU48aE04nPNNFOhEl04MlMUqKtpf3Hza4SRwztEkrdY/KftW5xqbGAPY1xG2T9E6qNiLVEhwaRW/Yr8jRz1ZfBFTSQpnWOjEh6SLlG8Z1eRrOZB5FvodCf5FXh7aRgB0BCv12/Hh3AQi48vgXYCo0gQRIgARIoM4JJIksUoRfv22XWLh8s1JanjBS1UKLtgJncNzTjxwkHn95bZ2vrv30g9GJEDYRxQ4RGv8bIiUcOLVSbpiI7WGrbSIkdYIzDurdRXl/47mBoBNVRDxsP5ip5PcHR8wVjgCItKZNCk0unydTW+R9ug6bH3nFtR/xIn13teyrObRpeifb+cj7TWsMpC0GmhYfdsVFp5+0WejYwmvTJ4C9id/Sqg5xvDvwXkw7ut/WKS3J8XRK/B6i0J/+88URSCAvAhT68yLPcZ0RcOXxd2YQOyIBEiABEiABAwK1cpGHu7OJ8IcYih+/tZprYUqmnvmlV0jykRr5uA2w1dUtiDJHBDvWv1ZRzmD6pyAgRJXbFvK0FXMhxkLwj4uSRzqYvt4pEN36Dir7WiVqNbyhEI0/z8uHj3t1W5BV0b6v3n3tZKUIdh3nDPjoOF10eSZdDyfOdT9+Tuxs2Zt0aZu/qzo/tToNXAy7UG+l6C3t9EVFn3892mfi/HWZSi6OuYu0aUmBE/W43sE5U+iv9x3A+VeZAIX+Kq9uncxt0cot4mt3PVcns+U0SYAESIAEqkogTpwNz9e0mGqwn6SxXAv9GFuKSL+Z96b4v79fUtVlTHVeY4b0Ev17dVaKvgwLrq7WVCXtiwqE4OkUXA/xCClznn19o7j3SbOio7XS+GD+02fO13Z0yLQuEMR0Uq/gRACio4PpYIoU1X/fN6ckLpNpXnkXaaYSjQtdgPei7hrJLlScRLr2BK83PWlgM6buvWAw4/KJSs4f3b55fTEJmD7fmE0Wz7jtqX2TtG7FXKl0rKLQnw5X9koCRSBAob8Iq0AbrAjc9YfXxX1Pmf0gtBqYN5MACZAACZCAAwINXtHa8ycNE397+kglkcXFkfak1B0uoumi0Azu21Ws9VKhZFVU0sHyFKoLk5oZMlrZldCfpsCDyGekybE5dRCVqsFGBMYGkM4NFWEsWOA6nPO9KIKvirBt6hiRD0zWIpvtiQnbkyq1XhRpvU9dvZwZEPZgAAAgAElEQVRkmiqV1FeuxmQ/+RJwETBgk8ZNZfY2dTdcOaRV7CzrNRT6y7pytJsEkglQ6E9mxCsKTuCrdy4QS1ZvK7iVNI8ESIAESIAEahOIKsIbdYduKo24UZNSdxQp+ph7x5yAFHVdiY1ppvewFWtBKeq0ik2qK0keDpOBfbqKmV6++icWrRN79kbnqz/jqMFi+kfGxy6YirPAfLXV7lQRwWzfM1kUuJWztREEZR9Jzk81svFXuUibZWtD+H7plIKTg62+CLh4D2WRGsfEOZrlu6fMu4ZCf5lXj7aTQG0CFPq5Q0pP4Av/8bRYvbG59PPgBEiABEiABOqbQOdODeIb047xxcRakZUmOXWjyA7t303848XHxo5le2y+vlezWLOX0dUunDdJaZ9sZu7CvnC0OkTgL98xX7mwb5z9x43pL7Zs3+0XQE5qEMCuOf9wP199VMs77WSSU9FFtC/mnXbEr2RrIgZGrUuahWhtHSdJey7p75eePUbs2L1HNO/eKwb2QtHuPv5nTfjUSVI//Hs1CLjaj0kBAy5o4Z2L7z1xdV2CY/B0ijpxCv3qrHglCZSNAIX+sq0Y7W1H4HM/eNL6xxuxkgAJkAAJkECRCEB8kYVXw3YhtYlOrvBa86qVwsNVqpcica1XW2S0sgvnTVRqHFdcXQj9wchsHYEoaQ5IsbVv3/6ky9r8vVaRVxRnVXEaaA2ocLHKiQxXxWPTdAoFp+rixAb6SzPdkKsTNQpL3O4SlRMcJv3ynvIScBUwkHYh6yDhWp9fPJ2ivxcp9Osz4x0kUBYCFPrLslK0M5bA1bfOE6s2vEtCJEACJEACJFA5AlGRwS7E2iCoWuKWi+P9lVuUkk4IUdzYTxDTTXPgp5nHHFhdpTdBoVnbvPwulrmWI23F2u3+SYMsm2rBVVcR8lkJzK7eU2k7JlzUV9HdLxBAcVIBkc5sJCAJuAoYSNPxG7daeI4QiLB9Z4vo0aWJp1MMtzWFfkNwvI0ESkCAQn8JFokm1ibwdz96Rix7O/kYNTmSAAmQAAmQQFkJBFNguIpeDbKo9WPdlSBQVvZVsVs6dP60cI2Yce8i7Wn17t5J3PqFk1NN9eEiov/QgT3EJ84cKea8sEbMe2299jxd3xDlHIGQ/r3/ells9lIBZdXg5Jk2eYRfWDipuRL6VU4PJNmi8ndXAnoWqYZcO2qT+KTtvEgan38vJgFXqXvyEPqLSbR8VlHoL9+a0WISUCVAoV+VFK8rLIHP//tTYs2mHYW1j4aRAAmQAAmQgC0BRGXOuHyin08/jRQQSSkrshanbHnx/vYEpOBnWvC2S6dGccvnJ9WsH4EoS4jE2KOIthzk5QAfObhHbK76sJUuxKfGxg5i7169FDtp7pdwYcif/XGpuH/em6JlT3Qx3zRskWnAVPOxP7N4g/jOrBetTUn7BIg00NU7Mc0c/UGYaThroxYLUfyYk+q6Wy84OygNARd7MItivKUBWkJDKfSXcNFoMgkoEqDQrwiKlxWXAFP3FHdtaBkJkAAJpEGgaEJeGnOME22QfgXNVQSrHAeCkOw7bj5/eO4t8R+/eTWr6XIcxwQQrQzRHSc0TFP3jBvWW9z82RPaWYac7rPmrvD3ZVRLKk4r73EhPjnG5qQ7KSC7ipSPMmrq8UPEW17gy7otB4JfunspLSaO6y9O9iL444oCR/XjKg0O+k4q+usE7v90YnsaJFjbwaVdwb6w/gu9f+Yv3ijWbt4hmnftER06CLHfsV9K5iuHg4cif1qrWe5+XTjHeFqk3HuAQn+514/Wk0AtAhT6K7I/li1bJv71X/9VPPzww2Lp0qX+rC688EJxySWXiHPPPbfdLKdNmyZmz54dO/v9Ed84X3jhBXHTTTf5Y2zevFn07dtXTJ06VVx33XXimGOOadfXxo0bxTe+8Y02Nn3gAx8Q11xzTaRNpkvx2RlPiE3v7DK9nfeRAAmQAAmUkECPrh3F9h17Smi5ncnB1BKuiunBIlWRi5H9duuX590Qm+e86KWziRHjVW274JRDxKV/Nbb1cgjDs+YuV3IeqER4VzFVFE7M+GlsbpsnNqb0ndVFmhw4bGwcQcE9BOcChH4Iiu96pzvgeMCJpLSarfMz6VSTjd1ggGcEjixTJ5vK+HiPg/tlU8doOXdU+uY11SNg49STzzcdSeXdFxT6y7t2tJwEkghQ6E8iVIK/Q4A/9thjfUtPPPFE0b9/fzF//nxfjEe75557BIT9YPvgBz8ofv/73wsI71HtoYceavOff/e734kPfehD/n8bPXq0GDNmTOsYEPwfffTRNmI/HA+wRToEJk6cKF5//fVWJ0SUTaaov/AfT4vVG5tNb+d9JEACJEACJSSAPNP4gQnhpJ5asLglBKOv/eQ58YZX1NO21SoaGu67ikKsLb+i3y/Tx0yfOd8vYmjbZMoGkzRASadHXESa2s7P9f2IfN36bot46NnVrrtu7U/VWRdngMvixV07N4ojDukjXlu1tZ2wjXfYpHEDfMeH62bq/EyzaDCcJ7fc/6rAv9Ns/Xp2Fj+8cpI/BMXXNEmXu2885/jetG7bTm9PbhfLvH3Z7P03ncYCzzq0insthf7irg0tIwFbAhT6bQkW4P4///nP4oYbbhD/8i//0iq2I5r+4osv9sV8CPGbNm1qY6kU+qMi98NTQl9jx471RfuwQH/VVVeJ2267zXcYBJ0Dsv8rr7xS3Hrrra1dzpo1S1x00UW+TUuWLPGdErbt7//vArH0rW223fB+EiABEiCBEhGQYiF+sCJKGSkR6qFFCfIfv/Exsdsy33eS+Bpm+8nvzq3LExVl3WMfPGGo+OCJQ8WX75jvbArnev396aW1RhHKTY0NYthB3f1UQhB9ZYFYGfmMNFE7d+91ZmveHeEkzh0PLha7WtKd093XTjYWeV2mTWrq2JBYg0DldIfuumH/IIWPTtQ8REucPNBJb6RqF+yAYzRtkR/2NDZ0EKijEZx7mk4VVQa8rhgEXJ0qwfMiTygVY2a0wpQAhX5TcryPBIpPgEJ/8dfI2EI4AE4//XT/fqTzGTVqVGtfOkK/FOfDYj46gxNgwIABbcZAND+i/uPE/JNOOkksWLAg8qSByWRv/91r4qEF6UVImdjEe0iABEiABNIl0LmpQXQOiBoDe6NI7V6xrXl3ugPn3HtU1K6LAqa6otvnfvCkWL/VPjI8Z5wcviAEhg7oLqZ5Ue8/m7PUyYmDgkyr1QykTUK0edpt5jWnGqfHMY2GD86pg5dwXiWISN7TyXuPT54wWPTv2cn/T7r1BKJ4QtBEijGV015wcMIJk1ZKIZMTL2nsETgxsAfTmmcaNrNPdwSSaqiojoTnhWmhVGkV/zoK/cVfI1pIAqYEKPSbkivBfUGhf8OGDW2i53WEfhm1f/vtt4srrrii3cxlXzLaXzoGUCMA/zvcbr75ZvEP//APIhztb4q0KF+iTe3nfSRAAiRAAiSgSiAqot9FJK5u0cwv3DpPrN7wrqrZvI4EnBPwapgKxzVMnduIDuGcu+rDh4vv/uqlVPoPdnrfN6cYj2FbzNZ44NCNqoWbk8bDe/GB+asio+kxxpSjBws4ONNqLusduLJR9z3valz2kx8B21Mlsu6DTLfFtFD5raXrkSn0uybK/kigOAQo9BdnLZxbIvPq10rdg3Q/sk2YMEFMmjSpXTodKeQ//vjj4rTTTmtn5/XXXy9uvPFGP3XQtddeK6SQL/9/+AZpV9QJARMIVczlasKB95AACdQXAQi+G7btEvv2lUHqqq+1SXO2Mjd6eAybvPm60fwY+0teChgXtQHSZMW+SaAIBJDm4qiRfZ2mTYqaV9S74UAh3D1KkdxFEfrl3EzeS1FcMH+kdpMcpHCZ9t4oYiAS5j7j8olK+yFtPuw/GwI43YKiuyZt+kfGizOOGmxyK+8pAQEK/SVYJJpIAoYEKPQbgivDbXF58mG7/Ft4HnAK3HTTTW0i91F4F6l/4oT+sLAvTwDECf3ypIGp0C8/lKTta7ftFTMfty9EWIY1pY0kQAIkQAL1TWDy2M7ijHFd2kHY2bJffPdh/Xo1fbo1iM+d1kN0aUJ8tHr76dPvijc26hXwU++dV5JANQgc2r+juOTk7sL0+dShMGlUZzH1iC7+WPOW7xKvrd0j8B052A4b3CSOGdok8O9ww/sD9xapwc6Pn9CtSCYp2/LLZ5vFa2talK/P6kK5J7Maj+PkRwCf0fisNm34XoDvB/iewEYCJEACJNCWwAknnFBYJBT6C7s0doYFo/mjit4ij37v3r1bo/fx/3/1q1/5KXXQfvvb34pzzz3X/9/It4mmKvRLJ0JWQv+8ZbvEw68wT7DdjuHdJEACJEACRSeAH90QDQf1aow0VfdHPX68n390VwHhR7f95OntYuXGdAuL6trE60kgTQK6qYLCz+s//XZrauZhrC++v6cv7N//4g6xpXlfzbGkUyB4EYJmwo6B1AzW6BhCf5RjQqOLXC794aPvJK5DLoZ5g5aVaV68yjquC2cTnId4X7CRAAmQAAm0JUChnzsiUwIvvPCCeP/73y82b97cRrBXMeKOO+4Qn//858WJJ54onnnmGf+Wfv36+X2pCv3Tpk0Ts2fPbk3lEx7XNqI/3F8Rj8aqsOY1JEACJEACJKBDAClAknJKIz0FimoiVUWtNuXYg72iemP9/OE6Df2j+O+8V9fr3MZrSaD0BA4d1EOMPrinUZHXdVt2CqTGSavhWd6+s0XMnrtCeQgUwu3Y0CCadx1I7dPY0EG8vWmH8v1ZXYh3FIoM676rsrIvbpzpM5+JrA+Qt10YH+9/FCFmqzYBF+m4Jh1+kF/Ima16BJi6p3pryhmRgCTAiP6K7YWNGzf6aXkWLFggZHFcnSkGC/ju33/g+G5Sjv5w6p6kHP2uhX6b3IM6bHgtCZAACZAACeRFQPfHNnLyvrRyiy80QWSUItmEEX3FeROHecJeV1+shzgo21He3/D3Wo3O9bx2AMfNm4B8Bk2KvKZZTwqiLQplwsFX1abi5Cza3G3qpqQ9F3we3H3t5LSHYf85E7jg23OsLYATEI42tuoRoNBfvTXljEhAEqDQX6G9EBT549LmJE23ltB/++23t8ndL/uSjgCZ7kcK/RdeeKGYNWtWuyHl37/2ta+J73znO0kmJf6dokMiIl5AAiRAAiRQYgIQ3xFRF4xohXAIoX7Oi2vEO80tYv3WnaJH144CBTlHDOwuzj95eLvrcT9EfzjI4yLycQ1ENYiHwYb7Xli20bv3dbFzd3VT9vTq1smf9rbm3SXeMTQ9DQIXTh4hLjpzVGvXKkVecQ2eqbSEfjjnrvnrI/xCvxijqk3X0VkEDkUORKLQX4QdEm2DLKD9rueE796lybhwsqt3DoX+4u4VW8so9NsS5P0kUFwCFPqLuzZalgVF/iuvvFLceuutWvfLiyHMX3TRRW1S98h0PlHCPcYdMGCAf/uGDRv8nP9IHXTssccKFPbdtGlTOztOOukk/8RBsA6AkbH/c9PP/rhU/PqJN2y64L0kQAIkQAIkUDgCcaI70vL86KEl4o118YXoOzc1iivOGddGsEckMsQnFUEQQv9FZ4wUT79ywJmAkwH10CAoQtjAiQg2EpAEVNPH4Nm6/+mVYv7ijZ5TbUebZ61XtybPgeS2OOukwwaIgX27Vn6/llGYTitdk26tiKinuIw8q/42wuc6HOnh9wbmjZR95008RFv0v/jmuUqf97XYItDghkuOqzr+upwfhf66XHZOuk4IUOivwELrivyIqN+6dav4u7/7u9ZivMCAaP7zzz/fz8cfTPuDQr2jR4/2SQX/O8b9whe+4OfjDzsXxowZI5YuXdruv8tofvT3+uuvO6H/6z+/IX42Z6mTvtgJCZAACZAACWRFAILy1y48Wvxm3pviRe9HPkTATh0bRDcvAnjC8D7iw5MOESO8vODBhlNs9z31ptjVohZV37GxgzjnpGGijxeprvtZCWeB6jhZMUt7HDg4pk0emWo+9bTnwP7dE0A+8/Apl/AocIbdcv+rmTrFJh12kFi+9kB6rrwauDz72lqxdUftAsA29pU1qtgmql+eYsDpKxnlPXJwD/Gj33tO3rXxTl4Vzjj5NePyk1Qu5TUpE8Dazpq7XMlZp/IeCprrIkc/nAw45cdWPQIU+qu3ppwRCUgCFPorsBeuuuoqcdttt/kz+cAHPhA5I1SElmlypNgevB6iO4R5tKgTAcF7UKgXkfvz58/3nQL4/w899FA7p8Hpp5/u9wdRH8K/HAOR/o8++qg45phjnNBHUUBEKbKRAAmQAAmQQJkIHOQJ/c3ej/xaEfbB3NQQfEzzcLuIAi0TW1NbZXoWRPRDpGOrFoEOHToIWYNKdWYqhUuxXyDWqZyWUR1X5br3Hz1YPOqduMmrdenUKGb97zPEv93zhJi7ZFdqZpRZmDYRW2udILFxHsgFonib2lbV6hgOuq//9DktR51OGisXn2NIG4gx82o46XDgVOF2/7QDng2ZovCsY4don3LIax5FHJdCfxFXhTaRgBsCFPrdcMy1l6DQH2cIHAAQ49EQif+rX/1K3HvvveL3v/+9/98gvk+dOlVcffXV4rTTTovs5ne/+534x3/8Rz/tDhoE/Msvv1xcdtllbUR+eTNS+Nx0001+xL8cY9q0aeIrX/mKGDXqvRyntvBcfOG1tYH3kwAJkAAJkEBaBPCj9kteHu5r71wgdu9JL2o2LfvL1C9SFMiCxEUuppkn026dO4qunsC78Z30hN085xccGyI/nG3B+hhh2xDJj72StcgPOy77wFhxpxfhnWc7dfxAMaDjO2Leit1i7Ta1k0a69uqIm7p9p3099gcctKqnLuJStkk70d/0mc9YmR18z1l1xJuNCeB9gX0BIVu36YjvJo4maU+ez11SPSFpo+4pB13WVb6eQn+VV5dzq3cCFPrrfQdUYP4sxluBReQUSIAESIAEahKoxzQ6WW+JqFzEPDXYfhU+fvoIsWpjs3hy0bqsl8jZeJ2aGsTulninGcRWCEhJkaw2Yp3tZJq8NF83f/YEa9HX1g55/0E9G8X6d9IR+nWETVfzcd2PSmAS3kHYd0hVVKup9BV3P6P5Xa+sWX820fZ4P824fGLiPoFlcCTAEanbVOuS6Parcr1OPSH0h+cG74haDlmVcevtGgr99bbinG89EaDQX0+rXdG5plXsqqK4OC0SIAESIAESIIEQAQgEiHLF6YlgcxE9WzXYg73ir1ubd4sdu9IRdbPiBRF/ipf6ZpkXIb1+2y4/Ih8C66RxA/x9oCIa5Rls8skpo8Q5Jw4TKLhZpNatc6Nodrg3+vfsLG65cpK/HnHFjiH0HTm8tyh6Kg+8T5CGBGnY8PsFc5KpSLDvkupABNcZUf26RdKxvyEQq+ztIu2pqtmCfYxIe5tTQCopxSQ33feUqqMzjXUxPSGV5+mDNDhk0SeF/iwocwwSyIcAhf58uHNUxwQ+9p3HxJ69TGfgGCu7IwESIAESIIG6IBCshRCcsGk0ZF1Aq8AkbSPF80rvNN4r1n3jpcf7K2CTmiOtJRw7tJdYsnqbs+7hePmbU4f7BcWTUuC4SuUBwfGlFVvE9p0trfM4ynMoyNReziZn2BE4IPWLqtgPhtjvSacFDM3hbRoEbOrtyGEgxt997WTlUVVTSKmeKlEeWONC2xNStu9zDVMrcSmF/kosIydBApEEKPRzY5SegIsvS6WHwAmQAAmQAAmQAAloE4BYMm3ySIF0FlGN3zG0kZbqBp2o2KiJXfDtOZnPt0tTo7jpM8e3nj6xSQGSpvFf+eiRYvM7u8XydSiiuVNs3r5LrN7QnOaQrX3brCsE0VlzV/hR91Etz2jnKHuSorXlOw5M6jmSHyIy1tYv6rptpx9Nf1CvziJr5w3G/ef/t1AsXK6fmz+8/jMuP6ndKbSkBwz7BQW8ww4zCPzyVEle+yRpLyfNTdf5kdRf1f9eFqEfz8yBf1q8d1gTnZVV35icnxMCFPqdYGQneRIo6g+cPJlwbBIgARIgARIggdoEhg/sIb4+7eiaPxop9Fd7F6H2xezrzjCapKvUkUP7dxOdPDtUIrOP8CL5p18wvt2eNUnjYjRpjZsQOT7zmlPb3IHc26h7kUUzyUWP3xSz5i5XSqli0n9a88beedpzTLy8cqsn4O7wxTCInkhndLKXoiqckiwtO4raL05m3fnw67HPWFIBZBfzkg4k2GKTsidoi01RZdiAvYI2sE/XQjiBXJxOcnWix8WaF72Pogv9MtUZPjfCzwxSNemmOyv6etA+EnBJgEK/S5rsKxcC/3bvIjF34ZpcxuagJEACJEACJEACyQSOG91P/GXppuQLM7xCpaAhflwWLQd6hogqP1SHDkLc+40pRvN0tTcgwiIyt1bgSrfOHcVFZ8SfPHHldDACUeOmqIjjP3nf2Wd4392zaDoRzybRxFHOjCzmxTHUCOAZheMmSiiM6gGnHpDGzXVEu25xWbXZCb+uTFFSSanaHHedq3dYkRxwtkzSvr/IQr/qM8P1TnuXsP+yEqDQX9aVo92tBL4z60XxzOINJEICJEACJEACJFAwAuHUOPjxttaLImzevVd069QoBnmRhHv27Re3/ubVXCw/dlQ/r6DpUIHosLjmIsrwGxcdLX7+6HKlqO1cQNTxoPd900zoBzIXqXvCRSRxikSmKsAYE0b0UYq4RaQwcra7ihZ2sSUunDxCXHTmqDZdZVnXQFWINy0AionF1fdwwY992BG48+ElvgNNp6nuGdU+TWxQ7RsnZqpSc8FV4fuqFuWVNUOQdkoW8kbqKZsC5EUV+vE5Fpc6LerZUAnaUH2meB0JVIUAhf6qrGQdz+Pbd78gnlu6sY4JcOokQAIkQAIkUDwCiDS8bOoYpbQR1965QCx2WLzThEaUKIl+bAvyBiPOdFKDmMyB9+gTsBH6dQWJKOvi9p3+TIQv8kNYhEOtCO3U8QPFtR+b0GqKKzFPZ25SDJU52hd6DpH123b5rCAQjT24p3joubfEG2u363Tb5lqdkwPGg/BGLQI2addcOW9sbEiarDwJlHRdWf7u6t2A7x046VCVJk+l1HJYmZ5EKaLQb5qSuWrrXpX9y3nkR4BCf37sObIjAjfOflHMf40R/Y5wshsSIAESKCyBHp4os90TZ9iKS+Dgfl0Fct9POXqwn1IgmAIBP1ghmi/z8knLiP5RXtoSRODhb9fcPk9s9AS4PBvEk+s+flS7KElTQRf9QXQIp4KAqPHjP7wuXnRQkDFPXlmMjTz6u1r2pjaUjdBvK+SlFYkIu/CcyZztTY0NYoMXCbqrZV9qHKM6Hju0l/juZSf6f8IzfoN3CveVlVsytQGi7cjBPfzaAOECpK4MsSn+68oG9vMeAew1nMSyOd1i67zB2Di9olJ7w2TtXDoITcZ3fY+rVGhVSuWC70uq7y2TOhNFE/rxfp4+c77xc+vKQed6b7M/EsiDAIX+PKhzTKcE0jwS6dRQdkYCJEACJEACFSaAH9jTJo8UT7y8Vry1aYfY+u5ucagn+h/r5ef/4wtv18yTLH+c3+gJgfNzTscXJb5ChMAPUB2hsKljg0BhwNMnDGq36i6EqApvpTZT69ezs9j0TjoOoAYvSf9/feP9Siilo0qKh0iZAWfWZ2Y8ITYb2jfpsAHiuguPVho/fBHsgKAfTIUlHWdxHap8Z+7To5PYsn23kU3hmw45qLv44ZWTfOEGzjIIV1m3w4b1Eqs2NBuLRyr24p1x97WTVS7lNRkQMI0KDppm67xxYUMcKrx34JB2XUsgg6WpOYSLNHngUisVX95zVB3fNBWbTt2Gogn9pgEVQaZ4D1ftuVDdM7yOBIIEKPRzP5SewIPPrBJ3PLi49PPgBEiABEiABEigrAQGeLliO3nC9hovImufl3PfpCH6/ZrzDxf/6UW6L8w50v2wYb3FsaP6ek6HjZ5A2OKLhCiIirZ+606t6UVFGNqmA9IyoAIXn+0VyXwkhXQ0Pbs1iZ995fSahBCRO2vuCl+ktokQjhtEN8+2SoHRWlGtmM+cF9f4TgKZ63mgVysDUe/nTRzmp9pyVTD3qJF9xT996jhhUui2bNv2k1NGia3NB94VyJ19lCfGVqVQatnWwoVgaOu8cWFDFHfYBTEXz2nVmoojstac0zohlTVnm9MgOvu2SEK/q+AHBFfAScdGAvVOgEJ/ve+ACszf1Y+RCqDgFEiABEiABEggcwJDB3QXb29qNhb4wwbfeOnx4vv3LdKKns960h29VCh79qqnQZFODCnOIIc6juS7al5guthv5l9pZwL6Gju0t1i8aqsr86z7QYQmfsCDmU6RvqSBr/rw4WLq8UNiL8uipoJOugGdVA7hPZfEIvh3V/myzzruYPHhk4b5KUzScJLozCmPa03SaeRhZ9XGnD7zGScpc2zSen3WO+nj+iQSnulpXoHrKkSsR+05k5NzwX503qVF3vO2jlHV0yhFEvpdfeZULaVVkfcpbSs2AQr9xV4fWqdAIM2jkQrD8xISIAESIAESqEsCELGG9u/mvIguUqJA1IU4WKUWjDZ0LfS75IQfyid7wjrEsqK0YJRiMP888r3vNTxBMsTbu7d+4WR/irIwa3C+cCpkUdQWoh3STSQ1k1MgphGurvJlQ3jb7p2Ime2diKjnZloss56Z2czdRQoYjG+aBsQ2Mj1q7vWyh0zec+Cl+h612VdZ3Osqsl1l7xZJ6Ddd9/CaVGUfZLHXOEa1CVDor/b61sXssvohVhcwOUkSIAESqDCBxoYOxqJghbEkTs3DJv729BFivVcoFz9CIcSP9HLvI5f3P/3iBeEokLyNHR/3xkMhz+94Ofur1JDKA2kXbIu4psVE5n6WYkNa45j0G46uhY2vvrlV/NM9L2h31+Bt6kvPHu2nZkIkYTjvfoPXYxqpgqIMRZQuCn/WajapHGUGBPMAACAASURBVOSe04UER5ttTn2kJfr6T58r9OkcXS6m1+O9CR5s6RNwsXdhpUlEv8sANBQiv+CUQ3zHaxVT9cTtBF2GYANnKZ6xsjdXgrdKrYIiCf2uvhNVqRhz2fcy7c+XAIX+fPlzdAcEbv/da+KhBasd9MQuSIAESIAEqkygU1OD2N2inm6lyix05ibzbAfvgfB45b8/JbZ5OanTaJ5vQXz67DHirkdeT6P7XPvED3CIrxffPDdXO8KDB3M/u4roxhiNjZ6Dba+dO0imQEG03qy5yz0Beotxag4U4D3koG7ijXXvFoI/ClZ/+YIjWvPlw6hwbnfbCGGTlBa2gpMUXC749pxCcC6CESbrUAS7y2aD7fOC+ao44MJcUPMCRdtdpakKOunwPC70/nl55dZWhzveixOG96lkTnI4YFHnAEzjGuY/bfJIf/5VKcDq6rSfyrumSEK/q+8cTN1Ttrc17U2LAIX+tMiy38wIfPdXL4knFq3LbDwORAIkQAIkUD4C44b18nKObyuf4Tlb3OQV2L35sye0iya8/+mV4j8frp4InwVumYbGVR5pFzZ39MT4S84aLXp0afK7Q2QkTkzWEllUxkUR3aVrthuL8ipj6FzTp0dnsWv3HrFj916d21K9Nu6kkRTKXaRy0CnQGJysqWCK/TPj8ol+V0VzaKW6mAqd4/RGPUVnKyBxfomL6GATwdDVSQIJBDacf/LwxNokNvU4nMN33CGi++ct3tB6ugjvMvwDp++UowdX7lnSPc0Qh1tl/xZJ6Mc8XKTcwolJFkF3/BCyu1ISoNBfymWj0UECv/rzCvHzOcsIhQRIgARIgAQiCQz3ImYP7tfVaRHPekH9qSmjxUdPO7TddBG1uNwTcNnMCCB/bhHT45jNJvqubp07ih996VQBp1DeOdoPOai7OHFMf/H7594Szbv2uJxmqn1BwHv/0YOcONWQNkY3tYVJyiCIcPLUCuBA6HcV4Zwq7Iw6Vy2UmZE5lR3GRnSXjiqdKHFXxUTlgsCGj5wyXPz80WXKzw/TlpR/O7twUoEC6hzhXVOrFU3ot3VymKapK/+u4QxIoD0BCv3cFaUnwBz9pV9CToAESIAEUiWAyKZHX1xjHZ2cqpEF7PzEsQPE1y86OtKyz8x4Qmx+Z1cBrS6HSTKq1/aHbZFnK3MEu4hIN5nnoQO7iw9PHObVeugtRgzq4aeBgIhSr01F+Iljo/pdOyqy2EZwreJamZ6uqCKLqDnhfYHnFFHc8kQRRO8R3vN81rFDlJ1VNqlAVPKbh213/S7/xJkjxX970ey6TjKVlC1V3EvghLQ3c/zvejva1F1B9P95Ew9R3jt58rHZt0G7VfZw0YR+2G960jGYejDP9ePYJFAUAhT6i7IStMOYgOmxYuMBeSMJkAAJkECpCOAo751emhlE3LGpETj9yEHi8x86LDbv7cdveoz1DtRQRl4VPF6uKqJaDJf5reecOExcce641nFdRSmaTqRXt6bU6kmY2pT1fTZCP2xFjvC492iXpg5i8pjO4tPnTWz3znCVczprXmmOhxM9OtHiadpSpL6xx+CQqyVu60Stm7x3dPoPsnP9Hh/av5tYvbHZaHnqLT1UrXdTEKBKOhsj4I5vsk1ho+pMLKLQD+ce5q/byrK2uvPi9SRgSoBCvyk53lcYAvc8tiz3I+GFgUFDSIAESIAE2hCQaRIYVaq3MZLynF70z38qVJ5zvdnlf3U4jcp9T66sVOHhccN6i3/8xDFtxEyeAsl336lEeKpYCBEWwpoUY0cO7iHeWvGagNh/wgknRHZhGqWpYk+W1zQ0dBD79tkVloa9FPrbrhr2EgK34BRSaTo56VWKumJMWfA7Kd1JnH1FCjzDCQh8xtRDgw7wm/mrlE8+YO/g+02RHW22hdBVT3UUUejHnlV9ZuVzW7WCzPXw3HKO6ROg0J8+Y46QMgFXR9xSNpPdkwAJkAAJZEwAP+TwYxf/LtKP8IwxaA+nEg126b/9WWzZvlu7b95wQFCS+zLI44Z7XhQLlmyoHCKkTWje2SIWrthSubmVaUImOfpV55ckGJlGaaqOn8V1B/frJvr06CReWWm/j+/75pQsTC7NGCbR8HiPouCzat2JOEEY/SC3N8RR1b6iwBbtO0aaz3tRNpbJiQ3Yjs8kOD6L3ExTzenMLem9nTefpPfCged2TOUKMufNneNXgwCF/mqsY93P4ou3zRNvrn+37jkQAAmQAAmQwAEC+PGOVBX40YPmulBelTl/1vvhdP7Jw2tO8YofPinWbt5ZZQypzS3uh3heuexTmyg7LgwBRLEinUdaTUUwKvsJXIhKOL2AXOw2Le21sLEtj3ttUjuZFN+E0wnfB/AdAf8M7NPVSXS3qeicFnPVqG6Mj88e5LUHGzDBHi1yxLu0GSc1TVMyujrhlNb6mRRC1z2toPLeTmt+qv1ifV/yggSWr9veuj/hkJty9GBnz66qLbyOBMpEgEJ/mVaLtsYS+Nbdz4vnl24iIRIgARIgARLwoy67d2kSLXv2+jTwQ75rp0bxjFfcj02NQFK+08/94EmxfiuFfjWa712VVDCuaGKR7vx4fTSBnl2bxDs7WnLDk7aopSoY6aRkyA1WzMBI6TJp3AA/h7xNS3q32vRdtntdODfT3tuqTIt2wlxln8nc9sHitXK+cKJATDVNZaTKzfQ6W8dh3Mk6U3vSuk/1pAjWCc4dHQeN6ns7rbmxXxIggfQIUOhPjy17zogAozQzAs1hSIAESKDgBJo6NogOHQSLxDpap1rRkqx5YAZZJcoS32v+94+fE7taDjiq2MpNAMLL9dOOFl+767lcJmJaXFTHWF3BSOZjr1V0VWf8LK6VgrLNuw+RqEg3oyPGZTG3vMawieaXNuukKkl7njjtgb1dhFbrucdzN2vucqXTKbLOURHmFLTBtmAt+rItUJ4VE3wnQCF0OGaCTZ6+OG/isNbTqzo26b63dfrmtSRAAvkSoNCfL3+O7oBAkb5UOZgOuyABEiABEtAg0Lt7J/G/PjDW+9G6QqzewBRuGuiULo0TplWjzJQGqZOLdASTC749p06oVH+aENxQLPDim+dmPtmshGVTwWjF2u3i/3incjenXO+jX8/OYtM7u4z5BznaRG4XJfrcGITjG03zkIfNKFLNg6IUno6L6DdJCaNbD8HxNmnXnauaHyqnHtKei27/Uux3kXbK9L2tazOvJwESyJ4Ahf7smXNExwRsj+45NofdkQAJkAAJZEygX89OnojDwrBB7J2aGsSIgT3EcaP7iede3ySWvLXNaFXifuA/+MwqcceDi436rMpNDd7xkdFDeoolq2uzbWzoIA711uLi948SJ4ztnzh9VyJG4kC8IHUCwZzJEPptI9g/eOJQXxRHiqekZpLKIanPuL+rCkaITMX+RpNFUCFcIUo+rYaTSYjcfWD+m0oRzGE7YCcEevQjm0mKrSxOVqTFMK1+XQn9d187uTCnJPCMT585v3Wfp8Uuqd84p5Kpk96kHkKSjaZ/d/XOKNJpEFMWNvepvrdtxuC9JEAC+RCg0J8Pd47qkIDpFxaHJrArEiABEiABEigEgRPHDhCnHnGQf4wbApWL9HbhSHT8yL5x9kLRvGtPIeaclxHHjOwn/s+njhVIPzHnxTXtjtVH2dXFqxXx1Y9OqCn420QM58WC47YnEBaIb7n/FX+v2DQp3uE0K4RrKZoH+4QgZ5rKwdS2WoIR9jOE8Qfmr4osnIl3FZ6LP3nPkE7r2rlR9OvRWaze2Bx5G/jjJAXeXzJVjkm0dZxAr1pvQNqBftjaEjBZjyiGM6851avF06VQeCH2L1+zPReb4vLPmzioghMoyokUV0K/zim7XBYy5UEp9KcMmN2TQI4EKPTnCJ9DuyHAiH43HNkLCZAACZBA+QnMuPwkgShi2Vx8RkI0QMQkmq1QUH7C780gmNYIhYlv8pwfEP/2K0zy+NH9xTcvPib2ShfR3wpm8JKUCOBEzb985oQ2z6KtOBU8HSDNhtCPPQcxHUKnzNmc0rRiu40TjGAb0qqpnEA4bFgv8doqtZNHmCuePzgJwHWh98/6bbtaOYz0TtBIZ2fQaHCS9QGSGEU5CqLuias3INcCpwmKJkInzT3u7+AH3th367btFN08B80gr9h9FGuVMVxF9JsK/XI+8vmBzcGTGypzqMXqszOeyKXWSlzuedu89sHvAjZsbO915QwvwykbzBXFkrt3aXL+HqHQb7sTeT8JFJcAhf7irg0tUyRA0UERFC8jARIgARKoPIEbLjmujVDhSkiRQj9SbEC8YxMiKC59xhN0NmvmAB/cr6u4/epTIlG6iP7mGuVHACdrvn7R0e0MMD2FGpU+Jr/ZtR85SjCCIIz3j066ojFeKqxtzS010564SEmUVN8LYu9lU8e0cdQk8ZZpibBWLvJnJ42X5d9l8VacSIlbT5PoaBeOaDjA4ODWadibKG4KATVqPq4EYJvfqB86aZj4rZciT7fFrYOL032wJfwdQ9c+V9fbOi1gR1FOKISZYE/e//RKMX/xxnbft+BUmzRugH9SybZR6LclyPtJoLgEKPQXd21omSIBV159xeF4GQmQAAmQAAkUlkA4oh/CvCzeZmM0+kV6GghkbEIEhaCbZr8o5r22wQgLxMTzTh7e7l4bgcjIEN7klEAtAckkXUnRi0aGBSOTgp9yARCpjwj4l1Zu8VOfyGjrEQO7i5M9kSt4Ysl20fCcLfMclzgN4Ivzvbp4jtI+TsewtTHv+6UoruLgBUNEk0OMVGkufsPpPBsqDgtpN/bZNecfbr0XTJztUqzXdfhGnfqR84GTBv3ZtuBJNtu+bO63dRJlVahcd4543rBOUWnZgn1hrfE5Y3NaiEK/7urwehIoDwEK/eVZK1pag0BSZA7hkQAJkAAJkEDVCUQVznUl9H//ioni+p88pxWdW2XeMmL7lZVbxdfuelYpXU8Ujw7ef7z3m1MiUZkIRFVm7npuyPF+xoTBYpWX4x2RvWhIjzDh0D7igXnmDq0kAUknfQxy1485uJfYu3+/6NWt6UBqHi8tTTDvvGsuJv2FBSPTkwty7LDD0sQm3mNPAGIjcs3rnMrAqDqR0jZ7JelZCxMweafqzCWOuOoco9JFqQj0KmmmXP1W1nGs2O/A2j2YOE1ljy7WNWl+eG7gIJu3eENrvQasFZyWZx07pJ1IjzWaNXe51vNmc8KCQn/SCvLvJFBeAhT6y7t2tDxEwObDnjBJgARIgARIoOwEEEWJH6/Bpiow1Jp7x8YGMemwAeKJRevKjsip/Ujdc8t/LxIvvbHFql+wve7C9mlekPf/C7c+LXa37LPqnzdHE6gVmWoTLRoWXiCWInIcOc3xv6VYv3fffnHXI6/HLk9TxwbRsid+7YskuAUFIxcpQqLeZdzH2RCQ4iROU8QVfE6yRDeXu+lvOB2R01Tojitsm8Qg/Pc/v7xWfP++V8SevdHP9IFC7Ud6hdoHtOtankTw3yPeO0Q22IY0U9Mmj0g8eeDqlFiR3jsr1m4XX75jvu5SiJO81DfXT2v/mavdUY0bVCLzgycDTVKdYXib/Umh3+WKsy8SKBYBCv3FWg9aY0EAX4KQr0836sRiSN5KAiRAAiRAAoUhECV6uPpxX5hJFsgQCMUQaiHY2rS+PTuLH09/X5suTH/09/f62qhZK8DG9iLc29DQQezTXAMVIdlEfAwKN1Kcq5XuCpH5yLcs08d08sT9VeubPefRZiW0LtI3KA2UcFFQMDIVVIND6ArFLuZQqw9ZtBXphKSz5qBencVRnsjqqnhr2nNI6l8nrU1SX/i7yjMm+zE9OaCaSx/OJ5xuM/2NqDOXMBtdripCutyDeE5Um6vvAllEwqvOyTSQoVvnjuJHXzrVF8ldN931xjv84jNHirsfW25c/8h0f1Lod7367I8EikOAQn9x1oKWOCCA6Lcv3jpP7GzZ66A3dkECJEACJEAC5SBQS/AwESzLMet8rYQgM3vuCmsjGj2h+tdff7/fj05al+DAECwOG9pbPLd0o7U9Zevgo+871E+/AyFLpekUc1XNkR1OnaESzSltDeY1Vx0vvPayWLbK/NO4JigYmcwhyqYipO/B84jUKbXSabjK5Z7Guqj2qbNfVfvEdcGC5Un32bz7kuoCmKTsCdurM5fgvSZitKlwm8T44pvnGjs70HdUesCkMbGuss5G0rU6f8eehfPGtKXF2OQ0WKemBuuTeybvSwr9pruH95FA8QlQ6C/+GtFCRQKm0SCK3fMyEiABEiABEigkgagCfPgRjOK5+Pc7zS1ix246wF0v3qnjB4onHaQzCgr9JqIQUrx8eOIwce+TK11PsfD9BXN0J0WSQ6TCKQwI/ToNQi/WJS4aOCz0mp7GuOiMkeKePy3XMa312rREK1VjgoKRC1EV4+qkZVG1U+c6RIHP8hx5qg4k1ehyHRuyuNZVpHeUrRDgTZ63nz26TGzWPJlUK9IcJ76TipsmsTYpQmvDNo3IeZPPlyAX1T2OZwffP6JSDWE/nDfxEKsisrDJxXvG1HkTt1dM3/1Je0/l76prE+wrC6E/LUePChNec4AA1gB1iORJIPy3qpxE4xrHE6DQz91RCQJ4geEDHx+wbCRAAiRAAvVBADltd9a5gB2OTsbnISJqVcWp+tgp6cwSP6x/4xXPs0vcIwSi+X553Zn+muG7jEnr4FX19eq11l2LS1eFVDgve4WSIe7DGTBheB//hy3+P0QoKfrJHNcq4LA+MsWO328vr98RfdrkxsbzhyhTjKHbUJjZZgnjhHHYdP/TK8X8xRu9H/wt/o9+v06AlzICXLCPbVtQMLIVE6UteQr9putoIrbZsre5P+20pyppaML2Jzns4uYbF22OZx1Cv23TdaaB7WXff8L4O4pN7vVaczU94ada+Fi1oKyJ40TOy9W+tbEhzNj0nWG7L+X9+HzDO1OnpSX0xzl6/M8c7zNz2uSRqaRN0pl7PVyblEZK53RjPfCq2hwp9FdtRet0PqZfCusUF6dNAiRAAqUnMHxgD3HTpcfXrZMXP5hQgA/ig2xJkcelX/SCTQAiwc8eXWp95B45+v/9ykmsM6SxvigQ/emzRiuL1EGxO0qEP9ErgImiyK+s2uqJ9Nt9QXxgn66+GIEc+qpRya5Ebg0UrZdGCZEqEaYuUs8EBSOT1BVR83UdbavD1GYdTVJo6Njm8loXUdG17NF1fNiezo4SO21TvJgIqXjffOvu58WS1duslsulEC0NMXV8JJ0wMAkywLsHz4tuc1HwG2PivY5TJy6ajaPexfhwxOCdqdNcC/1JwrK0zfR0nc7c6v1a1XRsXIvq7hQK/dVd27qZmSuvft0A40RJoIAEUIBw9559BbSMJhWVgPyBhs8A5J0tSmts7CD27rWJy207E4jAnz9nnB+F+14kbo82UcS4w1YgKQq/WnZc4XH4Ty+FSotDvjbzxo/qf/Yi8BHlbdOQY37c0F7G0fw2Y5f13jOOHiymXzBeyXzdFCxRnYbFcDyL6BdOgXXbdopu3umiIf27iZkPLrbKga00oZiLggVsTfKdm0RfS1OCgpGpkBiclqkAaMNP3msr2JkIbi7s1u3DlVhaa1zdPWXjYJF2hE+CuNiP6Pu4Mf3F8aP6tT7vgzxHIJxr4YKuGO/rP33OOlUQxtQ9RaC6B7D2cPKopDMK1hCp1b/p2unuEdjgynnjkq/p/FXXLOk6k3emS6HfJLuCS0dLEp96+rvqqZogE5PnsJ6YlnGuFPrLuGq0uQ0B2y/kxEkCJJAvgUvPHiP+6vghvhGISF6+zhNOvB9Kqza8K7Zs352vcRy9sASCkXtF+RzAD+LTJwwSv392tbM0KieN7S+uv+iYxHVIOzIz0YAMLpj+kfFixr2LMhgpeQgZqbp+64G0EKZpc5C25z+uOtnPzY73H5sagaToUtmLSkS72ogHrjrnxGGiY8cO/lrF5ezX6c/1tSjKi/eQaVS9Ktew3WHByDQ9iOzXJLe7K5Yu3qV52q/KIYvT0Lr7yUUu/bB4mHYwQDD9hYnYWWu9gs471XXVuS6pcDa+Z2ENw86M8Bi2wrvuKRhXTiqXQrOL94bO2oWvNXFauBT6TR0daZxaseFY9nttgn7yTJdXdu5FtJ9CfxFXhTZpEcjii6qWQbyYBEhAmUDcj5iiCLfKE+GFmRMIRy/pRKjpGIso8ueXb07MeX+El+t6SP+u4o9/cSvWqvzQh+iIH+xVb/hBiB+TebdwruJfzl0ufvGYfhFV5GT/7NQxXvqZ4U4KC+bNJavx43Jxh8fPO2dyVjyC4+CUCYruQXQycUSosg3PLSgYYdyfzVkqHlqw2giBiWBlNFDMTTghZsIu2J1LATFqX8M+vIdsWpLIa9M37tXNMe9KkI/aP2mLsDL9hTxJY8sueP9935zisrt2fcFmfIfY7qUrW79t14G6JhH1R2oZYevY0z0F42qvuIxiRm2WPGsFmszFldBv85vN9DMn1YeixJ3b7EOV3xslRlN3plPor7slr96E0/6iWj1inBEJFIdA1BdTpuMqzvoU2ZK4wmMQgl1G28qIRDiV5y3e0OaHnCxoiRzeL3jOgAVLNqSCLClXddoiRiqT0uxUFnHDOuTZ4tIYfO4HTwpE9+u0CYf2ETd8+nj/FpsfZzpjVuFa1QhA0wjDMjOCKGgrupmI1FIw6tx/lO90VEkJEsVZVxx2vVau0ry4dlbUqjGBsVCvBe/IpCZTwEFYTftzQ1d4dMU+KoWJbcR5Elf59y5eCq+du/eqXp54na4AnthhChe4iq5P+p4TNv26u54Tr6zcYjUj3TFrDZbn543pe9OV0G97EsfkM8dq4St6s43DRSJR/X5VUYSVmhaF/kotZ31OJs8P1vokzlmTgBsCvbo1iduuPqXdkWAXX1TcWMheikwg6YfB/U+v9PK5v249hbOOO1h88bz2xdpkvnwMkPbJslrHaWHH537whGje5U5csIaWQgdImbJwxWY/pVfeLU5Yu2n2i2Lea8nOHkTyn+UVAbw6UASQQQtqqxrn4Avf7Up8UrOqGFfJOgIQ+m2aSVQfBKO12/aKu5/ZaRwNj7W9zDvhoiJY28yv1r1pis2mNqsWVYwrfIv7H5i/yndSB08qNHm1kVpSqo2kmvIlyMRVlHbcOyJtx4bp+ta6z7XDKA0bXZ0o1El3hTFnPrTYyqnimq0rDiZrZCrOuhD6XTnRZNo5k/nzngMEXLzjVL9jkXnxCVDoL/4a0cIEAmkLLFwAEiCB9AjgB73M/ymPolPwSo93lXpWyf3rIgUDmNX64muTD1N1PeLmirHxxR6iZp4NjojX33pH3PWIvWMlah7dOncUg/p2zX2eYduiIlb//PJa8ZNHlkZG90Pg7+alRfiOF8U/YlCPNt3lKRLkuXd0xg4XxK11bz1+N8R+7NGlyUl6K91cvU88vUD88tlm8cbGPTpL6l+L5+JvTx8h/vqU4Ym5wKM6x3cHpCvC+1B+j8BeScorHteXi+LuB/frKs71nJMQE21S7OgGM8nvVBgTLGZ5acWyPgUF7tg/Jg4bF5/ZcQ4P8Jg+c77xaRPtje3gBt1TEQ6G1O7C1btWVaw2rT8SnJhpBHwtOC4cVSYnQmwcFi6Eflfrf3C/buLajx1p9N7Q3rQVvcH2NB+wmDj6K4qz9NOi0F/6JeQEXHywkiIJkEBxCCDSf1tzS3EMoiWFIwABAUJCkpDj8nRInNju4kdnEuC4QnUuoneSxlb5O0Slhg4dxJrNO1Qu174GKW5eesPuiL72oIo3RKWJwK34bvJfT7whtr67W+xq2SfGDe0pTj5ioDiod3RebX6XqQ08WPBSZWnqzWEshSucZJo9d4UKoprX6ETXoqN/u+cJMXfJLuNxTaIIpZAdl6ot6YQAHAP4jFi+brsv/oIh/nl2yUb/uXXVTMVaUwEN88b6ff2nz2UuasuxTZ0bLp7bWkEA2DMYA+te9BauBVNUe119B1J557gqrq4SKGLCW9cxFxwD757rpx0tfvTQEuWgBpOTM8ExXQj9NnMOM6bIbLLr3rvHNoWS7ImnK+zWoSh3U+gvykrQDmMCi7z8fF/z8vSxkQAJkAAJVJ8AfgjgRxp+4Kg0V2J4XMEwV/3HzaWxsYP46d+f3s6pYSoCqTAr0jUjB/cQaz0RrtkTaIraVCMRk+x3+YM5aawy/L2hoYMYM6SX+Oipw/3IaJ2W9nOpY4vOtTaObjidRh3cw0lBcF0h7NJ/fUxsad6nM9V21+rky4bgd6eXmk3lNFM4wjvJQWA1iZibg5H2tfqXhVFXrN8u5i5ca5xa51DvxNAba7enMZXIPjG/KUcP9gqLH2I1pm3qJNUggDJ8fuo+g1bgLW52FVCRNF8XxdXxXHzijJHanyc6eEyjqoPzT3KeyOLPcIDbtKIJ/ZiLzQkFGxZVuNd074XnnnYB8CqwLsMcKPSXYZVoY00C/+5FZjzi5epjIwESIAESqD4B3ehIl8f1o1ICuIqgiVu5Dl6k/M+/2lbor5eC1fgRu+3dltSKHLt8Ws7wRK6V6971U4jIPNj4wTpiYHdx0ZmjlIdy9UNNecACXoj0BedPOkT81fFDYk9AJJldRqcJ9jvEUhRmzrslRUXDPuz17l6qoHd3tvgFgG2bqsMMwiKisoP55pPGlicG4Bi45f5XlRwESX3q/r1WtCrmgj2LuenMS9cGl9cfN7qf+Oj7DvWd0CZpeuJsSRI54+7TDQJAP+C9zNsTzf9TQLfR+7y976mVLjEZ9RWXfsios5RvcnEaLS6QImi6i/R2n5wySnzstBGpEoGzSvc0TdR6S6df+MTRhOF9fDE86USryiRdCP1pOM2SnD4qc6vHa/DdAU5wmxZ3StWmT96bDwEK/flw56gOCXz1zgViyeptDntkVyRAAiRAAkUk8Kkpo8VHTzvUyLTP//Ap69QyyBX/SwvZqAAAIABJREFUi3+Y3GZ8FzmFkyYUTt3jKoIuady8/o4fsDjGD3EOjpSyCF9xvHRyy7+ycqv41t3Pe+l+ql1cOYoVotn/6rgh4rQjB1oLh2UT+oORyHmK0ViXuPzVsGvOi2tEXKoc2/eFihPXxsmJz48/L1qXi8gv2URFq6oW27Xl6/L+tNPKmDg8VfZPEgNXhUWTxon7O04xfebsMdYnI0zHN73PVmBUieJ2cUorKxFTOu7wrqzVXEXmm66bC6HfhaMnbD+c3vgOyKZHwIUzrExORj069Xc1hf76W/PKzfiLt80Tb65/t3Lz4oRIgARIgATaEohL7YAfGviBjkiqddt2im5eRPAoL5VAMN2HiXAQxT8cdZp2RD9s+Pu/OVKcPmFQqzku8hgXcW+NHdpLXPWhw7zilV19sRHCootI4aLMVUWIciFmFGW+qnZAfDlv4jBhm4YgOF6Z9k5U/QG8y66+7Wmx26vvkHWLEt0gIMB5kqbTTUXcqcLzESx0XEanrW69DNP9q/o5h8+KaZNHOhHHbVMHmc5V3vdh7z34vz44zrabzO+3EXtVC+O6+K7lIge8jLSft3iD/z7EiSZ8Z0GawUnjBrRJK4n3Jpyj4ShrOMrwnsW+dRGZjwUPFiVHn7ApqVaGC6EfY7v6fi03rot1yvwhKMCAtieYbQqpF2D6NCFEgEI/t0TpCVz7nwvE4lWM6C/9QnICJEACJJBAICz0q+RaltEpLn4kSvM+fvoI8Yn3H0jHoipG2CxucDz0UwWxK4pHWAjPO7rSZs3i7g2KfOFr0jgCn8YcXPZ546XHi/FeKoI0mmvxwaWNMt0JHBxR9QeyeK9EzSdKdMvqfZMUSVgm502tvSIdKTanE1zuRdW+IBpCmHTpkEsaO+m0g23x3/D4NoJ10lyS/m5bWDWp/7T/buq0Uk3T4uo7nE2h0aT9CMZxexJOJOkUcCXuYzy8Fx+Yvyoy7RfGkY65qPV3JfSn4SBjnnizJ9b0OcRoKsEoZlbxrjwIUOjPgzrHdErgRw8uFr99ZpXTPtkZCZAACZBA8QgEhX6dYoyIGN7tpUJZvbHZ2aSQk336BePFg97nzx3e51Ca7a+9AoefmTq2dYishLc05xTVd9iRk8aPx6znFB4vLlKtbKKfK45p/pgv6v654JTh4m89Z2EtsceVqKW7TkiXEBRys3Q+vW/8QPHVj02INTlLW3S56Vwv3wF5OXNUbP3EmSPFgF5d/CjhA06pHtbptFTGjbtGnthb69WFQBv0PxHULmsDyLHzWJeqRNLqPKO6JzFcOW5NPnNkUAnmp9pUHRiq/UVdp3rSKi59oCuhH7bprL3KnE3WSaXferjG5DdC2R2N9bCuunOk0K9LjNcXjkCe0ReFg0GDSIAESKCiBPr26CQ+f+5hfvQrfvTf+MuFotkTIfJs+KF6imdP2gXhr/rQ4WLqCUNap1q2/OMqa3S2l5v96vMOb3NpVT/fo1KUuMitWosz9upHTh0ufj5nmcpyZHKNq3zJwdRd2700CmhHefUd8MPVtfjgAkxSWgJXDoqDencR67fuVDI5KvITdkyfOT/VdD1h42rtCRPxQmnyOVz0/Ssmii/fMT+HkdWGzEKkVLMk+6tsnz+cTBnoOUnwOa3SsOenTR4RebJH5f6iXaNSYwTv5sumjtFyHrl4/k0/c0y/c4XrK7lcKxOHVPi5din0Y26mnMJccHoIgR9s5gR01iKrdGzms+GdJgQo9JtQ4z2FI3CtV5B3MQvyFm5daBAJkAAJpEGgqWODaNmTfe7qNOai0mc9FeOFAHDk8N7iojMPpEayLfKnwjfra6KEXpMf7Sp2yxQxiNTGj+e8IsWjbLU5Jg5xf8GSDeIxL//xK29uFTt3RxcvxrxlYUQVXlldI9NHwGmJXM8vrdji1RjZ4UdPD+rbVSxcvtnaFDxLU7yTR9hbtVqc0OhCWDOZRLgOiuyjSu8CpGP75eMrTPBkck9cPZxMBi/AIDoiWdDcYJFiFcE7KLDBwfDH598S8xdv9FO8vHeawqs35OV+D6dMwt8xxoE88Xv897tKXvas8CKFyEsrt3g2bm+dC2zEOwnvHN30NS6c4SafOTYpBNMSrE3Ts4D5jMsntubudy30Y2/NuG+R+JP3uWzTVIoz2/RfL/fi/YDPcbxbolrexaDrZR3ymieF/rzIc1ynBPAF55LvPS727t3vtF92lg+BTp6IN25Yb7H5nV1OU23kMxuOSgIkQALmBDo2Noif/P1pbX4U2xbcMrcmuzvlUXPMFQJf1VpYSHMlqn7joqPFHu+7EH7AyYJ8QUHFVMByzT8oiOn0rZOyS/aLtCNHDu8r/rxordiyfbfOcK3XduvcUezZt89ZcVzUJvhvLw0EBJu0GoR+1ITAM3T/0yvFyyu3+sLge1zeExDDolveqaSiImHTcoalxb9WvxAcZ89dkcfQiWOaRj0ndlyyC3RTxeAZgmMxXHMDz/gy77lbv21Xq+B9UK/O4mTvNKBMPaSSggXXIiIb48yau1zgnqji2HjucUIA/65Ss/3eExa5VdjI7x/B96bKfcFrkmqP6PZn+26WnwsYNw2h38YxIlnU84ki3f2gcn3wHYTr/RN8nsMNjkFdh5vKeLymGAQo9BdjHWiFAwJ/WrhGzLh3kYOe2EURCODLMr6MIPqQjQRIgATqlcCJYweIr3vibbi5+DFVBqb4LEBUIESNKrVTvXzk1wbykbuKVk6KxH3Gix7/Zy/Ca+++fAMjwj/kIaT4Ue3bdvrRZ/jxCTFMpuBRKbytuz8OOai7OHZ0PzFyYA9x1Mi+4pG/HIimDYo6cEhAuJM/ir9w69PGzoKgfXAcNO9KN/WYqsCE+T7tiZEQIiX7Lk2NAt+r82pREZ1FcVLZMoFgO2FEHz+tVBGbSdRzEefhwibVPReXAz3JBrzX4MDScfippuRSff6TbCzS322+98SdFKo1P9PI+WCfSanadPne89gyayehdKSmIfRjPjaBC4zmP7Ajgqf9cMIHDe+ZEQO7i7OOHdJ6KkN3//D6+iFAob9+1rouZgoh4PbfvSZ211FKh6ourIy88P/tOXBwRJ+NBMpOIAtxp+yMaP97BCC2QeSPi8yz+TFVJs6Ifv6+dxw87vhxmeYStDX4g1ZVUEqaa5zQn4ZQnmRL3N+DApSKXYd6Qvy+/fvFm+vfNR0y9r44gU4K3uFoN1fr5HwiER1O/8h4ccZRg2OHMikwmYXdGCNKHHMhumVlf61xIKSjpRXRj3oncFqZNDwPOAXCKM/36NVKwSMLyiKtjgmztN8nSacz8A7AczXHS7WC/y3Th/nOqOF9BN7VRWsmzHTFY4isC71/UH9po+cAtW1JDnid/l2k35OfwWkJ/aanL6pSlFpnPcPXylSDScEtJo4rG7t4b/kIUOgv35rR4gQCeEH+4L8XifmvURgu+2ZBJF33Lk3i7U3Nsfl3yz5H2l8/BCDWIjoZP6pUi7TVDx3ONIpAUmSl6g+CstOVaV7w3CT9+CnbXGVku4v8w7VEHRNxRJVl106NAnUztjUfiDqLa+F8sBBTEM1aBAcOxE2VVBcu1kmVq+11V5wzTpxz0rDIborEPm6eUel7dNOp2DJ0fb98l4E/HLWum8z5jtQuuicGKLLVXg1Z9Fumy0FKMJvUF1k5ruK+R6ikQYtLR+R63+r2p1pkXdcRk5bzU/XzRYXDBd+eo3JZzWuk4yMtoR+D656+YL74A8x0vhPRMWv9KFS6Awr9lV7e+p0coi+u93L6NnuiPxsJkAAJ5EmgsaGDuPTsMX4hNRnx9aXb54s31m3P0yyOXXAC2De3f/EUgWP6Sa1M4mPSXOL+LqOXVHIZm46Rx314JyDaD+3im+damRAn6KQpKEkHJgRM6YgJ543GHHEd1hDXoUHcnz5zfmSOaSsIhjcnpVfAnLD3VnuBB3947q3cUx+pTBOfOXAuh1vR2MfNJUocg+1lTemIPQbHHp4F7Cfb5z3ILUqQ1XHuFVXQVdnnptfIYrYoFouUYd08hyVaMHe+ad9J99nmWU/qP/z3sNMs7l0d128R0wDht/6dD7/ui6NR7cBnzpjWOghJzJIKlybdX+vvrnLOu3r/ySLBaQr94KGamir4PcKGc5nvNf1cDtZcKPP8afv/b+9NwPYoynzvyk4gJGQBBEMIIWGNhtEQMAZUFNlGPxC/AcTRuQ7I6jKMDnyCnnOcMSh40COXE4jKHI/XIOQMjH4qS3QGVBgki06QsIeAITACWUiAkJDt9N1Yr/X220tt3U8/7/vruTKYPNVVd/2qurvqX3fdFZ8AQn98puTYYQLyUREvmaIPf4fNo3gIQGAAEsgO8nlPDcBO4FFl1+3m4uW2KInB/nAS035Hh2Owe1S39Jast7qI1/IcPf/Sa2pUsvNLJq7fXfiEenHD5thF156fXsSw9VLMM6jIsyvGYYKzDp7Qa5ekiIJS3lEHTei1gKntEsHEDH2T5/Ua60yCmI2T97zZhBaKaUPMvIreH21kn1fvPI9+SVfnwlVM/tm8smKpixCfZ9feyUGKkxOvcnkOpa3zQsfIt+BLNz6gtmzdXli1fcaNVP/j3CO9Qs/UyavOvOVdK7se8g6zlXL1wbd6YTK2LU33YfNd4PudaWuoEB1+SMYCm17frvYavUt6BoY+6Nim7WJ8J8vKiRW6J9YCoRaH6xb6NRPpc3LWknkWRdU4wqbd+lOakO9yrIWk/sSTuiiF0E8v6HcEBoJnY79rNCoEgX5OYNdEGLvw5IPV6jWvphMRucR77OFnXlIPPvVSP6891Qsh4DOADxWQQuyt694qj2spt1vrbYowPpM901M4yz+GoGR6hovQ4BOL2rTLV2iqq2+Z+ZqCjCxY3Pyrp50OymzCRtsy8jz92sw+W68ycaypsf7wJCRV6LlfIjiemcTll+c8e/mGIrLxsHbZ/VS3sG3bZ+tOZ+thrO2oS9xu+jnU309fr2HNo2jxre52qzv/OscONmMXl/rJTqCiBSrbfPQ3vSmhP2tXjHGEbV27Id2CXz6lbkr++F76XMO6FiZ97eK+zhJA6O8sf0qvgcDnv/db9UiyaswFAQhAAAIQ6HYCvpNEXwGpzbxuvPTYUpHZ9wC4TtdZwjN95zNvhO+ROnzuu0vTs2lsrmFDBqsLTzk49azPu2Ic2OzbB4vsj3GYoA0bnzRa2BNP6K/dslytf+V1n2z63NOJg9jzQvd0y3uh6hBR/azUeW6HDifx6uat6sa7n1JLn3A7+2v4sMHqtHdMUh88elLhe8snFIdNXGYfIbm/i0W+XttZsV/H6pcDbKX9pH/IriWJ2S8H2JoLOkWCpsThbvq8GRHpf7J4dVC5OuRLlJdiSzKJsRheVhXXnZlVWGL0He1A0imhv6qOA+l3eQ/8w08fDQ4HWNei5EBqi/5WV4T+/taiA7w+MuD/6aLVaufOnQOcBNWHAAQgAIEmCYwaOTQpbpB65bXyA0l9bPLZ9u0jIPnY1uQ9NhxcD4Br0v6iskYMG6IWfP5d6c8uXrg6v7IYrT47BPLsrFpkseXY9n552uxJatyoEer7dz2ptm7bYVut0nQiuJ/1rgPUJ755X5T8bDPJTvzbzt6sl5wtULR4la2/iKnX3/aYuueh523RlKaT50nC4YjXvL58xTUbka8q1rhprD5st2xXTYjX9sxpE9SB+4xSD63akC46vpCEQ9Eitg4RFAVyBzIJ8drW3x6bwzLHjhquRo0cpta9vKXH81raS/rCmccekIaZ8+1PIdi+cOZb1Td+9HCwN7jNdzjEzqbvrbMt9Bk8obvgTCbyvpAFW99LHwguNiH0+1KMc99Nv1ipFiS7BmNcNt+aGOWQR/cQQOjvnrbC0goCPt4rQIUABCAAAQi0nUDeoZQ2Ntd5uJxN+THTuHiVNxXWI2b9xBv083/xVu8Daou8uWJ5cMcSd9q+ECO7K0LPeRicHKS9z9iRauqbR6sjp41Xe+w2XO2d/L1JoT/POztUIIrZ38vyKjpEWO4p8pCO9cz/5XEHqtPn7N/LvNC8bd/fMo/5yeJnUi/x7CWLDx+YNTE3/E82bYxdPEXtU0eIH33QtXjIi3e8bmMpa/Jeu6mz3j0luOuFem3Le+HoQ/dU0kahl15AipGXiy2f/dDh6pp/ecjllty03eQ5bB64/ErSt+RcCxG65XnSV507zHxCL9o0UMiilWkTQr8N7XrSyPdYHDFCwzBp6ziUt5526uZcEfq7ufWwvYeADIo/ff0itfmPsa9BAwEIQAACEOgvBEIniyGTwrYwLPNW0qEUZCzwwsbN6fkXInTe/bvnlUymuuUat/uI1AvU98qLnxzLo1/ESi1Abk8OepawJBtf3ZpyzgonZfaHCm6+bJq+Ly+2+7Ak3nusXQJV9TkjiQmfFUjrXmRJzsRWiZYWdGU9YPWzLWcliHe5KYoclCykTNpzN/Xut75JrUye83/82YqgsuXmvHdtqBDoskgpNshzJu8tqas8W/rQSpvKNbWYE/pN0nWx8ZCX+ssOj7wzDmyYSJo6Fz9sbTDTycLf8+tf87nV+x7ZmSHPUOiV924JzTP2/TaHqJ9/0kFqv+T98dV/fjDZibkttgnpjiBZFKnr8nkvZW1C6K+rdcrzlf4p7yR5/8W6EPpjkew/+SD095+2HNA1IS7/gG5+Kg+BqAROf+f+aQiAPK+6qAWRGQQsCdh6hFZlJ56pzycT/WfWbFJrEkH81c1vHAy9ZsNrasvWOGFKqmzw/T2Pgc1k/qiDJ6hXt2xPBQ55pkU0Eg9rib2+aUv8yb1v/WLcl+cJHWORRzzUdyTiftVlI2w0JURW2dqff5cJvwix2XARTYTu+eJZM9T8Ox7z+n7qmPj6QMGmD0OucxdErB0xVf22yd3NoQez6vMVbD1abd4vRXxiHGBaxd719yHJe1UWTbvtCmmHJuoq4ukNyaJfpxb5d0kcDS459bCghSkbTi4HS48cMUR95F1T0nBo5ncBod+GdPw0dTg8lO2Ei18DcuwGAgj93dBK2FhKgEkjHQQCEIhFQAsk4gXbqUlCrLqQT/8hEFMk8okB32mSecKCjSeotrso3MTcm3+nljzudsBmp1mUlZ/nOVy3F3fWnirvWxEnRHTjqodAVWiVugVPHeLk2WQx8bcr1lpVUvqMxC43RSgRrG/+1VPRwhrYGJJ9z6QLDb98Si16LPwd4XLmgI2tRWnqjDeeLTPkYFbfBQmfsDHME0N6VN97m+rLPlbL9048pW0Xj3zKsLkn5pitqDzXhdC8cRRCv01rxk9Txw6jbthpE58kOZYRQOinf3Q9gVvufVr9010ru74eVAACEOgsAREbxGtYhJLPfXepWvHcxs4aROkQSAgMGTJI3XrFe4JZuHh/BRcWMQPz4DidrY83VJ63ruTXpDAWEUthVnmH5tYxqayqS1loj/7GvIpFk79XHZrcJPtZyW4aCa/z3Lo3dtMMGpS8z5L/96YkbMmmJNTmmN2GqemT9kjjZZtepiGHyfqyNt8zrgKaTZk+ArVNvtk0TbavlO3j3R3avq47CZpe7HRpN/m+b9/eXV79TYjYLgx1WhnjtMVJp+7n3beu2RCICP0+PS38nthjsqLxbbil5NDNBBD6u7n1sD0l8Lc3LFVPPIsgR3fwJyAfyEP3G6OWPmHnfeZfEne2mYAemIvH83W3P9ZYLOU2M8G2dhCIMbGOPbFogsxuSdDvL3/siHTxLcZkviiGqa93aRMMXMvIE8FEFJB4vk16OZZNPJsIIePKrb+krxL6lyY7WL6c7GRp6qra4ZFnR6xzJVzqqBem6tpJ0JQXdIxQXS7cXM8fkLxD29d1J0HbdxFNnLCrWp3sgOmGq81xwJvu+2XtVbd3dUhdzTCICP1uT528S/TZKW539k59ybeXRN01Xnd/C6kr93aOAEJ/59hTciQCl/7jUvX4aoT+SDgHXDZT9909OSzpILVx0+vpdk+ugUfAFCJ8PIUHHjFq3DSB0Bj93SpkT9t3tPrauTN74Q6Z4EpGRZ7mMnn7nz96uOtD+WQXhfTEdNmT69S82x5ttOuWiUJt6pPd6FVb1JBVi4KdWvCz9cKWhXbxSm/qku+/LPJL2KCbfrFSLUgO/a3jKnvviMf58lUv9SzE7Tl6hDr6kD17LXDa2tQ0P7Grqs+ZtscS3V3KlPJPn3t3az3nRaQblSxqy7et7JIF76OTXTI/XvRMo4u22iZ5VqQfy3u9bVesfhWrXnXGSw/doWIuzvVnoV/6RPacGp/2lR1e9z/6olr8+Npe4rzkLe38gVn7pYemu1yhi51mWUVn8rjYQ9r+SQChv3+264Cq1WWJ0P8YQv+AavOQyg5Oto3vM26kWvvyFrU52TrO1V0E9t9rN/X7F16NYrQM0nQ8Y/nfnfB6jVIRMun3BMrCoFRVvpv79WGTxqgr/+rtPVWMMZkv8kDtZk4a0MjkEMCPvHuKenbdpmRctCE9cPil5I957Zq86zYlE+CmrjJBznWyK213/J/tq37061WF5u8zblf1odmT1JIn1qjFFrHVZZK8+fVtSai2l5tCUls5Vd7Vnezjtl7YTS5EmIf/ipgj/bGOXS/SLvIcmKKTzUHiVect5HWkGO9I1w7qshAdayHCJTRKJ5i4MNThVPIERT1OPeqgCT1nWEh99EHGLuWEpvUJ0xRapu39bVo4FpvrZBXjHal3GPUnoV+eix/fvyoV5F946bWed7m8R6dP3sNLkLc908rVoz7UYUU/F1K3T3/wEK9FYdtni3TdSwChv3vbDsv/SKC/HaZHw0IAAsUEPvLuA9QPfvFUMKKTZ75ZnX3cgb0m3k3Htg2uBBkMGAK23rB5QGLsUhk6ZLDatn1H47zfO2Mf9an/59CecmNN5vPE5xiT58YBBRS4S7IokF3srsOzvUqQs23TrNea9OuViTj74sYt6Xv8gL1GJZNd+fOnME8ySZcDXSVUUPYyD4CVNGJHt19VXqSdPpTURgyREFN57RXSNu9LvC7l7aVDLuya9H3TY9433rWtTXmH/F7740etQzdUPUNZO2KJSLb1c1mItn3eq8p2YdLpfl9Vl6rntuz+7//rCvUv9xUvfFaVbft7272G69yNY8vITOfyTLjmH+MdqReX+ovQL7scZA5X9e2wfW/4nGklYw8Zq9tcMcblU5Ly/j45Vy7GrgUbm0nTfQQQ+ruvzbA4Q+CXD/5BfeOHD8MFAhAYAASOTybsP0/Em9ArKzi03eMrtL7c370E8rxBXWoTawHrxGRx7M6lz7oUHZz2ktMOU+96y5t68ok1mc96oLZdCAoGWZDBriOGqjPfNVnJhDHtZ3c+oR5JQojEvLKH/+XlLfx/sni1EmHevLQ363FvfVPqzVp2yTtce/Hp+3R6EQFEANDe2uLdt9ceI3smyLG8jGNyc83LJqxGaMgHV5uy6at2HEj6U//urtBi+txfJe7EEF2KjM4eJu67q6KqDtnyY8eALmuU/fbcTa1LdsnqhRQRvLQHeva+WEK/zaKRLrvt7/cQ7++63116QVRsbPPV9OJWGYs6D0aNdb6NDqvXH4R+17a3EeR9x5o24x3dd0Le0SNHDFFXfvxtePK3+aXUAtsQ+lvQCJgQRgCBLowfd0OgmwicmoRk+FEE76UPHLWfOueEaT1Vr3Oi3018sbV9BFwmDnnWx/JU155Kkl+V11QMikMGD1Lf/9wxvbyVXCd0RXZkD8aMJT7FqHfTeZghVWJ4Cmbtdz28UfqWCPYilphifBEXEbpkkUDEvOwlz44IpFXxc/vDONJG+GyD4HnEgePUsYfvnbtwU1c7VLGJ9Y7M66PZRcUv3/Q7tTQJK+VzuezsiiUI+tip78kLPRRrrOVyuHFd/SqEjXlviPd3LJ7jk3Mh1ia7o+TSC6WHJ6Hz3nvEvpXvz1gcQvKJNTYIsUHfW/W+CSkjVl/WYne3C/2+Y7eycXVoGDfb5znkHe268BvS57i3ewkg9Hdv22G5QaBNH3gaBgIQqI/Ae494k/q3ZX8ILkC28n/yg/FDggQbRgYQMAjIhPuSUw9TMgnXHskiWooAWiVe6mxc46AXNYAZ7kZ7SD+fCLJyiODO5P/+8WcrorbdSTMnqvNPPqhXnr5eVlnDshOxWLseogJoMDPtURriYVZkbkhYCjNPmXw/9YdXUq/hVzZvVXvsNlwtenyNkkOGqy6bSXEswazKljp+F9FGBOWqLfyxRKIYdSiKLXz21b+KHie/SnirQ+iXthAxWgQlfX0rCS3xrwE7Em3POdDlyTPjEiIoRrvm5WGK8rH64F+9b6o6/m37VvZ5bU8di5gxeGV3fLjmGWuXTtHCibRX3mHRb0nONmnTobxteX/bvotd21mnj/X89AePfhkTX/Ltxd7fiyJBPnTMbLNzTbenT7+NNaby7YPc1z0EEPq7p62wtISAfPj+ev5i9eKGvnFYAQcBCNRDYFgSt3trw3G7ZXL3vSQmaej157MmqnNP/JOIGEtADLWL++MR2HPMLuk3QTzDt+/YGS/jBnM6aOJo9eyaTbkTGZmonXns5MrJdqyF8LJDVWNNPjXaMbsNU/MufkcfEcdnUpTXXNm6DHShXxgJE4lVnw2fE9rdq0TWqvxFZLohWUTK89ivutf83WZngc8Ef/CgQWrHzs69XyZO2FVd9V9mWguePnV04eyaNhu2pI5nscrDMvYCVzaeuU+85yKOLl79Og/xev3J4mf67MQSQUoWkVe98KprszmnN+2Oyds8ULnMqFjfQeeKV9zgcpBxXlaxvr3jdh+hZLeNhFzSi1PSb+SbUHRAdZsOAo3FIaR9bcKnheSv742xaKXfu93s0R/6rcgT5GP1o7LxcrYP2J4vYJ4rVLWoH6OfkUf3E0Do7/42pAZ/JBDLqwGgEICAHYFvXjBLfeb6xXaJI6SSeNJ/edwUNf+Ox4Nzy4oLdcc5rTJ4cCK4cWwJAAAgAElEQVRG78iI0XuPHakO2ne0OizZPi1eX3+fbPlv8yXts2nLttaYmB1oi0i8JPEA/t1TL6kXNrzWGjuLDNk1EWE2JYvYVVdVfN8YfdsmpmlMT9wiYS7GJCyvLrFEIAkH9tTzr0QXy6v6QIzfhw8brI5PwjTctmR1jOx68vAVsqSt9cJDkdDkamiVZ7/roazyzjvx7fs2chhmUV1dhd82jpXNdom1mGfyqhJdYi1+nJaEFjx2+t594ibH3DEQsnAmHrCyYGbG0hfBKKZ9Rf3U3I0QErKiKP+qUD6+ZyPo8uSMmsdWbwxecDTtr/p2277fQgXPbDlS1/WvvK7kWbS5YtXDpqyyNLG+4z522C44+eSdvSdGPfUYq1uF/tDnWTPNjk9ifR+rxhrZNpX6SLsWOVpI/zrn/VOJyR/jARpAeSD0D6DGHghVlQHslQsexLN/IDQ2dewogX3GjVQbN2313jLpY7x4GcmhjDIpDb2yk8IYAmKITSIQfHjOZPXoMxuSbHaqQ/bbo5eHZhtiK9vUT/rFf65rh4j+o/96XK7JMSZJNix804xIBFdxEH592w7rLMqE+Bh920ZciiE2jBg2RJ1/0kGlB6+Gtl/eIkKMxRBpLC0oikCyPDnU9me/eU5t2brduh3bkFA8O+VgzRhXyPkSoe1cZL+NMG4T99eceNdla1Ub2CzA5eXRhLBbZXv2d7NdYtpnI0LGaL+itrDpSy6sQp6ponJcF7hc7DXTmt+RWO9cM/8qcc13EckMxxKrPSX8htgbwzNX2k9CmDRxdk5R29fRL137WZ0czDMMTLukb8i8pMnDikPraYZ+6VahP9acKDu2jfV824yZi/q3vKekjeXPAW8a5RSq0/WZIX3/JoDQ37/bd8DVznb704ADQ4UhEJlA02F79JZYGVSL53DoledlGmM7rI9de4warsYk8abXJGFmTM9VEZJkkHfmsQeof/jpo+q+h1/wyb7Re9ri1V806YzlrVMH1EFJppP2HqW2JQL/s2s3ORdRNLGQyf8n593vtHCQLfxdb9lbXXLa4aU2hXppyjM+9+NvU5MTBlWXb+iHItEvxmJIUWgY6XPf/P8f6RoHhLHJ+0i8OUMvaU95z8o72/XyFeRsyrEVpERIuD+ZcC9+fG3qxSv10QcEi7Aj+WiRzld4OTIJkyG7jHyvqpA0Rfn62utrp819psd3LPts45/H6G9575bQGNJ53GxCUNnwzktTdwjDbKiMGIvD2XpULeS5LurkhWOR98Fdv/tD6vGuxXVJNyEJF7gtCWcp4faKrryzG3zby7wvRh8OtcN391Zoueb9dYzxzPeI3uWgvwc+37cY9fWt58jhQ9RnP3S4mrSXCMi7qG4V+mMtFGbj3cd6jmwWmGP0g7I89GLBq8mZRrslZ2nZnutVt13k3xwBhP7mWFNSzQTk5SyDxlhbvGs2l+wh0LUE8sLM1F0ZU8T0Ffm0jUUH2vkOnEPqPmRIEj9+e3l8Z9sQLiF2xLz3LQeMVQ8+tT5mls555Xn2NeW1KMaKV7Qs3sik/5kXq+Mfv3n8ruriDxyifp18x8SjyPfKEzlieShVhUYQm11FFF1PmXxe+VdvsxaFfRYVqkS/UC/iKpFD+t/ffHuJkgOM237tNWZkcHirKu/aIgaxtuSXMZa+IEL9B2btF23yK+KfnCUg35GqS0QiERhkEVfGrbYhMsx8Q4UE4fzZ7y5Rf2jJDiypmxli596HnlfX3/6YeuW16vBlRbyrnknzvpDwPUWLWrHevaaddR/EqEXs5U+/1BOmRuo3bOhg9VKEBcAbLz22z25FeffG8ka3ObDYtl1sw7GI7Vr4lbbSO7rk8PAXkve9FtmmT9ojfe5jePHn9XnbelW9n3x/dzmE1LcMm/ukD8fqU03F3bepVzaN73jLzOeoKSPUsVNHqHcePdPHhI7dU5cgHytfm/FyXfBkDHLzr57uCdOW/X7IuAPRvy767coXob9d7YE1ngSaFHA8TeQ2CEDAk0D2YDsfkc8suswLMlTsc6mieHB37ghHF0vd0u6SiLbTkrMFHnt2g3p9q334GbdSilMXeezG8gCysdMUG8p2mpmHa4kgIItYIVde3WN6TdqItz4LcTb5ZrnIZP7aHz9qFTPZJkxCiBexjegq+f/3G5epJ57dGNLErb831GO1abHKp++VNUKV/eIBKodo6wMvffqdGUokpENU2RqSt8+90hbTJ++RihQ+ix+6zCxjG1tCdvUU9aE6xhM2ISGkLvK9E69z8ebUnp16l6DLApfcGzOOf5HHvfTFRcnulieSccOWwHGDjchWFhNbOMmhtE2GY7HpozZpXL6LNvm5prFh75qnb/rQHSrdEBc9xrh2l2GD1HknHVIaMtG3Deq6L1bonuy7O+Q7YNa16lyYOriI7bbnGsUe99RRH/IMJ4DQH86QHFpAIMaqdguqgQkQgIBBwBRBsx5Qvs98lSDX1KJhJ3ZFtKVzSVuKEDM28XhfnYSokQG7ecmkY//xQ9XWQbuolf/Z+7eqOpSFC6lDdCmzJzuQlnrKIpX2/tOxN3XfjiG6ye6P73x6di+Pwdj1rgqNIExsFxek7sJJhHjfS7jJ5CZvN1+V4CeLMA8mfyQ8iwhiW5OwSa5ha2xE15gehr6c6r5P2lLE69C407H7q029fWPdl+UtAozs3nj6hTd29Mjin4T82WuPkbkevbbPjHzDxCPPxStYng3pg9LXX9y4JX1W5H55B9/677+3QdRImun7j00Os37jsFifK7QP+nhzlnnY1xEOsEpAknea7CzJflezPF2FnpAdD2bZVd+PGMxcdz288V0Wz/uhhc+nT3/s5D3y/pFzYiT82CbP58nHftvQaD55+95jxjx/Y/z5RnjAIkeBsrmHrw113le2aOVSbtX8yCWvJtJKGFffb4W2L2/Xl+23uKiOdYZXKyrTZ+5ax7iniXanDHsCCP32rEjZUgKxVl9bWj3MgsCAI6CF4HPeP7UwlIfPoCa7M6AMbIzJZl7+YsPLr21Vv3/+lQHXrrrC2a3QWoSS3+W3p1Y8qhY9/bpatNLtQNAq0djH0zykkd40dqS6/lPv6JWF9qzM2zb79R8+pH714PMhRab3ZoWUWAKNNswmNIKkLRO39TMu3n+xthDrhRRhLHnqMvKAung+lTWI7U4BEa9tQroEN37DGRw0cXTi+bqnOjj5r0waXcTnIlM/fs29asOr4WcEuKJog0ClvbCzfUX35Q/MmtizE8C2fvJchHrI25bVdDoJJ/OOQ/dKwqQNUwckMafNcxN8bbFdlLMRA2OPI6qEOPFg/uni1dbil4vQ4+tckW2HsoWK0N2auqw2PMu+/S97n3yrZBFC2Ohvm4wjba/YfbCq3E6InFU2lf0uTOV9qxc/ZexQtBgbUk5T90o/eeSZl9KwZ69t2e5crO+5L84FRbghVJAvGsv67LLT1SlzNopQ5cIsfB0kXBd866wDeccngNAfnyk5NkwghhdkwyZTHAQgYBC4+M8PUaN3HdYziakSjFwP3baZkGcbpA5RWESJzyWHYMmAbKBf0ibfOG9WH5FX2vZ/3PKAemmTW8gfm1i6TU94pY2lnnLA7K8feaHnUE+z7UWQkDAe0uc/992lasVz4WFdsh5K829/XN2xdHXULueyPV/aVCaf4t086o8Hgkl7xRCFfSoVI7RB1U4B067Q8AE+dWzynqoFNldbTv27u1xviZbeReTQu0EeWrWh59uVxv5PQn64CHF5xmcXP32Fp7LdLtGgdTijukTdIhHJxhFBI4k5jqg6Y8RnN4LYacvPN3+ze1QtLMQS+qvK6XCXtSpee2lrb/TsTTaLzHJP0+/T/sDeqoFanMhX9NVjVlmM69T4zAVrqCAv3/uib7XvmW2dEM5DdbCqXVYubULadhFA6G9Xe2CNB4H+Pon2QMItEOgqAlVb0XVltBeu7WGlIqy/ber4HiHVBUpsL2hd9qiRw5LDBbe6mNJv02Y9v2RgLRMU1624nzv9cDXn8L0rOX3qukVWB+NWZuSYYMjg5MDlHeWnMYin5q8fflGt2bjZMfe+yT9x0kGJoD5U/ftDL6hn1mxS617eHBzzOFvK7MP2Upd+eHqwrU1n4LMTSGwcMWyI+uh7pqQLU/JHxAybSxYV5F3i2qdt8m5bGpvY4TY2n/b3d6mdHTq8RMQNOSy07LLxkJf+ISJCrN0qNtyyaUIn/z5lduoelwUaVxvNsB8S8qPKEcHMP5YXvORZ9s6V94ssZPu+Z05/5/5qfbKL5k+Hx74RXk8Oj9Vx6kPLkDpUvSNi7dDulFe53lWmQwD5Pv+ys0f6TlV7Fi2yyn0/vn+Vuv+xNY3vHu0Ue9fnur+mjxG7Pu851TtL9MHSbeHnK8hX7Y6S+rl8Q7VDWSfO9Qh1YrJZnGtr+7elH7bVDoT+trYMdlkTiDmQti6UhBBoOYFBgwYlYkmH1BIHNjYDDJ2dj/huM5jLM5f3ikMjBiTVnuG+AqwUrcW5bOgW8YI1J9qXfHtxKmS09eq2cxtMr37xxNQxobXHaxs9wkKea1vPV7N/uUwU29ovXezKi3frcr+k/X+v/EV6VkKnrrI62Apw2vZOePdJ2fI8yvuuSijsFOPY5fo8m7Ft0PkJcx2C6T/XbVKbX3cPn1FkW5HnZch7rYqDKSaHePXbnGUitoSKVpKH77ivikXe79oBRdjIc5e9XG3xaUvzW+z6jvKpc9k9rvWNXf5Azy+G86MeU+sFIznDKHvmh7xzZfdayPlKsdrK9UBi290wYp/NDlB5t336g4dYO4DEqrfkE/JONu3Ic7jT77blT7+U2/5y5pD0A672EkDob2/bYJklAZ9BkWXWJINAVxI44e1vVgt/82xX2F7l4aUrccu9T6t/umulV518xCdfLxEvAwfwTXqhJ/Q9XrRTQvKXuNYysL/0hqXq8WfDQ+MM4ObqU/WPvPsA9etH1+Qe/CiefTIRsJ0I6li5coCgPrB4z9Ej1FuSfEJDocSaELm+S0JjyNr0tVPfsZ/6ZXK2g+shwjZ5u6ax8YivyvMvvvIL9frWzgn9ReK874S6Tm/zIpYhoRuq2qetv8tOjE4vLtqIQiH8imJKxxDHq+zSAq5P38qey1NWVuhYQPJu6pmzDSMp9RcxvkoU833HSJ1lEagNZ3HEYK9Dl+nDw6V+MhaYkoznqhhW9eP+/rvP85nH5Ioz36q+c+fjuYtXZnoX0bxO9jbvXtvnMM9OeTZlbPqnXU/DUkciGeN2MhRlLGeS7NjWdsGQhb06e3V43gj94QzJocMEQgZGHTad4iFQC4H/khxi+48/W1FL3jEztT0c996Hnldf/+HDakdF+JMi23zFp1gD5pjM+mNe3/nMbPXX8+v1Pj32LXur+x95Ub3eQU/h/th2NnU6LAn/8IkTp5UerH3zr55KvWCLPJBjeEzF8HSTSa0INvoyD0rM28nQxDtEL5Ze8K1fqz+se82mSWpNE+rF/pnkXdDJw8rzJq6hO47yziOpqxFihG6oy7Y68+1knGERfG/+5dPq4eQQTN9xii2brCDTZHvLs3HmsQekIfZsDxd3PcMjNHxPU6FjfM6/KDvbJuQdI31n1MihSVjIbbbdqJZ0MXbW2CyeuJwRVEtFW5xpzHNBbKvZqQNoiwT5RY+L88kr6SHWemfv5L12Ux88elLHF4Ntmdqmi7EwKmWZ4zZXB5WiM9ds60C6+ggg9NfHlpwbIhA6KGzITIqBQCWBgyaOUY+v3lCZrirBuYmo9t07n6hK1tHfbQaGetvgnUufDQ7l4DMxWJIMFq9c8GBXhEDqaGMGFi6HMf/DTx8NzIXb205g/71HqU+cMK2Xd76NF5ZZL9sdQHksYni9ao9aESNuSBZTZSKZXZwwdzI0IfRrYTrkYLqYfcd3YVXbEGvi6lunPKE/1KamxEepcywPP19+uwwf4hSuZuiQQWrb9vAwg667bXzrZ96nxyg//+1zTnUOKTv7Dmx696FeULHpZ9Lvz03e+RJGUu/SsjnjwNeBy2ZcGcJe3xsSGqtoQcqGZwzb68pD2Icc4qqfpbIFf9N2W0ehuurb1nx9QpzGqEvRbqMYeZNHMYEYDiySu96J4/seanKME6s/6J1D6aJQcj7arsnYpb/tGkLoj9VbyKejBEInYR01nsIHPAEZIB//Z/uqB55anxsCwwWQeNQcn3idfvnm37nc1mha2+2TsQYwUrk3jRupRg4fmgpz2vNWBqYfmLVfrzju8uG/Y+nqNBTGMy++2iiX2IUNHza4oyEwbOtz6jsmqR/9epVtctJ1OQFTmPY5QNJX7I8h9O+avKvfm7xf/y3ZfbApeVeUXeL9P2LokPR9UudlLmLKwsk1//KQWp0cwtypK1Tob9JDOY9RdkdCjENIpRzbQ+dD2y3md9PHFjmw9s+mjFMLE/G77IyAXUcMVdt27Ij2jWqKr2Yi/VQW8vLisvtws70n6zXtK4rblpdNZwp6wuD+JKTFQ6s29Cx6ag/aNydjrt88uU6t2bC5dDG0yA4fwTJ0N5ENE+nTLjsayviZvzWxKGxTP580tmP6srx95vGIy32J+nD0afO8ewjjEoukfT6x3v+yUC7v7pCzfZp4/9qTKU5ps6jYX/oyQn+MHkMeHSfQFk+2joNoiQHdchBsJ3ENHTJYvX3aeCXbCd9x6F7qiv/92+CD87Q3k9RLtm/WdUk5svvgP1asdS5CJqkiTFXF0pUJpEz0mjhMUIRD2dIp4UP+7T8SAW9LZ7c/O0PNuUH4XnDywano1/brL46ZrP7PPU+33Uzsi0hAxzSVSYrP5ROm4+yrf9XI+8Ssj6t3sw+LrCfzNbc+pO5Jwp118gqNl95J0SvLM5bHdFOT4E4KPdk+97YDx6v1r77ey4FBvk3y/Mt39sHEuSHGZS4uydghPTzwBQndsDkda4wYNkSJ8Dw52VUU47DwULE3pM5Zz8lO7GouW1TRIop4hlZdVfG9bRetYgjNVbbq32MIa3nvghgL0bZ1sEn35gm7qWfXVDu7SH88JwkXKjs1fK8Qpr4L/762tv0+14NpY9en6QXX2PZ3W34x3v96N46MHaT/hFyhY7+Qsm3uddlFHCNkqI1NdaZB6K+TLnk3SiDWZKxRo/thYcOGDg4Os9IPsfSpknlglWs8vCI+evJwx5LVav4dj9eGUQ+sbQaUgwcPSj3mj0g8/Kbvv4faY7fhPTETiwzsxCS6W7zfbRtVeyN0yuvQ1k4ZSJ2ZLLSIsMcFAVsCPp58nYhdK/Wp85uY5z3/3/9pmVq2cp0tylrS/ei/HheU78PJoXdzk11pTSz0mobmbT+3+c7ZVLYpob8NCz0mD3nHy3hHLumv8sc3PEARZ+1AUHXWR7atXQ4LN++1FaBt+oVrmjxPw6ZF4qK+7BNnviq+c5kwI/dK24s9Vc4jrpyL0sdYhMyLZX/q390Vy8SgfISjnMMgizByFYl/8lzr5yeEfYwdUz4L/0GQWnxzpx0fm/rOtbgJGjfNZ/eTaaQ+e8Vnh222sj5hcpsC5utA2M3vF4T+pnoX5TRCQB7iv73hN0m8zx2NlEchvQmI9+KgQUq9tmU7aEoImBO1EE+W7IdaBlh1T0BFCDk1OZDtiec2qsWPr1XPr39NbU2etyQEa6/nTgb+h+63hxq96zD11POv9AlJJEKdnqBlUcViMhA7YZFnW6zFpNhM9W4K8bbmgoALAdeY3G3ydHapZ1lac8FYp/tKcq7Iosf8dkrEsEvGAD/8or/Q73PIZQy75d0pPOUbZ16xRGnbreBm3NhXNm9NTXGJG/utHz+i/jXQKy8GTzOPbPzumMK05H3hKQerW/99lVfow+wB21V19xULqvK1/T1PSGn6+17Ul33fsTbxneW5EIcu+a/8kRBRNvH+bbnapovRd/MWaDux48yss4zJ3/PWN6mjk4WTPO982R0jfV8v1oV48Md+v7o+w7Zt3bZ0tt+GTjo+xjiQuW3c225PiFe/PPffOG9WGnotRiSAtu6wCXEg9HEsakufQehvS0tgRzQCnR4sRatISzKSEDM2CycyUN832Rr9syQuax3XoZP2UAe/eXf12LMvq0cSb79uvWRwLAKV9oCJ4R10ypET1SdOOiidBEl+dXlBShvsO35kGt6m7Dpp5kT1zsP2VDL5rIpfm7c1ru7Fijb0nUQLU+HHD/6pJtKfZLIjnlhF3lV5IQ2GJDsu7nv4hY4g0QNMsTfG5LkjlaipUBH2ViaTaq5iAmUTCunrcsCWvAtFLN07iT36xHMbknj59XyfqtrJ9jtalY/5e5HY9n+SEGQ/+MVTLllFT+vj0S9tJd8M33BOoZUo6k+xFp6rPN1s4sbaTKKvv/0xJQfYt+3SAlDsMxhOf+f+6rdJLHjJ1/eq8io38+3k+KTIzqa9ePPePaHPSdXz4du2se+LNVbJviM7teNM87FdiIzNM8YcKG/hJLadnczP5tuQbb8YXH3qbLNo55Mv95QT8Hn/ms4NsRaH2rrQE/rdthl7tbGPIvS3sVWwKYhAG4V+8XATj+duu3T8TNkOXRRv09zmKdvHQiZbwkcOaDv3hGnq+WR1Wa5RuwxLPOz26OVhEuq91Kn20NvjTCE2Rn/V+cbgX9ZHXcQqCdmzY4d9pzc9Uzs1QO2251Pb+5Zkke3/SzxRfbdPx+iDPuzMNvcZpPqU2S336MXAThz22C2M8iYULvE3m67nnx04Tv1HIkjGuLILxmaeId5dMWyTPHzitPp6A8ewuSxWuIQRuvx7vw0u5rMfOlwdM33v3Hxkkn3Dz1ZYjZ90KBxZKM27OsmxCpK88+U7JWOVGJe8A4SDTTz4qvJsBapOjk/KxIZYQk0VJ/m9jvBB3SLW1iX0d/q57dRCS6wFDp/FZZu+3uk0LmOarONUJ/qU7Xu001z7Y/kuuw/lfStRAHSIrljfjzburomxEN4t36dsv0bo749PeovqtHLlSrV48WK1atWq1KrZs2erOXPm1GphaKyy2MZJOJtpbx4d7dCx2Pbl5XdwctDqh2ZPSkOrmJeIceJluun17Wqv0bv02TobYwBs8zINFTI+8u4DGvN4lPrI4OsDsyb24Sne7sIs9JJ2OuqgCak3ZLdepqda257htjMNHVh1YjKQJxR0UkBpUxvL+0JiQupLYoTLwZLaQ12ErUcT8XHDpjfCegzUy5xQ2ni8dZrTnyffgJ8uXh1sxqiRw9T8T72jdGHv49fcqzYkh6B26nIVXTq50LdLclDrzZ9/VyGqumP0+4aCKTr00GWyb9s/xo4arsaPHqFWPOfvNS9laXEhxlhFxtXyTH3jhw/bVqMyXV4orOxNMca5lYbkJChb3DO/FTHYVtmX5RRrl4ZrOLYqO+v4Pcb4NPuNFztD5zWhde3UIaqxhH6fxeVQZnXfL3PES7692HmXthlTvOlzukLnI3Uz7e/52ywMydhZFvZMZ4FY759O7Qwqa9dYixjd8H3KckDo7+9PfAfrd/XVV6vLLrusjwUzZ85Ud955pxo/fnwt1tUxyQkx9Ioz36oOS0KeyMe6KoxJSDll937xrLeqf7r7qVJvsRHDBqv3zthHzUk8zsRenyuWZ7CNSOArDJiHlH72u0udvM5tmMgKuQjvEu9OJrV7JSEjykKpxIiJJx9tKaNTIQ9suNik0cJdJ4RnG/vamibGlsKmxAt9+G52EVFPdOveldLWNtR2FcUJz9p99S3LOxZyqS0MzQllN7wzDtx3d/VkoFAq7PNEomybxJrY+LS1jX1mvjEOY/SxU99TFX811pgy7z0dEje2yHMy1oTdZCrjJnHukOcs9Looiac/77bHQrNJvcplTB1z3GPjaBJLmHQBYPtdkDxthB6XsrNpzZB7+re6F8NC7I19b2gICLGnSAzzndeE1rGTXtgxFk6k/jbzxlBOTd/vyybvm6Yd9V7cuEWte3mLeuj3L6mt2+KfZ2izWNo0x4FYnm7vh1ZtSKsv35DJe+1WeAaHpIkxD2xj+w+k71O2ryP0D8Snv4E6z58/X11wwQVq7Nix6itf+Yo6/PDD1erVq9U111yjli5dqk444YRU7K/jirFFJ6Zd2kuiUxNvc+IiE9ZFj69JRWiZIOlDlUR0Oy45hCn0cKUYE6CqSbfZNq7ijgxm9dbxOibDYttpyU6Ij79vqlUXimWDCF7Svzq1kGRVWctE4mUgXGIICpZFdn2yGF4Gdb+f5N0y66Dx6oNHT6oMMfTf/te96oFnOueN3MkOYbto0ylBoJNssmVrVt3C4uCJo9XqNZucvfOy9bYVZebf/nhyJkH4DgLXNrftwzrfTrdf1cJErEliHpdQ0VAcC0Q0zF4xxmI6TxknyjfmJ8luFGEReonzy9ybfxeaTTqWk3FC7HFPlWezr/jmW2Fz3OqSh7SVjPdF+NfnNklfPzjZCXFHcobDpi3bXLLrSZsn5NS5GOZlZI03hY7b9fNUNN/y2dl44sw3q9+uWOv1LFTZUyPKNGvXeVyePVXv8LrrUEf+oc9UmWd1Xe+wvEXAOtiQZz0EQvtcW5/D0Hpp2q5j23payS1XhH43XqS2JDBu3Di1fv16dc899/QK1bN27Vo1bdq09Ldly5apGTNmWObolixEtPqLYyanq91LnlgbvPU9+9JzmdDK4OtdiXf97YGHqjV5MEqMAZurvTYH0JrnCGjv+tDBelGPfOdhe6m//fB06w4bYwVdPj53/+4PXoN8a0MbSqhjJcvuEK5qAraiX3VOKvWMlElmjEu2DstuFnnO9IKibb6/+c1v1O/XblO//cPwdAHLvCQvCYe2NvFK6m9X3hkeRXUUrp++flG/5GDbriLI6XjfoWfD2JYZkk5i9I/dfUSwWGo72ZA+IrHlf5+EfbK95MB1EQB//7z9PWbePhP9WJMw2zpm01VtNY/1XszGwI6xk6HIAz1WWEBhpftb6NlImnsMgV6H+jwWl3QAACAASURBVIsR+jDbH4oWT3S60MWZbHnyXnj82Y29FgB1yEdxwNExlH37d959vn26bk9023dbTBY+efnyM5+nsnJt51Lm3EaHAHOtT1V/d83PNX3IfF2X1S39xoVN6Nyw6NtQ5/e2jd7cLsxJq5LoE0uszgrKsnLZddY055D3tWlrp84xCeGF0B9Cj3tzCdx7773qmGOOURKiZ8mSJX3SXHTRReq6665TV111lbr00ktro+jjFWGKzDF2BhRt1ZYJU9l2YxHvznn/1NTD3qceGmrTnhox4nT6DBSkrX58/yq1+PG1vT5QUn+ZJBXtVjj17+6K3v/el5T3ycQr3fayHdCX5SeCl/STbhC7qrjoHR2xRIWq8rr59zqe7y/f9Du19Ik1wVhCdhmI0C/X29/+9vS/WuzXobDk3zoZCs0Wjtj7odn7q2fXbSoVd8vCGZWVFWOCbFuXtqXTglOdk9bYdf7AUfup6fvvEbSY5jOZsmEkcerPfs+UHlHRd6HV5/vd6Xd91bsqllNA1lM81uSzyP4YOxFMb/IYYxV5psReHbLI9xnTi6K+/bSs3CrRMFZ/EBvM8GOyOPPq5jfOXSkL+ejLLHufa3uW7SyI9S3yeX/E4uGaj8/czGV3RlVs9ezBq2K/yzOvFwnydgS5sghNH+Jh7rO4HGpv3ffHmEuLjdnnKYauUVT3qgXzupmRfxwCvk4CVd/NONb55VLX8+RnTbN3IfQ3y3tAlKZj819++eVq7ty5feqsw/rUGb5HF2rreZPn8S15hAxeqw7OyoufJgMWOVRV7o3hed4JTw2fwa9uL1dv/qIHygxLVJQm5mTNLOP0d+6v/vK9B1o/66FefXpw1WmxxLrCFQm1F0qdA9JYtnY6nzqeb9fJfxGDqvAHZeyyQn9e2pB3cxPtlj3synzf6zAK+n0v7z39vne1LeR961rWiEQM3rJ1u+tthellZ8bm5GB318uc2DdZf1c7s+n1pDvEZt/JlEx0JPTK/Y+82Ctkx8ikDd6R7EKTw+LNUBI+IrTvRD/WO8enfWxtDv2+5o1tbBZgbOpU9h2wHQPnlaN31+l3k4uIWGa3/jb4Pgfm2LoOZw0br70QrpqNi+hr0w980lSJyZJn0fwoW16MM7pCxg0+9Q+9x+W94NveMtZ58I87Gzcl30s5K2P65D0KQ61Km97wsxV9dkOadc1bJAhlEXJ/yHysmxaHbBnFetdmvw0+33Ubm112o9rkR5rOErD5LmgLbb8Pna1R+PkDRTtkOl2vqvIR+qsI8bszAS30F3nsa4//JoR+MV5eWJ/6nwvV0F3H5dalypvSZzLi43VXBtrn4xxLNHftAL4CrTDToRhcy/RNX8ck0Ud89WlfqbMpeMUaGPqyjHWfeUZD28XcWHV2zWfY0MHqY8cdmBub2TWvbPoY4lPogMhG6Nfvdnk/28Ro3mfcrurFDa+pbdt3hiLqc7/02UP2G6PG7Da8chIevfAkQxexwbd8EYSvvfAo9Ylv3uebRZ/75F35VBJWxiXud/bbGrq9PVplKjLac8wu6jufmZ2m8hU1qpwHXOpisxhuO9kL9QyNIZq61F2ndfEE9R3XSFk6zIyUZ16x6l21+GPbjto2sVeezWzIGN9+a9bZDGfpw7SJ599WOPQNcbBrwvesYw+o5fvt8xzIPfr8ruzuORGUbc/vCl2ws110861jXfdVPV9Fz1Nd9uh8ZV6xfNVLyRz4lfRctt12GZbOGcSZLMS5oC67feZB3dpnqhjGGIdLGdlvQ6x8tf1V+klVPfm93QSq5hbS/hJ9QhYx2375vF/MOvloO21ggtDfhlboZzaceOKJauHChYWheZoW+gWvhBEaMX6K+vurvqmeTwY8Nl4Ruln0waC2YkRdg7qqwaQ5STszmUTIJM3XSzS0S8pkQT4QNgKcngjnTSxD7ai6vw6RyHaSmLXNdZKUt5hUR32qGMb+PXuuhfT7a3/8aL8ISxSD1ZDBg9Rfn3qYOiY5v6OOK4aYE7rIaCv06/qXPTumt4m8w2Me8qwFm06+azUDXTe9WyB239ATal9xK2uP2UdsJ5/ZXRKSZwwvUhtWItS/uGGzTdLcNNnvgs3ZMmZG8l6UPLJisbdBDjcWTfZ0HHHxgA6xK3QCJlUZOWKI2n3kMOsxh88E1XfhuWiCGGtx3sYDXRiZwp+8J4YNGaSGJ4vG8h4blbCT9szuKM12k6qJf1W3ygslIe9km/G1GdJSl2P77qiyyxw/2zqcyPjWJWSifLuPTnZvffx9U4OeF9u6dCKd7/fBZdGtE/WyKVPv2nsxOT9Inq+8Hdo2+QzkNC7z3E7MGZtqmxjfRLE1+22Itbg8LTnQ+8PJ7nV5J3dKZ2iqLQZ6OfJMLn/6pXTRUJ+51q3vNt8QYTHPwmu6PyH0N018AJRXt9Avon0nrsEjdlfDRu1ZWvSOra+pra+8qNSObbWZODSxYUhiS94l5W/ftC4pvgUHVQ4arIbuNr7QVm1/E8yKGiO1b5cx0dpq584d6vX1q5RK/utz2fQxybeI2eBhI9Ww0fv4FN2ae7a/tl5t29T7AFYxTtppyC67q0FDhrfGVl9Ddmx/XQ32rEcRH19b8u4re8dUlSPPwLaN/9mRd5A8P4OHDFUqeffIM7hj+za14/VX//Q8Jv8+YtzkqipY/b4zacNtybu+Fe9aw+KUwbBdEgRDkz9DEgZJzGfpb8m7YdDQ3h7FVhVNEvVq0yTfEWMn2d6ak26n2vbqOrV9y8u93pODh45Qg3cZnfu9ENbbN7/c5x7JfPgeE2t/J6Rt/cd30rDd3RfYtm/ekNR5bV8WFt9IYb8jYZWW7/ldCWisXrdKH0qfrfQjlDxb0rci2TQ86VPSZ30v/V60eXel7eHJU75DMm6wuaTttiflSHl51+Dhuymf/pTNa6u8b5OxXyNX0v7pM+fRVoXPQWK4vLeG7jo2N98ejpl3hq5vaN8xuZXZWMRX7B4ystyjMR2zvfx8tOelkbb2KcTz+yBs0m81FwQSAvJMyTsh+55Jv4fJsyRjr1jfnlYCjzRWzT5XNu8qGx6ic8i4hAsCXUXA47mymdMuXbq0tRgQ+lvbNN1r2BVXXKGuvPLK2jz6OyX0d2+LYDkEIAABCEAAAhCAAAQgAAEIQAACEIAABCAQSgChP5Qg93cVgarDeG+++WZ11llnqTPOOEPJ/+aCAAQgAAEIQAACEIAABCAAAQhAAAIQgAAEIAABfwJ49Puz484CAlrIF8/7JUuW9El10UUXqeuuu05df/316vzzz4cjBCAAAQhAAAIQgAAEIAABCEAAAhCAAAQgAAEIBBBA6A+Ax635BNauXasmTJiQ/rhs2TI1Y8aMnoQrV65MD8Zdv369evLJJ9WUKVPACAEIQAACEIAABCAAAQhAAAIQgAAEIAABCEAAAgEEEPoD4HFrMQEdp3/s2LFq3rx5auLEiWr16tXqC1/4QirwX3755Wru3LkghAAEIAABCEAAAhCAAAQgAAEIQAACEIAABCAAgUACCP2BALk9n4B49V988cVqwYIFfRIg8tNrIAABCEAAAhCAAAQgAAEIQAACEIAABCAAAQjEI4DQH48lOeUQeOCBB9TChQvTX8aMGaOOP/54wvXQUyAAAQhAAAIQgAAEIAABCEAAAhCAAAQgAAEIRCSA0B8RJllBAAIQgAAEIAABCEAAAhCAAAQgAAEIQAACEIAABJomgNDfNHHKgwAEIAABCEAAAhCAAAQgAAEIQAACEIAABCAAAQhEJIDQHxEmWUEAAhCAAAQgAAEIQAACEIAABCAAAQhAAAIQgAAEmiaA0N80ccqDAAQgAAEIQAACEIAABCAAAQhAAAIQgAAEIAABCEQkgNAfESZZQQACEIAABCAAAQhAAAIQgAAEIAABCEAAAhCAAASaJoDQ3zRxyoMABCAAAQhAAAIQgAAEIAABCEAAAhCAAAQgAAEIRCSA0B8RJllBAAIQgAAEIAABCEAAAhCAAAQgAAEIQAACEIAABJomgNDfNHHKgwAEIAABCEAAAhCAAAQgAAEIQAACEIAABCAAAQhEJIDQHxEmWbWPwAMPPKDuv/9+tWHDBjVmzBh19NFHqxkzZrTPUCyCAAQg0I8J3HzzzWrVqlXqnHPOUePHjy+s6dq1a9WiRYvU8uXL0zTTp09XRx11VOk99957r7rvvvvS9JMmTVKzZs1SU6ZM6cc0qRoEIACBegisXLlSLV68OH1fy3XCCSdUjptdx9rZMmbPnq3mzJlTT4XIFQIQgEA/J+A6DnYda7um7+e4qR4EuoIAQn9XNBNGuhKQD9LFF1+sFixY0OfWCy+8UM2bN881S9JDAAIQgIAjAXkXn3322WrhwoXpnffcc0+hoHP77berj370o2r9+vW9Shk7dqy6++67+4hNIi6de+65aunSpX2suummm9SZZ57paC3JIQABCAxMAvKu/uIXv6iuu+66PgBmzpyp7rzzzj4Lrj5j7auvvlpddtll1mUMzNag1hCAAASqCci4+dOf/rR68sknrcfBrmNt1/TVVpMCAhBoggBCfxOUKaNxAiLwiMgvk5PPfvazauLEieqhhx5Sn//851MR6aqrrlKXXnpp43ZRIAQgAIGBQsCcHIhYL+/eIqFfRPsjjjgiRXP55Zerk046SW3cuFF9//vfT9/lcv8TTzzRIzSJwCSe/jK5OeOMM9THPvYxNXr0aHXHHXeoK6+8Ms2nbFFhoLQB9YQABCBgQ0A8Qo855phe71PZKfXVr341fXeLZ7+I/eblOtaeP3++uuCCC9L3+Ve+8hV1+OGHq9WrV6trrrkmXbDNK8PGdtJAAAIQGIgETjzxRLVixQp13nnnKdkZZY6bhceyZct6Ocm4jrVd0w/ENqDOEGgrAYT+trYMdnkT0B+lrDAkGeqJjPy2bt067zK4EQIQgAAEiglIqJ6zzjpLHXjggep73/ue+vKXv5x69ReJ71owyluElYmM3Hv99der888/Py1UC0Z5wpD2GJUFALGDCwIQgAAEyglIOJ3nnnuuz44r/a6Vu3fu3NmTic9Ye9y4cbkLvrJwO23atPS3rDBFu0EAAhCAQD4BcajJC285derU1BEmO6Z2HWu7pqedIACB9hBA6G9PW2BJJAJa5BGv0Llz5/bJVX/88PaMBJxsIAABCGQIiDgkMZ7/5m/+JvXC12J90Xt30KBBaQ5r1qzpEx5CLxqYor7O77bbblMnn3xyr9JFsJIFhqwwRSNBAAIQgIAbAe0gI3eZIrzrWFvnIzttlyxZ0seIiy66KA0bxI5bt/YhNQQgAIEsAT1Gzr5PXcfarulpCQhAoD0EEPrb0xZYEolAmQAkRZStTkcygWwgAAEIQMAgUCb0VwlA5tZh7VFaNvmQYos8R2kUCEAAAhCwJ2AK/aZHv+tYu2phoGyXlr21pIQABCAwsAmYoS1N5xrXsbZr+oFNndpDoH0EEPrb1yZYFEigynNUTzbwGgoEze0QgAAELAnYCP1l8Zm1sJ8V+k3hyTSl6jtgaTbJIAABCAxoAnrMnPXEr3rHZsfaVWNvLSoRp39AdzcqDwEIBBAQxxg57FzCXV544YVq3rx5PbnZvGPNsbZr+gCzuRUCEKiBAEJ/DVDJsrME9EeqKERE1WSjs9ZTOgQgAIH+R6BMFNLvZFuhv8jDFKG///UbagQBCHSOgBk7PxsmzXWsXRRKQtfORlTqHAlKhgAEINBOAjpSgWldnjOj61jbNX076WAVBAYuAYT+gdv2/bbmrpOPfguCikEAAhBoCQGE/pY0BGZAAAIQsCSgBaS8g81dx9oI/ZbQSQYBCEDAgYAcyLt8+fL0jqefflrJuVZysLnswrrzzjt7zr1yFe5d0zuYTFIIQKABAgj9DUCmiGYJHHnkkWrp0qUKj/5muVMaBCAAgSICZUK/TFJOOeUUZevRL16mEyZMSIsidA99DgIQgEB8AmbIHlMs0iW5jrWvuOIKdeWVVxYetotHf/w2JEcIQGDgEZAx8sUXX6wWLFiQiv368HPXsbZr+oFHmhpDoN0EEPrb3T5Y50Gg6oCwiy66SF133XXq+uuvV+eff75HCdwCAQhAAAIuBGxi9GdjQOv8V65cqQ488EA1duxYtW7duvSfqw7jnTp1qnryySfVsmXL1IwZM1xMJS0EIACBAU1APELPOuusPh6hJhTXsXbVYby6zLzdAwO6Mag8BCAAAUcCetwst+lxcNXhutmxtmt6RxNJDgEI1EwAob9mwGTfPAEt5F9++eVq7ty5fQxAAGq+TSgRAhAY2ATKhH5zQrJmzZqebcaaWJ4ApN/j2bjRck/ewsDApk/tIQABCNgR0O9bWVi9++67CxdKXcfa5uKB9jA1LcIJx659SAUBCEDAhkA2vJrrWNs1vY1NpIEABJojgNDfHGtKaoiA3momHqCLFi3qJRqZv61YsaIhiygGAhCAwMAmUCb0CxkdBiJvp5X+7aabblISM1ouHQYiz/tT/3bhhReqefPmDWzw1B4CEICAJQFbkV+ycx1rmyHXsjutRFCSHV0SV1p2Yk2ZMsXSYpJBAAIQGJgE5L353HPPqTlz5vQBMH/+fHXBBRf02gnrM9Z2HZsPzJag1hBoJwGE/na2C1YFEtAfJpk4fOlLX1KjR49W9913n/rqV7+aTiTyvEADi+R2CEAAAhD4IwERdR555JEeHpdcckl6dooI+Ycffnj674ceemjPQqwWjeTfr7rqKjV79my1ceNGde2116qFCxf2ijMqaUxhSMT+T37yk2meP/jBD9LQbOKNKuUhGNElIQABCFQTMN/B5nvavHP33Xfv5eHvOtbWi7DyfpZF2IkTJ6rVq1erL3zhC6nAX7QTt9p6UkAAAhAYWATMc01OO+20nrH1HXfckZ6HosfTl156aQ8Y17G2a/qB1QLUFgLtJoDQ3+72wTpPAg888IA699xzU6HHvPTkQnuFembPbRCAAAQgUEJAexOVQcoemK5jOGfvkUN6b7zxxj4hfWQC8tGPfjRdvDUv2c116623EpufHgoBCEDAkoDedVWWPHtguutY2zwkMlsOIr9lQ5EMAhCAQEJA3qdnn3126gyTd4nTjCny6zSuY23X9DQOBCDQDgII/e1oB6yoiYAIQcuXL09znzRpkjr++OP7iEU1FU22EIAABAYsAfG4v+WWW0rr/+EPf7iPx73c9/Of/1xt2LAhvVeEpbLDdGWiI+lXrVqVpp8+fbo6+eSTByx3Kg4BCEDAh4B4h8rO17JLxtF5jjKuY21ZINDi1JgxY9KxObuvfFqNeyAAgYFOQMbNixcv7jUOPuqoo0r1Dtextmv6gd4m1B8CbSCA0N+GVsAGCEAAAhCAAAQgAAEIQAACEIAABCAAAQhAAAIQgIAnAYR+T3DcBgEIQAACEIAABCAAAQhAAAIQgAAEIAABCEAAAhBoAwGE/ja0AjZAAAIQgAAEIAABCEAAAhCAAAQgAAEIQAACEIAABDwJIPR7guM2CEAAAhCAAAQgAAEIQAACEIAABCAAAQhAAAIQgEAbCCD0t6EVsAECEIAABCAAAQhAAAIQgAAEIAABCEAAAhCAAAQg4EkAod8THLdBAAIQgAAEIAABCEAAAhCAAAQgAAEIQAACEIAABNpAAKG/Da2ADRCAAAQgAAEIQAACEIAABCAAAQhAAAIQgAAEIAABTwII/Z7guA0CEIAABCAAAQhAAAIQgAAEIAABCEAAAhCAAAQg0AYCCP1taAVsgAAEIAABCEAAAhCAAAQgAAEIQAACEIAABCAAAQh4EkDo9wTHbRCAAAQgAAEIQAACEIAABCAAAQhAAAIQgAAEIACBNhBA6G9DK2ADBCAAAQhAAAIQgAAEIAABCEAAAhCAAAQgAAEIQMCTAEK/JzhugwAEIAABCEAAAhCAAAQgAAEIQAACEIAABCAAAQi0gQBCfxtaARsgAAEIQAACEIAABCAAAQhAAAIQgAAEIAABCEAAAp4EEPo9wXEbBCAAAQhAAAIQgAAEIAABCEAAAhCAAAQgAAEIQKANBBD629AK2AABCEAAAhCAAAQgAAEIQAACEIAABCAAAQhAAAIQ8CSA0O8JjtsgAAEIQAACEIAABCAAAQhAAAIQgAAEIAABCEAAAm0ggNDfhlbABghAAAIQgAAEIAABCEAAAhCAAAQgAAEIQAACEICAJwGEfk9w3AYBCEAAAhCAAAQgAAEIQAACEIAABCAAAQhAAAIQaAMBhP42tAI2QAACEIAABCAAAQhAAAIQgAAEIAABCEAAAhCAAAQ8CSD0e4LjNghAAAIQgAAEIAABCEAAAhCAAAQgAAEIQAACEIBAGwgg9LehFbABAhCAAAQgAAEIQAACEIAABCAAAQhAAAIQgAAEIOBJAKHfExy3QQACEIAABCAAAQhAAAIQgAAEIAABCEAAAhCAAATaQAChvw2tgA0QgAAEIAABCEAAAhCAAAQgAAEIQAACEIAABCAAAU8CCP2e4LgNAhCAAAQgAAEIQAACEIAABCAAAQhAAAIQgAAEINAGAgj9bWgFbIAABCAAAQhAAAIQgAAEIAABCEAAAhCAAAQgAAEIeBJA6PcEx20QgAAEIAABCEAAAhCAAAQgAAEIQAACEIAABCAAgTYQQOhvQytgAwQgAAEIQAACEIAABCAAAQhAAAIQgAAEIAABCEDAkwBCvyc4boMABCAAAQhAAAIQgAAEIAABCEAAAhCAAAQgAAEItIEAQn8bWgEbIAABCEAAAhCAAAQgAAEIQAACEIAABCAAAQhAAAKeBBD6PcFxGwQgAAEIQAACEIAABCAAAQhAAAIQgAAEIAABCECgDQQQ+tvQCtgAAQhAAAIQgAAEIAABCEAAAhCAAAQgAAEIQAACEPAkgNDvCY7bIAABCEAAAhCAAAQgAAEIQAACEIAABCAAAQhAAAJtIIDQ34ZWwAYIQAACEIAABCAAAQhAAAIQgAAEIAABCEAAAhCAgCcBhH5PcNwGAQhAAAIQgAAEIAABCEAAAhCAAAQgAAEIQAACEGgDAYT+NrQCNkAAAhCAAAQgAAEIQAACEIAABCAAAQhAAAIQgAAEPAkg9HuC4zYIQAACEIAABCAAAQhAAAIQgAAEIAABCEAAAhCAQBsIIPS3oRWwAQIQgAAEIAABCEAAAhCAAAQgAAEIQAACEIAABCDgSQCh3xMct0EAAhCAAAQgAAEIQAACEIAABCAAAQhAAAIQgAAE2kAAob8NrYANEIAABCAAAQhAAAIQgAAEIAABCEAAAhCAAAQgAAFPAgj9nuC4DQIQgAAEIAABCEAAAhCAAAQgAAEIQAACEIAABCDQBgII/W1oBWyAAAQgAAEIQAACEIAABCAAAQhAAAIQgAAEIAABCHgSQOj3BMdtEIAABCAAAQhAAAIQgAAEIAABCEAAAhCAAAQgAIE2EEDob0MrYAMEIAABCEAAAhCAAAQgAAEIQAACEIAABCAAAQhAwJMAQr8nOG6DAAQgAAEIQAACEIAABCAQSuCBBx5QCxcuTLM54YQT1IwZM0Kz5H4IQAACEIAABCAAgQFIAKF/ADY6VYYABCAAAQhAAAIQ6F8E5s+frzZs2NCnUmPGjFFHH3004rFHc69du1bdcMMN6Z3C8fzzzy/MJUSsv/rqq9Vll12W5n3VVVepSy+91MNaboEABCAAAQhAAAIQGOgEEPoHeg+g/hCAAAQgAAEIQAACXU9g0KBBpXUQT/F58+apKVOmdH1dm6rAypUr1YEHHthT3LJlywoXTM4880y1YMGCNO1NN92k5O+2F0K/LSnSQQACEIAABCAAAQiUEUDop39AAAIQgAAEIAABCECgywmYQr94hcslHv4iPj/55JPp32fOnKmWLFnS5TVt1vwTTzyxJ6xOkbe9eP5PmDChx7A1a9ao8ePHWxuK0G+NioQQgAAEIAABCEAAAiUEEPrpHhCAAAQgAAEIQAACEOhyAqbQv3Pnzp7aiAg9bdo0tX79+vTf7rnnHjVnzpwur21z5t98883qrLPOSgssWigx01x44YXpzgmXC6HfhRZpIQABCEAAAhCAAASKCCD00zcgAAEIQAACEIAABCDQ5QSKhH6pVpVXuoSo+fnPf94T43/69Onq5JNPLiRipi87A8A239tvv10tX75c6XLN+yZNmqSOP/74Qg/5IlvM+Pp59TF/LzsAN+utL7sjsuGPzLA9t912Ww87sW3x4sVq1apVKUthJXXJ3l8k9Jtx/88555xeDKrOBBC7pU112VUcdRuIncLrqKOOctqV0OWPD+ZDAAIQgAAEIACBfkEAob9fNCOVgAAEIAABCEAAAhAYyARshf5s/PgrrrhCXXnllX3QSWz6W2+9tVdMehGPv/71r+emv/zyy9XcuXN78nHJVy9EiOB+3HHH9RxMqzMbO3asuvvuu51sEWHcjK+fDacjhxdfcMEFaRFVB+CaQv7111/f51DecePGpTsmxM5169Yp4XT22Wf3hPzJws2yKhL6yzz9y36THQYXXXRRzy4Ok6PsNjDPD5AFg9NPP70nvJOZdunSpZzpMJBfKtQdAhCAAAQgAIGuI4DQ33VNhsEQgAAEIAABCEAAAhDoTaBI6Bch9z3veU+P6Gt6pJtivBbZn376aXXdddelmYtw/cQTT/R4dot4rH8TEf28885LdwHofxORWy7XfM0dB3K/zvuf//mflYjN+t9WrFjRU2kbW8x8swscRx55ZE/eZYfsSoFl4XvEE/6UU05J7dJhe+699151zDHHpPxEVJ88eXIPJx1CyfT8jyn0m/Zk2ygvfJPJSOwXW++66650kYIwT7xlIAABCEAAAhCAQHcRQOjvrvbCWghAAAIQgAAEIAABCPQhUHQYr4jwWuA1vdElrIz2eD/jjDNSMVtfpre7FshlweCII47oEd0XLVrUswCgw8SIqO2ar2SYFZt1jPvs+QJ6kcLWZXhvmgAAC89JREFUFlOgN+to2igMzAWEvK5VFr7HXHDQ4r0O2WN6zmcXDMxdBDGF/qlTp6be+VIvs41MZuY5ArrfyELPnXfe2VN9WazYd9998ejnXQMBCEAAAhCAAAS6iABCfxc1FqZCAAIQgAAEIAABCEAgj4Ap9Gd/F9H32muv7RV33xSXtTe/vs/06teCtJk+G3rGLM8136zQn/UiNxcB9G+2thQtFJgLGXmhePL4FoXvyYbtMe8Vwf/RRx9Nzx+Qy+Rqiu2xhH69k0DK0t78pj2XXXZZ+ldT1Nf2y79Lu0rIo+wZAjxxEIAABCAAAQhAAALdQQChvzvaCSshAAEIQAACEIAABCBQSCDr0a9D6mhv/mwcelNcLsOqBemymPDm/a75yr15Yr7Os0ror4qvb3rca1HfDNuTd7huHo+88D2msG4K92VnGei8TbG9DqG/rE3NXQxmvfQ9M2fOVF/60pdKD2TmUYQABCAAAQhAAAIQaB8BhP72tQkWQQACEIAABCAAAQhAwIlAXoz+bHx+01u+zPPeLFgE6RkzZigfoT+7UyAv37qFfjNkjQjYCxYs6AlZJH9fsmSJFee88D033HBDz8HEJlvzjAIR1SVs0JgxY3p59Nct9Od59OuKTp8+vZeILwsW3/rWt1I25mWeI2AFiUQQgAAEIAABCEAAAh0lgNDfUfwUDgEIQAACEIAABCAAgXACRYfxZgV9HYfdVrjXltmGy3HNN1ToLwsjpG3Xcevl7+J5rw8Ptg3bo/PJhu/52te+1hMP34zzb4bDWbNmTc9ZBuYOgFCh31xM0LsaivK37V2ymPHFL36xh082br9tPqSDAAQgAAEIQAACEOgMAYT+znCnVAhAAAIQgAAEIAABCEQjUCT0mwfPSmHLli1LPfRvv/12dcopp6TlZw9ulX8T0feWW25R559/fpqmLL15GK9rvpK3a+geW1s0XDMmvwncNmyPvscsd+zYsT2HHGcXG4qEfjOMkKvQb4YGyu7U0EJ/dteBbmuzzhKqZ9asWT1x+OXv5qHBZh4uOx6idWQyggAEIAABCEAAAhDwJoDQ742OGyEAAQhAAAIQgAAEINAOAkVCv1hnCsymYGzGqs+GmBEBWOL779y5s6eC2fTnnXeekrMAJOSLiOY6rWu+rkK/GGRri6TNCuDybxJOR+roepkivr43K6ibnv86fNFdd92lFi5c2FOcjdCfXaSRtpMFBtmRoM9ekAzNcwpMT39JK7ZMnjy5VzuZYYak35htb9pps1vClR/pIQABCEAAAhCAAATqI4DQXx9bcoYABCAAAQhAAAIQgEAjBMqEfjOkixijPdlFAD/77LN7CdCmseaigPx7WfrsYbQu+foI/ba26PqY4rv820033dTLk922kcxFE7nHPNhW5yEC/fvf//6Us3mJh7xcS5cuVTZCv6TNOyxXyvze976njjnmmDS/7IHEptifrZeUO2/evB6PfnPBxEwr6W688caesEO2fEgHAQhAAAIQgAAEINA5Agj9nWNPyRCAAAQgAAEIQAACEIhCQMLTiHe9HPqqw+2YGevf5d/OOeecXgKuhIK5//770/vlksNaDznkkB4xOGugpNfe6VLe8ccfn5vWNl8JibN8+fK0mKxtZb9JeltbsosdZux8lwYQEV9CGulr9uzZas6cOblZmLbrdCLcr1q1Spn3mXXQhx+bGZplmgfp6jYtumfx4sVpWXJNmjRJHXrooWnYpuwlbO677770n6U9jz766Nx0LpxICwEIQAACEIAABCDQPAGE/uaZUyIEIAABCEAAAhCAAAQg0CAB85Dg7E6FBs2gKAhAAAIQgAAEIAABCNRGAKG/NrRkDAEIQAACEIAABCAAAQi0gcDUqVN7Quncdttt6uSTT26DWdgAAQhAAAIQgAAEIACBaAQQ+qOhJCMIQAACEIAABCAAAQhAoG0EJITOKaeckpolB9SuW7eubSZiDwQgAAEIQAACEIAABIIJIPQHIyQDCEAAAhCAAAQgAAEIQKCtBMwY+GUx9dtqP3ZBAAIQgAAEIAABCEDAhgBCvw0l0kAAAhCAAAQgAAEIQAACEIAABCAAAQhAAAIQgAAEWkoAob+lDYNZEIAABCAAAQhAAAIQgAAEIAABCEAAAhCAAAQgAAEbAgj9NpRIAwEIQAACEIAABCAAAQhAAAIQgAAEIAABCEAAAhBoKQGE/pY2DGZBAAIQgAAEIAABCEAAAhCAAAQgAAEIQAACEIAABGwIIPTbUCINBCAAAQhAAAIQgAAEIAABCEAAAhCAAAQgAAEIQKClBBD6W9owmAUBCEAAAhCAAAQgAAEIQAACEIAABCAAAQhAAAIQsCGA0G9DiTQQgAAEIAABCEAAAhCAAAQgAAEIQAACEIAABCAAgZYSQOhvacNgFgQgAAEIQAACEIAABCAAAQhAAAIQgAAEIAABCEDAhgBCvw0l0kAAAhCAAAQgAAEIQAACEIAABCAAAQhAAAIQgAAEWkoAob+lDYNZEIAABCAAAQhAAAIQgAAEIAABCEAAAhCAAAQgAAEbAgj9NpRIAwEIQAACEIAABCAAAQhAAAIQgAAEIAABCEAAAhBoKQGE/pY2DGZBAAIQgAAEIAABCEAAAhCAAAQgAAEIQAACEIAABGwIIPTbUCINBCAAAQhAAAIQgAAEIAABCEAAAhCAAAQgAAEIQKClBBD6W9owmAUBCEAAAhCAAAQgAAEIQAACEIAABCAAAQhAAAIQsCGA0G9DiTQQgAAEIAABCEAAAhCAAAQgAAEIQAACEIAABCAAgZYSQOhvacNgFgQgAAEIQAACEIAABCAAAQhAAAIQgAAEIAABCEDAhgBCvw0l0kAAAhCAAAQgAAEIQAACEIAABCAAAQhAAAIQgAAEWkoAob+lDYNZEIAABCAAAQhAAAIQgAAEIAABCEAAAhCAAAQgAAEbAgj9NpRIAwEIQAACEIAABCAAAQhAAAIQgAAEIAABCEAAAhBoKQGE/pY2DGZBAAIQgAAEIAABCEAAAhCAAAQgAAEIQAACEIAABGwIIPTbUCINBCAAAQhAAAIQgAAEIAABCEAAAhCAAAQgAAEIQKClBBD6W9owmAUBCEAAAhCAAAQgAAEIQAACEIAABCAAAQhAAAIQsCGA0G9DiTQQgAAEIAABCEAAAhCAAAQgAAEIQAACEIAABCAAgZYSQOhvacNgFgQgAAEIQAACEIAABCAAAQhAAAIQgAAEIAABCEDAhgBCvw0l0kAAAhCAAAQgAAEIQAACEIAABCAAAQhAAAIQgAAEWkoAob+lDYNZEIAABCAAAQhAAAIQgAAEIAABCEAAAhCAAAQgAAEbAgj9NpRIAwEIQAACEIAABCAAAQhAAAIQgAAEIAABCEAAAhBoKQGE/pY2DGZBAAIQgAAEIAABCEAAAhCAAAQgAAEIQAACEIAABGwIIPTbUCINBCAAAQhAAAIQgAAEIAABCEAAAhCAAAQgAAEIQKClBBD6W9owmAUBCEAAAhCAAAQgAAEIQAACEIAABCAAAQhAAAIQsCGA0G9DiTQQgAAEIAABCEAAAhCAAAQgAAEIQAACEIAABCAAgZYSQOhvacNgFgQgAAEIQAACEIAABCAAAQhAAAIQgAAEIAABCEDAhgBCvw0l0kAAAhCAAAQgAAEIQAACEIAABCAAAQhAAAIQgAAEWkoAob+lDYNZEIAABCAAAQhAAAIQgAAEIAABCEAAAhCAAAQgAAEbAgj9NpRIAwEIQAACEIAABCAAAQhAAAIQgAAEIAABCEAAAhBoKQGE/pY2DGZBAAIQgAAEIAABCEAAAhCAAAQgAAEIQAACEIAABGwIIPTbUCINBCAAAQhAAAIQgAAEIAABCEAAAhCAAAQgAAEIQKClBBD6W9owmAUBCEAAAhCAAAQgAAEIQAACEIAABCAAAQhAAAIQsCGA0G9DiTQQgAAEIAABCEAAAhCAAAQgAAEIQAACEIAABCAAgZYSQOhvacNgFgQgAAEIQAACEIAABCAAAQhAAAIQgAAEIAABCEDAhsD/BdmZZfoXV9I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dell\Downloads\Recency against Moneta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352550"/>
            <a:ext cx="5867400" cy="3790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7200" y="1200150"/>
            <a:ext cx="2990560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 Plot of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RFM Values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Customers from recent past 0-100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aseline="0" dirty="0" smtClean="0"/>
              <a:t>Days</a:t>
            </a:r>
            <a:r>
              <a:rPr lang="en-US" dirty="0" smtClean="0"/>
              <a:t> show to generate a moderate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Amount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of business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aseline="0" dirty="0" smtClean="0"/>
              <a:t> </a:t>
            </a:r>
            <a:r>
              <a:rPr lang="en-US" dirty="0" smtClean="0"/>
              <a:t>Customers who visit after 200 days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Generate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low revenue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aseline="0" dirty="0" smtClean="0"/>
              <a:t> very recent customers helps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aseline="0" dirty="0" smtClean="0"/>
              <a:t>generating greater revenue.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26" name="AutoShape 2" descr="data:image/png;base64,iVBORw0KGgoAAAANSUhEUgAABfoAAAMcCAYAAAAIThR9AAAgAElEQVR4XuzdC7AX1Z3o+6WJClF5hMegEcNDIopGHOWhUWLIDBhzxJyaDI9oeSYhtY16LyWTKTy+MjXRSOTWFHOpWz6oIjPlGSNYSd0EjxzlnKBBQwBxxIgHRhRINMqgCEEjqMnk7F+b3tO79+p/r9W9+rG6v11laaR7PT6//i/Tv1691lF/6D4UBwIIIIAAAggggAACCCCAAAIIIIAAAggggAACCHgpcBSJfi/jRqMRQAABBBBAAAEEEEAAAQQQQAABBBBAAAEEEAgESPRzIyCAAAIIIIAAAggggAACCCCAAAIIIIAAAggg4LEAiX6Pg0fTEUAAAQQQQAABBBBAAAEEEEAAAQQQQAABBBAg0c89gAACCCCAAAIIIIAAAggggAACCCCAAAIIIICAxwIk+j0OHk1HAAEEEEAAAQQQQAABBBBAAAEEEEAAAQQQQIBEP/cAAggggAACCCCAAAIIIIAAAggggAACCCCAAAIeC5Do9zh4NB0BBBBAAAEEEEAAAQQQQAABBBBAAAEEEEAAARL93AMIIIAAAggggAACCCCAAAIIIIAAAggggAACCHgsQKLf4+DRdAQQQAABBBBAAAEEEEAAAQQQQAABBBBAAAEESPRzDyCAAAIIIIAAAggggAACCCCAAAIIIIAAAggg4LEAiX6Pg0fTEUAAAQQQQAABBBBAAAEEEEAAAQQQQAABBBAg0c89gAACCCCAAAIIIIAAAggggAACCCCAAAIIIICAxwIk+j0OHk1HAAEEEEAAAQQQQAABBBBAAAEEEEAAAQQQQIBEP/cAAggggAACCCCAAAIIIIAAAggggAACCCCAAAIeC5Do9zh4NB0BBBBAAAEEEEAAAQQQQAABBBBAAAEEEEAAARL93AMIIIAAAggggAACCCCAAAIIIIAAAggggAACCHgsQKLf4+DRdAQQQAABBBBAAAEEEEAAAQQQQAABBBBAAAEESPRzDyCAAAIIIIAAAggggAACCCCAAAIIIIAAAggg4LEAiX6Pg0fTEUAAAQQQQAABBBBAAAEEEEAAAQQQQAABBBAg0c89gAACCCCAAAIIIIAAAggggAACCCCAAAIIIICAxwIk+j0OHk1HAAEEEEAAAQQQQAABBBBAAAEEEEAAAQQQQIBEP/cAAggggAACCCCAAAIIIIAAAggggAACCCCAAAIeC5Do9zh4NB0BBBBAAAEEEEAAAQQQQAABBBBAAAEEEEAAARL93AMIIIAAAggggAACCCCAAAIIIIAAAggggAACCHgsQKLf4+DRdAQQQAABBBBAAAEEEEAAAQQQQAABBBBAAAEESPRzDyCAAAIIIIAAAggggAACCCCAAAIIIIAAAggg4LEAiX6Pg0fTEUAAAQQQQAABBBBAAAEEEEAAAQQQQAABBBAg0c89gAACCCCAAAIIIIAAAggggAACCCCAAAIIIICAxwIk+j0OHk1HAAEEEEAAAQQQQAABBBBAAAEEEEAAAQQQQIBEP/cAAggggAACCCCAAAIIIIAAAggggAACCCCAAAIeC5Do9zh4NB0BBBBAAAEEEEAAAQQQQAABBBBAAAEEEEAAARL93AMIIIAAAggggAACCCCAAAIIIIAAAggggAACCHgsQKLf4+DRdAQQQAABBBBAAAEEEEAAAQQQQAABBBBAAAEESPRzDyCAAAIIIIAAAggggAACCCCAAAIIIIAAAggg4LEAiX6Pg0fTEUAAAQQQQAABBBBAAAEEEEAAAQQQQAABBBAg0c89gAACCCCAAAIIIIAAAggggAACCCCAAAIIIICAxwIk+j0OHk1HAAEEEEAAAQQQQAABBBBAAAEEEEAAAQQQQIBEP/cAAggggAACCCCAAAIIIIAAAggggAACCCCAAAIeC5Do9zh4NB0BBBBAAAEEEEAAAQQQQAABBBBAAAEEEEAAARL93AMIIIAAAggggAACCCCAAAIIIIAAAggggAACCHgsQKLf4+DRdAQQQAABBBBAAAEEEEAAAQQQQAABBBBAAAEESPRzDyCAAAIIIIAAAggggAACCCCAAAIIIIAAAggg4LEAiX6Pg0fTEUAAAQQQQAABBBBAAAEEEEAAAQQQQAABBBAg0c89gEADBV5++WX15ptvBj2bMmVKA3tIlxBAAAEEEEAAAQQQQAABBBBAAAEEEEAgFCDRz72AQMMEvve976kdO3b09OrYY49VX/3qV9XYsWMb1lO6gwACCCCAAAIIIIAAAggggAACCCCAAAIi4FWi/xe/+IU6fPhwauQkoTl06NDU8zgBgSYKLFq0qE+3zj//fDV79uwmdteqT7oxpH///urTn/60VTnRk+XLCfmCIn4wDmUm5UIEEEAAAQQQQAABBBBAAAEEEEAAAUsBbxL9TzzxhFqzZo1x92QW85gxY9SECRNYusRYjRObIOB7oj+eOHe19NA///M/K0n0644TTzxRXXHFFdYJ/8cee0z95Cc/0ZbJlxTJv6bo0lJ5X7Q04TdLHxBAAAEEEEAAAQQQQAABBBBAAIG8At4k+h966CG1ZcuWTP2V2bpXXXVVpmu5CAHfBG699Vb1/vvv92r25z//eTVz5szad0US8ZKQjx6jRo1S1113Xe62616ARAuVZP9tt91mXI8kq++7776O53/mM58JXiBw/IfAj3/8Y/Wzn/2sFwlO3CEIIIAAAggggAACCCCAAAIIIIBAPoFWJPqFaPz48eprX/taPi2uRsADgU2bNqlnnnmmJ9k/evRob5LN0vYf/vCHvZRPPvlkdcMNN+SWT0v0SwWXXXaZuuSSS4zq6vSFQFgASyb1pdS9tMXJ6JbjJAQQQAABBBBAAAEEEEAAAQQQQCBRwOtEvyyNEV2L/7333lP79+9P7Oxf/MVfsIwPPwYEaixQdaLf5oXg7bffrt5+++2OmiSwSfTX+OdG0xBAAAEEEEAAAQQQQAABBBBAoEECXif6dTN9ZX3v1atXqx07dvQJk00Sr0ExpisIeCNQdqJ/yJAhfV4Oysz/tM28dXuGyBJDe/bs6WVNop9Evzc/PhqKAAIIIIAAAggggAACCCCAAAJeCzQu0R9G4x/+4R/Ua6+91is4Nmtwy1rhhw8f7rk+74ag0fLGjh2bmkjU3VWSBA0P2w0sw2uTrou2L09foxupdmpjtD7TvmS5Ju3XGY+zaVuSyo3GqFPdkkiW+yDpyNsuk/stGquk9qTdN2m+8udRk6R6wvbu3bu3z/rtkoyPL6eT5R7VLd0ja8PH14s32c/ge9/7Xq+XiTK2nH766X32EbFN9MfjbjtWpMWriN+5xDjtfo7eBy+88EKfF7HyElY2Tjcd3+IbNst1NlbRzYDj14V/Fh8LTO7j+O8hyzUmvynOQQABBBBAAAEEEEAAAQQQQAABBOICjU30J23eu2TJksS7QBI8P/3pT9WuXbv6bGYqF8mM3fPOO894+Z9wrfT4LF8pS5KXEydOTN0gtVMZsnTRmDFj1Gc/+9mOSeO7776710zjcOPLTv2VxFtauSGkJN3WrVun/vVf/7XPUia6NmbZjFM3gzrLBp6PPfaYkn7LEk+dll2RWJ955plG67V3ilHSzRb/GsVlu+LxljbIZtSyKXX0iG/aG56T1B+JpZQxffr01BdV0p+tW7dql9KScqT/F110UU+bdBsIdxqudf1JG951iX75d/ExQX6bN954Y2Jxcr/Hr5F7UZYOi28YbpLoD2OvGyekEfISQfZZuOCCCyr9nUtbOsU1fNmhuz90myx3ipfcI3fccUfPKfKb/fnPf67EPv4CN1pOaHXppZcm3qPxtoR1Sdmy70K0/HAjaNPfVLQtuj0csty3afc1f44AAggggAACCCCAAAIIIIAAAgiIQKsS/fHkUVpSJukWMVkCyGSjTik/aaNRXdKp0y3baRZy/OsGST4OHDhQPfnkk9oXGmE94jV79uw+CeJoOyRpJon7tLXKpaw/+7M/CxLnukR/2tcW8RnU0gaTmdfRtia9/OnkmhZr0zjr6giTxa7bpfuaRbc/RTzxLefs3LlTSUw7HZIInz9/vjaRanPfhklUqctko9xom7Lst6GrQ2KgS+Jec801iUl1SXb/5Cc/6UUk58sGyDaJfhursLK6/86lnbpxQ7ckU9p/gsPfhzjJPf3++++nXdLz553GLl1b5N5YsWKF9sVU0j2SNjbo9nDodF8Zd44TEUAAAQQQQAABBBBAAAEEEEAAAY1AYxP9usRwUlJdd27a3dIpyWNbXjxpKYmtpKRTp3YlJQHjiV/duuRJ5XZKwEtCWJLUpgm40F83I1rq7zTbVTfj22Qt9Wi/dAnwtDjLnyfNyta9sDApT86JurpuV9ZEv819kXT/65LmSSbR32OViX5d4r7TTPy77rqrV0I4/AJA98ImqZwsyevQse6/c2lnPNGeJ9Gf5dqwDTfccEOfF1K68jrd+5Lo131R1OnFse4LhrQvRUzHDs5DAAEEEEAAAQQQQAABBBBAAAEEdAKNTPQnLROhW+pFl8AJk0ThhpySlNMls3WzinVJwxBeEptyxMuLl5M0S1ySw/KXHLrlKyTxpEtspSWSJQF13HHHJS6JkZRY1M1YlbaF7ZSlTGSJnGj/pX1y6BLCsiyMJPvjR9LGp9ddd53Vrzrp5U9YSLy94b/XvexIStQm9T0sK7SWe0G+lpDDZbukvKyJ/jimtDHJRM6Nz06W5VXuu+++PjEJ+xy/96OJfjE4dOiQtj65r+Ob48p9krZhbrwhSTP6dS+ekl5w6caW8Pdhk+jv9JtMGiei/dHNDC/qdx5/sRG/l5PukWh8w68X5Fr5+if+BVB0bJNzBgwYoL72ta8FVenuq/j5SWO0buyyfXEQflmge9l42WWXaZf30o3hWZYasxrgOBkBBBBAAAEEEEAAAQQQQAABBFot4HWiP75Jp2yeK+vr79ixo09QJTF07bXX9kkO6pLVuoSMbvZ2dOmRsEJdedLOL3/5y72WApEXAuHSOdFEvy6pJYnOyy+/vNfeAJLYWr16dZ++6tqelAAUkxkzZvSUmzRDXzd7O+mFRrx+6Y+cK+uPRxN/uuR9UnJVlzSzXbZH4iN1yrrxst65/BVfs17OSTKIJ1ZNZoHrytJZumyX9CFvol/iJPdbuFlwUqzjMdD9RnRxEhf5S+J9xRVX9Pqt6pKwSV/i2I7cSYl+Kcd0DXbdvRh+WWKa6E/ylNn/8fXtk74a0d1HZf3OdeOZ/M5/8IMf9Fn6RveVjqlTNL4Sn379+gV7kpx11lnalzy6F2Y6p7REf/gSQcZY+edwvwZd7JO+bNG9HGHZHttfLOcjgAACCCCAAAIIIIAAAggggICNgNeJftOOJq3XrJud22nJDl0iKboppy6BlDTLPkwqP/XUU8HM7nB2si6x12k98viLBV1SVJcATHrxoavftMxOdpLck68Goold3QxZXWJQ9/LEdtke03vFNFEeT1YmvaQwPc+kfaYJfNPzdIlv3curpER4PN66BG7SjOek/laV6Ncl33VJ3Pg9G/UyTWDbfM0iTrrfpG7ZmCJ+5/G2dhrPdC8pdWOCqZPJbyJ6jum9k5Tol75NmjSp1xglfQpfeOn+e6GLg86BZXtso8n5CCCAAAIIIIAAAggggAACCCBgK9D4RL8k62bNmqWdAapLOMmM9BEjRmgdX3jhhT4z6KNJeF15ScvRJAUqKUmbdL7MBo8ujyPnRV8+JCWukxKwumSWLtGvSxLbJt9NZsjq2pOUjLa9+cPzpQ75GiQ8dKbxly3xWCfNOtfdE/H4JLU7S7uS4m2yGa9cmxRDXbI5nsRNWsf84osvVjNnzjQKj2my1qiw2EmdZvTLqfEkfjyJq+tf9IsF0wS2rh1ps71118RfiunGDte/8/hXVPE4/PCHP+z1r3S/C1OntBjLjHtJqofH3r171c9+9rPU+pNeyKZtPC4F62bqm3zZwrI9adHkzxFAAAEEEEAAAQQQQAABBBBAIK9AoxP9nTbMFbi0Na1NcKMJVJtEW1LZtpuS6soxSfR3+kog3ob4bPWkzSzDJS5M3OQckxmyrpbtibZJkoM///nP1e7du/usFZ7U9rREv+n+CJ1m9rpoV9J9bZroT3oJoYt5/PfVaYNZ8ZFlVyZMmNBrCaq4d5WJft0XO9FEuW52+x133NHTBZMEdtbfjslXGibnRL2z/M5Nf9vhea4T/fLlhfxOZCkwk0NXf557zGQJN5btMYkM5yCAAAIIIIAAAggggAACCCCAgGsBrxP90U06kzZj7DT7u4xEf6eEui6YdUz0SzvTlijKuo66LikWTa7q/tz2y4Goc9JGx2k/rHgcdS8p5IXI5MmT1aBBg4IvBGQ/gPimyUkvn1y1q8xEvy7mSZtbR33lugsuuECb8M+ThE2LYdqM/k6bPus27I3HMmui3+S3Y5LENzmnU6Lf5HeeZhz/c1eJfvm9SZI9volvWntcJ/p194G0IRyTdH/Osj1pUeLPEUAAAQQQQAABBBBAAAEEEEDAhYDXif54Eidp48qkteNJ9E/R3kNpCVGXyVhdzMIEqm6t67SvNDr9KLIm06VM3QubLPePbomWMtpVxIz+pAS13B9r165NTcrqNup1eW/F74W0+1rO1+0bIdfJkjDxZWHSvvKQ8uJjT9b+mSTxTc6JmqR5pG1aa/IfIBeJfhkH/vEf/1G9//77JlX2Osd1ol8K1+2xEN7Lur0esmwcbt1RLkAAAQQQQAABBBBAAAEEEEAAgdYLNCrRL9HUzaqVf69LsOoSYzL7UjaNNTlkA11ZJzs8bBNtujp0yTdJVpkeZ5xxRp/10G3blSUBaDIrWdcHXTI/XAZHl1y13dw1rFM3Az/8M5mJL3+Fh+7rEF2i3GT2erTPuhdORbTLNN5pcY62PUuCWpKe27dv7/NVQ7Tc+O8ySz2mvw2T/uqW75FErXydEd0LQ7f5chtm9Ee/ojJxnz59upJ9SqKHiVP0fF1iPfzz6Nj43nvv9dmvpIhEvy6ZH9aja2ueL5BMjDkHAQQQQAABBBBAAAEEEEAAAQQQEIHGJfqT1gnXzQQ3TYia3iq68mw3YTRJRpq2JzzPtp9pbUjazDK6XrlNG5NmyMaTq/HNUW3q0CUX5aXOl7/8ZTV27NheRZl42cwylnZPmjRJXXHFFX2a7LpdUoFJ++W8tDhHG5snAS9WzzzzjNqyZUuf/sc3q85TT9r9YNLfpHs7Pptct8m2SQLbZF8KXT9uv/32Pl9ImGzGa7MXh9Rb1BJd0T6ZOEXP18VNN66a3jum53W6n3Rffkg85Ouc6OF64/C0e5w/RwABBBBAAAEEEEAAAQQQQACB9go0LtEvodQlknSbpdomnNJuE115aTPdJQk6cOBAJV8HyGGapE1rS/TPbcs0SYjqzknbj0CSnPHZvdLOpBmypuvbm1joYpPUXhOv+MxveZH0iU98Qv36179Whw4dCpo0YMCA4N+dd955PfGNt9V1u2zuIZM4h+11kRw1KcPkHJN4684x7a8uqR4vL55kTxp3dF9x2P52TF+smdy30X6YeMTPSdp02iYmtuNuvA2dloz64Q9/2KspRczolwp0X35IXfExi2V7bO4MzkUAAQQQQAABBBBAAAEEEEAAgTwCjUz0J22YGE+6Jc2unT17tjYhHYWWayWxEybo5c+SlnJJSvaE69NHl6PRrVkvM8/nz5+fmCyOJmOnTOm77n4RCUDdJrlJ7ZSXGT/4wQ+CZt54443a+1U3QzZ+YtZle5KSsLryJK6SiIzP4I6/FIi3N2vbdEnPPO2SvprG2yTRG7230pKo8ruTRKfuZY6Uo/tdxhOxWWe8mwyCpv1N2zMhaXNV0wS27guWpN+OmK1YsaLPkjQuvlAy8dC11WSfjE73gm6M6zTzPd7OJP+k5PsNN9zQ6/Zw8TKp05Jb0cpYtsfkl8k5CCCAAAIIIIAAAggggAACCCDgQqCRiX6B0SV9dOtqJ83eDWdoDxo0qMf5l7/8pXrnnXeCWdtvv/220i0f0am8CRMmBGUdPHiw15rf0RcQujXr5RqZSSttOuWUU1T//v2Dcg4fPqz27dsXJFAlwSrJad1MY9PEb9hRkwSgbha+XC/GkydPVqHbCy+8oHbt2tWTOI8uDRK9gXXxiv55nmV7pBxdcjFcUmfEiBGBpbRzx44d2t9VWqJfko8TJ07s6bcUIi+B4ssCxQt33S4p3zTeJnEO22uSHA0T3WIhXzIMGzasx0Pued16/bolcHTtkkSwfBkRxumzn/1sqm3c2rS/aUncpOW4TBP9nX474iH3oxx79+5V0hYZa+KH6Z4jeZbukTo7tfX0009Xn/zkJ3uaJjH+zW9+E4xF8lfSbzZpk18ZB6U8KUfG2K997WtB2bqXgHI/nHnmmcFY2MmpqBn90q60Lz9Ytkc7lPIvEUAAAQQQQAABBBBAAAEEEECgIIHGJvqTkknx2fVJ55l465blsN2gVeqJl5O0obBJm3SJPdPEb1i+aUJUN6s/rY1Jif605KrJLOJOdSe9QElrb/jncde0Wd/xcuUFyOjRo9UFF1zQK0Htul1Sr2m8TeMsZdok+k1N5TxdwtrkvkpbJkrXBpv+dkri6tos9Zkm+pNiZOqmG3ds4m77O9fdT6Zt1f3ek764ipcZXpv2ErBTW4pM9Ote0kXbwrI9pncJ5yGAAAIIIIAAAggggAACCCCAgAuBxib6BSdpeZn48jFJs1bTgJMSbrZJYN0s/KzJrTIT/TYb0opl2gzXTsnVrEvjRGNoExeZjRxdvifuKsnK1atXJ34BkHTvSLkXX3yxmjlzZs8pLttlk/C1SXwXkehPSoSavCwrOtGfFJNOe27YJPqTluRJG3M6vfAyfcFjm+jP2lapJ+nFnsk9H15rM87Ef7dFJvrTXtKxbE/a3cyfI4AAAggggAACCCCAAAIIIICAS4FGJ/qTEvi6GbmSyJQE4/79+418ZYb2V77ylcTlQ6TuJ598ss9a79HCpQxJ+l5yySXaOmXGaNLSHboLkpKQRSUApQ2SBJSkXXwTynj7JEE5a9asjvsMJM2QzbtsT7QtaQlGicmMGTPUz3/+8159iieWk9byN7l5pD9f/epXe907rtpVZaLfJEEv7Uu77+WcNI+kWfWd/G1ebCQlcTvN0rZJ9Ie/nXXr1gW/8fieEPF+mJgV/Tt/9NFHgxdbaW0N2570ItRk3IgvsyZGMj7oljEK65Nlj2RpszVr1vTwFZnol0p0exjIv097qWkyTnAOAggggAACCCCAAAIIIIAAAgggYCPgTaJfEj1PPfVUT5JJkqWyZrdu89kogMyMP3ToUM+/kutkNnXS2ulSjySzZC3+6HVSgCSNBg4cqE466aTUzXrDCiXh/8YbbwQJ8fCQcoYPH56Y4I8HUBKo4Vr80SSb9EXWgZeyRo4cmdgnuX7r1q09xQ4YMKBj0l2SrNH2ypIzV1xxRcf7ShKjzzzzTHBd2EapR9ZrP+uss4zWU5dr77nnnj7JvLzL9sQbLm3dtm1bsA542FZxlDXlw5n2klTcvXt3cGn8nklqpyQn5a/okfQCRJcEzduusF7TeEtiOto+uS9lI2rdIW376U9/2us3IcsQxX9/ct5LL73Us1Z7tCzb+z78LUbbKHEaN25c6u9e14d4f9Pu6+g9IOWl/W7iY5ScL3FO2pw4bKPcT/LbiY8T4e9b7v+0MqQs07iH9Wb5nYdtDdfijzpLf0844YRgnX0ZX6MblScNHtLmV199tc/4KGO7boyOnx8ahefL/Sdjbvi71sU4/BonOr7L/hpJL1w7DXxJS46xbI/N/w3hXAQQQAABBBBAAAEEEEAAAQQQcCHgTaLfRWcpo/4CuuV7XCzb47Lnui8POs1e1s307rQEjMu2UhYCCBQnkPTlB8v2FGdOyQgggAACCCCAAAIIIIAAAgggoBcg0c+dURsB3dIvLpftcdVR3XIdnRJ7uiWkXH+l4KpvlIMAAuYCuiWmWLbH3I8zEUAAAQQQQAABBBBAAAEEEEDAnQCJfneWlJRTQLcBcR0T4rq10GXJntNPPz1YtiQ8Dh48GCwPJEtBxQ+W9sh5s3A5AjUQ0H2BxG+7BoGhCQgggAACCCCAAAIIIIAAAgi0UIBEfwuDXscuy7rZS5Ys6dO0+Ca4dWh70qbBpm2TfQtuvPFG09M5DwEEaiiQ9AXSDTfcYLQ/QQ27RJMQQAABBBBAAAEEEEAAAQQQQMBjARL9HgevSU3XJc9llvxtt91Wu27KS4kVK1ao/fv3W7dN+iQbG5tsrmpdOBcggEBpArolvOr4BVJpIFSEAAIIIIAAAggggAACCCCAAAKVCpDor5SfykMB3RIYkgy/6qqraokkyf7Vq1drl+XRNVj2GpD+TJ8+ndm+tYwojULAXCBpE966bRxu3iPORAABBBBAAAEEEEAAAQQQQAAB3wVI9PsewYa0/6GHHlKvvfZaT29OPvlkL5LikvDftm2b2rdvn5J/fv/993v6IMn9oUOHquHDh6tLLrmkIZGiGwggEL7oO3ToUIAhv/VPfOITwdc6HAgggAACCCCAAAIIIIAAAggggEAVAiT6q1CnTgQQQAABBBBAAAEEEEAAAQQQQAABBBBAAAEEHAmQ6HcESTEIIIAAAggggAACCCCAAAIIIIAAAggggAACCFQhQKK/CnXqRAABBBBAAAEEEEAAAQQQQAABBBBAAAEEEEDAkQCJfkeQFIMAAggggAACCCCAAAIIIIAAAggggAACCCCAQBUCJPqrUKdOBBBAAAEEEEAAAQQQQAABBBBAAAEEEEAAAQQcCZDodwRJMQgggAACCCCAAAIIIIAAAggggAACCCCAAAIIVCFAor8KdepEAAEEEEAAAQQQQAABBBBAAAEEEEAAAQQQQMCRAIl+R5AUgwACCCCAAAIIIIAAAggggAACCCCAAAIIIIBAFQIk+qtQp04EEEAAAQQQQAABBEDSjooAACAASURBVBBAAAEEEEAAAQQQQAABBBwJkOh3BEkxCCCAAAIIIIAAAggggAACCCCAAAIIIIAAAghUIUCivwp16kQAAQQQQAABBBBAAAEEEEAAAQQQQAABBBBAwJEAiX5HkBSDAAIIIIAAAggggAACCCCAAAIIIIAAAggggEAVAiT6q1CnTgQQQAABBBBAAAEEEEAAAQQQQAABBBBAAAEEHAmQ6HcESTEIIIAAAggggAACCCCAAAIIIIAAAggggAACCFQhQKK/CnXqRAABBBBAAAEEEEAAAQQQQAABBBBAAAEEEEDAkQCJfkeQFIMAAggggAACCCCAAAIIIIAAAggggAACCCCAQBUCJPqrUKdOBBBAAAEEEEAAAQQQQAABBBBAAAEEEEAAAQQcCZDodwRJMQgggAACCCCAAAIIIIAAAggggAACCCCAAAIIVCFAor8KdepEAAEEEEAAAQQQQAABBBBAAAEEEEAAAQQQQMCRAIl+R5AUgwACCCCAAAIIIIAAAggggAACCCCAAAIIIIBAFQIk+qtQp04EEEAAAQQQQAABBBBAAAEEEEAAAQQQQAABBBwJkOh3BEkxCCCAAAIIIIAAAggggAACCCCAAAIIIIAAAghUIUCivwp16kQAAQQQQAABBBBAAAEEEEAAAQQQQAABBBBAwJEAiX5HkBSDAAIIIIAAAggggAACCCCAAAIIIIAAAggggEAVAiT6q1CnTgQQQAABBBBAAAEEEEAAAQQQQAABBBBAAAEEHAmQ6HcESTEIIIAAAggggAACCCCAAAIIIIAAAggggAACCFQhQKK/CnXqRAABBBBAAAEEEEAAAQQQQAABBBBAAAEEEEDAkQCJfkeQFIMAAggggAACCCCAAAIIIIAAAggggAACCCCAQBUCJPqrUKdOBBBAAAEEEEAAAQQQQAABBBBAAAEEEEAAAQQcCZDodwRJMQgggAACCCCAAAIIIIAAAggggAACCCCAAAIIVCFAor8KdepEAAEEEEAAAQQQQAABBBBAAAEEEEAAAQQQQMCRAIl+R5BFFvPUU0+pDRs2qJkzZ6pzzjknsapdu3apzZs3q1/96lfBOZ3OX7Nmjdq2bVtiWYsWLdL+2XPPPac2btyofvOb36iBAweqqVOnWrXpwgsvVBdddFGRXJSNAAIIIIAAAggggAACCCCAAAIIIIAAAgi0SoBEf83Dfcstt6g777wzaOVdd92ldAn4/fv3q9tuu03dc889fXpz/vnnq0cffVQNGTKk159deuml6rHHHkvs/R/+8IdefyZ1XH/99WrVqlV9rrn22mvV3Xff3effL1myRN14443Gbap5KGgeAggggAACCCCAAAIIIIAAAggggAACCCBQSwES/bUMi1Iyc/7rX/+62rJlixo8eLA6cOBAYqJfZvxffPHFas6cOerqq69WAwYMCL4A+O53vxtcJzP7JdkfPcJE/5NPPqkViM+6nzt3bpDklxcH3/zmN9Upp5yiXnjhBXXTTTdp23bfffepb3zjG0HbFy9erCZMmKBeffVV9fd///dBn3RtqmkoaBYCCCCAAAIIIIAAAggggAACCCCAAAIIIFBrARL9NQyPLMEzduzYniS5LJMjM+OTZvTL+a+99lqfJXHCZLt0MT5DP0z0x/+9jkNeOkycODFoz86dO3t9HRC+ZJA/e+utt3ou//jHPx68AJAXCdGXBvJlwLhx44I/27p1a8dlf2oYGpqEAAIIIIAAAggggAACCCCAAAIIIIAAAgjUToBEf+1C8uFsfknsy3I4Y8aMUeESOEmJ/qQuhEl4+fN4Ut0m0R/Wf/PNN6vvfOc7fao77bTT1Msvv9yT1A/rldn/Tz/9dJ/zr7vuumCZIdv+1DBUNAkBBBBAAAEEEEAAAQQQQAABBBBAAAEEEKhcgER/5SFIb4CLRH+eGf3hS4FHHnlEXXbZZX0aHC7rEybu014MhF8asHxPeuw5AwEEEEAAAQQQQAABBBBAAAEEEEAAAQQQSBMg0Z8mVIM/z5roD6/TzazXbcYr5/3lX/6lmj9/fq/leaLr+cfX7heeePvS2hvO+CfRX4ObiyYggAACCCCAAAIIIIAAAggggAACCCCAgPcCJPo9CGFa4lzXheha+LqZ+FKmrP0/cODA4PI9e/aolStXBmvny/4AmzZt6kn2H3XUUcE58fX2w3rj7QtfDCQtzUOi34ObjiYigAACCCCAAAIIIIAAAggggAACCCCAgDcCJPo9CFWWRH+4nM6cOXOCBL7JIS8HJEm/ZcsWde211wZ7BMhRt0T/M888Y9IdzkEAAQQQQAABBBBAAAEEEEAAAQQQQAABBJwJnHfeec7Kcl0QiX7XogWUZ5vojy7Z8+ijj/ZahieteeFs+8GDB6u33norOH3SpElB8t90Rv8tt9yi7rzzzsTNdvPO6CfRnxZF/hwBBBBAAAEEEEAAAQQQQAABBBBAAAEEXAuQ6Hct2rLybBL9Mnt/3rx5Stbbt03yC2uYhJd/DjfwTduM97rrrlP33HOPuvfee9U111zTs2b/zTffrL7zne/0iVbYRpuvDfKGXDzkkBcWHAgggAAC9RUIX+bW+f881VePliGAAALlCzBul29OjQgggEAeAcbtPHpci0C9BZjRX+/4BK0zTfSHCXSZjf/444+rc845x7p3uhn9YSI/KXF/2mmnqZdffllt3bo1qDP6suHpp5/u04b4iwHrRma4gER/BjQuQQABBCoQ4MGjAnSqRAABBHIIMG7nwONSBBBAoAIBxu0K0KkSgZIESPSXBJ2nGpNEv02SX5L5J598shozZkyfZoVr+0fX6F+zZo364he/2GeTXrk4+mcvvfRSUJ6s9T906NDgn8Pkf1jRrl27gq8NZNNfeTmga0Meq6RrSfQXoUqZCCCAgHsBHjzcm1IiAgggUKQA43aRupSNAAIIuBdg3HZvSokI1EWARH9dIhFrhyTjw+P73/9+sDSOJN+/8pWvBP86mqgPk+3y72X5nAkTJvTp1Yknntgzw19eHHz3u98NyvvCF74QnPvqq6+qf/qnf1KPPfaYki8CZImbaBI+XKdfEuZ/93d/pwYMGKA2bNgQlCNJ+0ceeURddtllPfWG6/RLWbKp7ymnnBLUceuttwYJ/qSvA4oKB4n+omQpFwEEEHArwIOHW09KQwABBIoWYNwuWpjyEUAAAbcCjNtuPSkNgToJkOivUzT+2JbnnntOTZw4sWPL7rrrLrVo0aLgnHAN/U4XzJw5M1izXw55MXDVVVcFCfr4IedJ2fFlf6RNX//61/uscR8m8uVLgOghs/qvv/56tWrVqj51lJ3klwaQ6K/hjU6TEEAAAY0ADx7cFggggIBfAozbfsWL1iKAAAKM29wDCDRXgER/TWMrs+47HRdeeKG66KKLglNk9r/Mru90nHrqqSqejI9eN3DgQDV16tTUdf3lJcG2bduCqqTMP//zP1dDhgxJrFpeEMhXAnJIHXJ+Wcv1RBtFor+mNzrNQgABBGICPHhwSyCAAAJ+CTBu+xUvWosAAggwbnMPINBcARL9zY0tPYsIkOjndkAAAQT8EODBw4840UoEEEAgFGDc5l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R8MRQKBlAjx4tCzgdBcBBLwXYNz2PoR0AAEEWibAuN2ygNPdVgmQ6G9VuNvbWRL97Y09PUcAAb8EePDwK160FgEEEGDc5h5AAAEE/BJg3PYrXrQWARsBEv02WpzrrQCJfm9Dl9jw3x75ndq99+3uv95R+w4dUR879iPBuWePGqzO6v6LAwEE/BTgwcPPuNFqBBBorwDjdntjT88RQMBPAcZtP+NGqxEwESDRb6LEOd4LkOj3PoS9OrBtzwG1bPV2te/gEW3HRo84US2YNV7J3zkQQMAvAR48/IoXrUUAAQQYt7kHEEAAAb8EGLf9ihetRcBGgES/jRbneitAot/b0PVquMziX7l+t1q39XUl/5x2XD51pJo/Y1zaafw5AgjUSIAHjxoFg6YggAACBgKM2wZInIIAAgjUSIBxu0bBoCkIOBYg0e8YlOLqKUCiv55xsW3V4oeeV5t2vGF12ZTxw9RNs8+2uoaTEUCgOgEePKqzp2YEEEAgiwDjdhY1rkEAAQSqE2Dcrs6emhEoWoBEf9HClF8LARL9tQhDrkY8vPEVtWLtzkxlSKJfEv4cCCBQfwEePOofI1qIAAIIRAUYt7kfEEAAAb8EGLf9ihetRcBGgES/jRbneitAot/b0AUNl7X4Fy7fbLRcj66nx/f7qFraNVkNH9TPbwhaj0ALBHjwaEGQ6SICCDRKgHG7UeGkMwgg0AIBxu0WBJkutlaARH9rQ9+ujpPo9zveDz6xS61avydXJ2StflmznwMBBOotwINHveND6xBAAIG4AOM29wQCCCDglwDjtl/xorUI2AiQ6LfR4lxvBUj0exu6oOG33v+s2rbnQK5OsFZ/Lj4uRqA0AR48SqOmIgQQQMCJAOO2E0YKQQABBEoTYNwujZqKEChdgER/6eRUWIUAif4q1N3V2bVsQ7B8T55Dlu95YNG0PEVwLQIIlCDAg0cJyFSBAAIIOBRg3HaISVEIIIBACQKM2yUgUwUCFQmQ6K8InmrLFSDRX66369q+9O11Tor80bemOymHQhBAoDgBHjyKs6VkBBBAoAgBxu0iVCkTAQQQKE6Acbs4W0pGoGoBEv1VR4D6SxEg0V8Kc2GVXLlkfeaNeMNGyUa8yxdcWFgbKRgBBNwI8ODhxpFSEEAAgbIEGLfLkqYeBBBAwI0A47YbR0pBoI4CJPrrGBXa5FyARL9z0lILZI3+UrmpDIFKBXjwqJSfyhFAAAFrAcZtazIuQAABBCoVYNyulJ/KEShUgER/obwUXhcBEv11iUS2dqzb+rpatnp7tov/eNWCWWeo6RNPylUGFyOAQPECPHgUb0wNCCCAgEsBxm2XmpSFAAIIFC/AuF28MTUgUJUAif6q5Km3VAES/aVyO6/st0d+pxYu35x5Q97RI05Ud1x9rpINeTkQQKDeAjx41Ds+tA4BBBCICzBuc08ggAACfgkwbvsVL1qLgI0AiX4bLc71VoBEv7eh62n4tj0HlCzhY3tIcv+m2Wers0YNtr2U8xFAoAIBHjwqQKdKBBBAIIcA43YOPC5FAAEEKhBg3K4AnSoRKEmARH9J0FRTrQCJ/mr9XdX+4BO71Kr1e6yKmzNtlJp3yRirazgZAQSqE+DBozp7akYAAQSyCDBuZ1HjGgQQQKA6Acbt6uypGYGiBUj0Fy1M+bUQINFfizA4aYTpev0yk1/W5Z8yfpiTeikEAQTKEeDBoxxnakEAAQRcCTBuu5KkHAQQQKAcAcbtcpypBYEqBEj0V6FOnaULkOgvnbzQCmXN/hVrdypJ+scPSfDLmvyyXA9r8hcaBgpHoBABHjwKYaVQBBBAoDABxu3CaCkYAQQQKESAcbsQVgpFoBYCJPprEQYaUbQAif6ihasrf9OON3oqHz6onxo+qD8J/urCQc0I5BbgwSM3IQUggAACpQowbpfKTWUIIIBAbgHG7dyEFIBAbQVI9Nc2NDTMpQCJfpealOWzgHwN8eFfHwR/Z5Nin6PZzLbz4NHMuNIrBBBorgDjdnNjS88QQKCZAozbzYwrvUJABEj0cx+0QoBEfyvCTCc7COze+7Za94u9wXJHkuCPHpLsn/7pEWr6xJMwRKByAR48Kg8BDUAAAQSsBBi3rbg4GQEEEKhcgHG78hDQAAQKEyDRXxgtBddJgER/naJBW8oWkOS+7GkQT/DH2yEJf/Y2KDs61BcX4MGDewIBBBDwS4Bx26940VoEEECAcZt7AIHmCpDob25s6VlEgEQ/t0NbBRY/9LyK7mOQ5iAbGN9x9bnBhsYcCFQhwINHFerUiQACCGQXYNzObseVCCCAQBUCjNtVqFMnAuUIkOgvx5laKhYg0V9xAKi+EoGHN74SzOS3PWRT4+ULLrS9jPMRcCLAg4cTRgpBAAEEShNg3C6NmooQQAABJwKM204YKQSBWgqQ6K9lWGiUawES/a5FKa/uAvsOHlELl29OXa4nqR+XTx2p5s8YV/du0r4GCvDg0cCg0iUEEGi0AON2o8NL5xBAoIECjNsNDCpdQuCPAiT6uRVaIUCivxVhppMRgWWrtwcb7+Y5ZFa/zO7nQKBMAR48ytSmLgQQQCC/AON2fkNKQAABBMoUYNwuU5u6EChXgER/ud7UVpEAif6K4Km2MoGuZRuUzOrPc8iMfpnZz4FAmQI8eJSpTV0IIIBAfgHG7fyGlIAAAgiUKcC4XaY2dSFQrgCJ/nK9qa0iARL9FcFTbSUCu/e+3b1sz9O5654+8SS1YNYZucuhAARsBHjwsNHiXAQQQKB6Acbt6mNACxBAAAEbAcZtGy3ORcAvARL9fsWL1mYUINGfEY7LvBTYtueAuvX+Z3O3fcr4Yeqm2WfnLocCELAR4MHDRotzEUAAgeoFGLerjwEtQAABBGwEGLdttDgXAb8ESPT7FS9am1GARH9GOC7zUoAZ/V6GjUb/UYAHD24FBBBAwC8Bxm2/4kVrEUAAAcZt7gEEmitAor+5saVnEQES/dwObRL47ZHfqSuXrM/dZVmfX9bp50CgTAEePMrUpi4EEEAgvwDjdn5DSkAAAQTKFGDcLlObuhAoV4BEf7ne1FaRAIn+iuCptjIBF5vxyrI9snwPBwJlCvDgUaY2dSGAAAL5BRi38xtSAgIIIFCmAON2mdrUhUC5AiT6y/WmtooESPRXBE+1lQls2vGGWvzQ85nrHz3iRLW0a1Lm67kQgawCPHhkleM6BBBAoBoBxu1q3KkVAQQQyCrAuJ1VjusQqL8Aif76x4gWOhAg0e8AkSK8E5BEvyT8bY/j+3002IT3rFGDbS/lfARyC/DgkZuQAhBAAIFSBRi3S+WmMgQQQCC3AON2bkIKQKC2AiT6axsaGuZSgES/S03K8kVA1uqXJXzk7zbHnGmj1LxLxthcwrkIOBPgwcMZJQUhgAACpQgwbpfCTCUIIICAMwHGbWeUFIRA7QRI9NcuJDSoCAES/UWoUqYPArv3vh0s4bPv4JHU5spM/rnTRqvpE09S8s8cCFQhwINHFerUiQACCGQXYNzObseVCCCAQBUCjNtVqFMnAuUIkOgvx5laKhYg0V9xAKi+coEVa3eqhze+ktgOWZN/wazxSv7OgUCVAjx4VKlP3QgggIC9AOO2vRlXIIAAAlUKMG5XqU/dCBQrQKK/WF9Kr4kAif6aBIJmVCogS/is2/q62r3vnWCGv8zaHz6on5r+6RHdf+/PLP5Ko0PloQAPHtwLCCCAgF8CjNt+xYvWIoAAAozb3AMINFeARH9zY0vPIgI+JPolCbvv4OEgASv/LAlYmV3NEircyggg0CYBHjzaFG36igACTRBg3G5CFOkDAgi0SYBxu03Rpq9tEyDR37aIt7S/dU70S1J/5frdwUxr3aapU8YP6143fRRLqrT03qXbCLRNgAePtkWc/iKAgO8CjNu+R5D2I4BA2wQYt9sWcfrbJgES/W2Kdov7WtdE/7Y9B9SKtS8p2TA17ZjTneyfd8mYtNP4cwQQQMBrAR48vA4fjUcAgRYKMG63MOh0GQEEvBZg3PY6fDQegY4CJPq5QVohUMdE/6Ydb6hlq7drZ/EnBeWsUYPVHVef24qY0UkEEGinAA8e7Yw7vUYAAX8FGLf9jR0tRwCBdgowbrcz7vS6HQIk+tsR59b3sm6Jflmip2vZBqskfxjE+TPGqcunjmx9TAFAAIFmCvDg0cy40isEEGiuAON2c2NLzxBAoJkCjNvNjCu9QkAESPRzH7RCoG6J/sUPPa9kRn/WY/mCC4PNejkQQACBpgnw4NG0iNIfBBBougDjdtMjTP8QQKBpAozbTYso/UHgPwRI9HM3tEKgTol+WY9/4fKnc7lPn3iSWjDrjFxlcDECCCBQRwEePOoYFdqEAAIIJAswbnN3IIAAAn4JMG77FS9ai4CNAIl+Gy3O9VagjES/LMezbuvrat0v9nYvyfNBz7I8sq7+qOHHq89PPDmYhf/wxle6N+Ddmcvy+H4fVQ8smparDC5GAAEE6ijAg0cdo0KbEEAAARL93AMIIIBAUwT4/9tNiST9QKCvAIl+7opWCBSd6N+250Cwse6+g0c6esos/E0vvplr2Z6wAkn0S8KfAwEEEGiSAA8eTYomfUEAgTYIMG63Icr0EQEEmiTAuN2kaNIXBHoLkOjnjmiFQJGJfpmdLzP5ZUa/yTHohGPVwXfeNzm14zlLuyap0SNOzF0OBSCAAAJ1EuDBo07RoC0IIIBAugDjdroRZyCAAAJ1EmDcrlM0aAsCbgVI9Lv1pLSaChSV6HexDE9WMjbkzSrHdQggUGcBHjzqHB3ahgACCPQVYNzmrkAAAQT8EmDc9itetBYBGwES/TZanOutQBGJflmmZ+HyzcYz+V3isUa/S03KQgCBOgnw4FGnaNAWBBBAIF2AcTvdiDMQQACBOgkwbtcpGrQFAbcCJPrdelJaTQWKSPTLmvyyZE8Vx5Txw9RNs8+uomrqRAABBAoV4MGjUF4KRwABBJwLMG47J6VABBBAoFABxu1CeSkcgUoFSPRXyk/lZQm4TvTLevxdyzZUMptfzO64+lx11qjBZfFRDwIIIFCaAA8epVFTEQIIIOBEgHHbCSOFIIAAAqUJMG6XRk1FCJQuQKK/dHIqrELAdaJ/254D6tb7n62iK+ryqSPV/BnjKqmbShFAAIGiBXjwKFqY8hFAAAG3Aozbbj0pDQEEEChagHG7aGHKR6A6ARL91dlTc4kCrhP9smSPLN1T9jF8UD+1tGuykjX6ORBAAIEmCvDg0cSo0icEEGiyAON2k6NL3xBAoIkCjNtNjCp9QuBDARL93AmtEHCd6N+04w21+KHnc9ud9cnBatsvDxiVI0v1LJh1hpJkf5MOWQZJvpCQzY3fOfJB0LWzu/vK0kRNijJ9QcBcgAcPcyvORAABBOogwLhdhyjQBgQQQMBcgHHb3IozEfBNgES/bxGjvZkEXCf6XS3dI4l72Vh3xdqdiRv7yuz9udNGB0v2NOmQBP/K9buDfss/6w5Zoqhp/W5SDOkLAkUI8OBRhCplIoAAAsUJMG4XZ0vJCCCAQBECjNtFqFImAvUQINFfjzjQioIFXCf6JTF95ZL1uVsd3VRXypQvBf7t4GH17vu/V8MH9Oue1T6oewZ//8Yt1SMvSmTpI5nFn3aMHnGiumn22Y37kiGt3/w5Am0V4MGjrZGn3wgg4KsA47avkaPdCCDQVgHG7bZGnn63QYBEfxuiTB+V60S/kEqiWmajZz0kgb20a1LWy729LsuyR/JVw/IFFzbuhYe3QaThCBQowINHgbgUjQACCBQgwLhdACpFIoAAAgUKMG4XiEvRCFQsQKK/4gBQfTkCU6fNUP1P+VP1mUvn9CwTI2vdjxp+vPr8xJMzzRaXGfhdyzYkLjvTqWeSuJZZ6m1bhz6PmSxxJGYcCCDQbAEePJodX3qHAALNE2Dcbl5M6RECCDRbgHG72fGld+0WINHf7vg3vvfhOvA/fvJFdfQx/RP7O2faKDXvkjHWHllmp0slsu68rD/ftiPvVxCS6JeEPwcCCDRXgAeP5saWniGAQDMFGLebGVd6hQACzRVg3G5ubOkZAiT6uQcaK7B779vdm73uCda9NzmyrgX/4BO71KruekwPmcUvCWuZ1d+mQ+KxcPnTubosZg8smparDC5GAIF6C/DgUe/40DoEEEAgLsC4zT2BAAII+CXAuO1XvGgtAjYCJPpttDjXGwGZyb/4oeeVbPpqc8hyPrIWvO0hSWypr9PmspKklln80yeeZFt8I85/dC4+KgAAIABJREFUeOMrasXanbn7IvGROHEggEAzBXjwaGZc6RUCCDRXgHG7ubGlZwgg0EwBxu1mxpVeISACJPq5DxopYDvLPoqQZ1kdSWZvevHN7oT/4WDtfknuDx/UX004dWDmvQCaEqA8MYka3HH1ua3b26Ap9wD9QMBEgAcPEyXOQQABBOojwLhdn1jQEgQQQMBEgHHbRIlzEPBTgES/n3Gj1R0EZFb9wuWbM22SGxa7tGuSkqV8ONwJyGx+eRGS92Cd/ryCXI9AvQV48Kh3fGgdAgggEBdg3OaeQAABBPwSYNz2K160FgEbARL9Nlqc64WAi5njsrzOgllneNFfXxpJot+XSNFOBKoV4MGjWn9qRwABBGwFGLdtxTgfAQQQqFaAcbtaf2pHoEgBEv1F6lJ2JQKy4ausmZ/nYNPXPHr6a9dtfV0tW709d8Gs0Z+bkAIQqLUADx61Dg+NQwABBPoIMG5zUyCAAAJ+CTBu+xUvWouAjQCJfhstzvVCoGvZho6b4pp0gkS/iZLdObJnwZVL1ttdFDtbllOSZZU4EECguQI8eDQ3tvQMAQSaKcC43cy40isEEGiuAON2c2NLzxAg0c890DgBSSZLUjnv8aNvTc9bBNfHBPIu38P6/NxSCDRfgAeP5seYHiKAQLMEGLebFU96gwACzRdg3G5+jOlhewVI9Lc39o3tuYule4YP6qdkiRgO9wJZv7i4fOpINX/GOPcNokQEEKiVAA8etQoHjUEAAQRSBRi3U4k4AQEEEKiVAON2rcJBYxBwKkCi3yknhdVBQNaBl/Xg8xxTxg9TMnucw73Atj0H1K33P2tVsCzZc8fV5ypZUokDAQSaLcCDR7PjS+8QQKB5AozbzYspPUIAgWYLMG43O770rt0CJPrbHf9G9j5LIjkOwRIxxd4aslnystU7jDZNnj7xpGAmP0n+YmNC6QjURYAHj7pEgnYggAACZgKM22ZOnIUAAgjURYBxuy6RoB0IuBcg0e/elBJrILD4oefVph1vZGoJs/kzsWW66MEndqn/vvlV7Z4KQ048To0fOVCdd9oQddaowUqWU+JAAIHmC/Dg0fwY00MEEGiWAON2s+JJbxBAoPkCjNvNjzE9bK8Aif72xr7RPZfNeGUteNtNeWXWuCwRI0vFcJQnIC9l9vzbO2rts6+p/Yfe01Ysyf4Fs84g4V9eWKgJgUoEePCohJ1KEUAAgcwCjNuZ6bgQAQQQqESAcbsSdipFoBQBEv2lMFNJFQK2S/hIkl+WiJGlYjjKE5CXMbKnwsr1u41ezEiMZGNeDgQQaKYADx7NjCu9QgCB5gowbjc3tvQMAQSaKcC43cy40isERIBEf83vg127dqnrrrtOPfbYY+ree+9V11xzTWKL16xZo5YtWxacK8fYsWPVjBkz1O23366GDBnS57rnnntOLV68WK1du1YdOHBADR48ODj/pptuUuecc07u8/fv369uu+22oPyXX345KG/mzJlqwYIF6rLLLitFXpLIsoyPJP07HcwWLyUc2kpWrN2pHt74ilUDWF7JiouTEfBKgAcPr8JFYxFAAAHFuM1NgAACCPglwLjtV7xoLQI2AiT6bbRKPlcS91dddVWQhJfjrrvuUosWLdK24pZbblF33nln8Gfnn39+kNgPE/7yvx999NFeyX4p+4tf/GJwvrwQOO2009TmzZt7Ev6PP/54r2S/7fnygkLqDV8gTJ48Wb300ks9Cf8HH3xQzZ07tzTRz81eqPqdNEEdN2RMT50yg1+W6JnyqaHBLH42ey0tHD0VyZI98iImy8GGyVnUuAaB+gvw4FH/GNFCBBBAICrAuM39gAACCPglwLjtV7xoLQI2AiT6bbRKPFeS4KtWrQqS8JIwl39OSvQ/9dRT6uKLLw5m5EcT9DKj/tJLL1Vbtmzpda38+3HjxgVJ+HjCXb4euOeee4KZ9/JyQA7b8+UaqVdeNFx77bXq7rvv7pFbuXKlmjdvXtDWnTt3ar80KIJZDOUQi3DdfhL7RUibl5l1H4WwBonf8gUX8oLGnJwzEfBCgAcPL8JEIxFAAIEeAcZtbgYEEEDALwHGbb/iRWsRsBEg0W+jVdK5YeL+5ptvVn/913+tVqxYoW688cbERH+YnNe9CAhn4ssLA5lRL0eYbI8m88OuSVJ/6NChwf+U5XbGjBljfb7M5pf6kpL5kyZNChLuZc7qjyb6Swoj1aQIyHI9smxPnoP1+vPocS0C9RTgwaOecaFVCCCAQJIA4zb3BgIIIOCXAOO2X/GitQjYCJDot9Eq6VxJtm/fvl1ddNFFQY1LlizpmOiXZXckKb9161bt2vpHHXVUr8R9+GIgac3/cDZ+mIi3PT98kTBnzpzgJUH8CPsTn+1fJC+J/iJ1s5UtS/bI0j15Dtbqz6PHtQjUU4AHj3rGhVYhgAACJPq5BxBAAIFmCPD/t5sRR3qBgE6ARL8H90Vaoj9M5P/hD3/Q9iacQf/kk08GLw/CRH74v+MXhev9h18I2J6f1t7wKwPdFwVFhYNEf1Gy2cvtWrZB7Tt4JHsB3VfK8j0PLJqWqwwuRgCBegnw4FGveNAaBBBAIE2AcTtNiD9HAAEE6iXAuF2veNAaBFwKkOh3qVlQWZ0S5+EyOVJ1UqI/nqgPvwBISvTH67M9v9NSQtLOcGkiEv0F3TCeFPulb69z0tIffWu6k3IoBAEE6iHAg0c94kArEEAAAVMBxm1TKc5DAAEE6iHAuF2PONAKBIoQINFfhKrjMjsl+sOkuU2iP/wCwDTRb3t++GIhbfPgrIn+8D9KjpkprmSB/2ftIXXkA/1XKKZNGfSxo9X//bkTTU/nPAQQQAABBBBAAAEEEEAAAQQQQAABBDILnHfeeZmvLfpCEv1FCzsov1Oi/7nnnlMTJ04MajGd0f/xj39cHThwQJkm+m3Pnzt3rlq1alXi5sF5Z/ST6HdwU9WgiPs3/lb9cv/vcrXkk0M+qq6eenyuMrgYAQQQQAABBBBAAAEEEEAAAQQQQAABEwES/SZKnJMokLbmfdoa/fGle9LW3I/XZ3t+WnvzJvqz3Cqs0Z9Frdhr1m19XS1bvT1XJXOmjVLzLhmTqwwuRgCBegnwKXG94kFrEEAAgTQBxu00If4cAQQQqJcA43a94kFrEHApwIx+l5oFlZWWOA8T/Vu3blXnnHNOn1aEf/7mm2+qIUOG9GzGe++996prrrmmz/lhYv+RRx5Rl112mfX5YXvnzJmjVq5c2af88M9vvvlm9Z3vfKcgtd7Fkugvhdmqkt8e+Z1auHxz5g15hw/qp5Z2TQ425OVAAIHmCPDg0ZxY0hMEEGiHAON2O+JMLxFAoDkCjNvNiSU9QSAuQKLfg3siLdEfLpWjS9yvWbNGffGLX1SS6H766aeD3t53333qG9/4htIl4vfv36+GDh0anBe+GLA9P1xOaPDgweqtt97qIzxp0iS1ZcsWFb5IKCMEJPrLULavY9ueA+rW+5+1v7D7iptmn62mjB+W6VouQgCB+grw4FHf2NAyBBBAQCfAuM19gQACCPglwLjtV7xoLQI2AiT6bbQqOjct0S+z5ufNm6cksf7444/3zOrftWuXmjFjhnr55ZfVgw8+qOSFgBzy78eOHRv8c/TfS5L/+uuvD9bXv/baa9Xdd9+d6Xy56LTTTgvqjZYj/z7si9T/0ksvlSZKor80auuKZPkeWcbH5rh86kg1f8Y4m0s4FwEEPBHgwcOTQNFMBBBA4I8CjNvcCggggIBfAozbfsWL1iJgI0Ci30arpHMl4X7llVf21CYJcUmaS3JcEuhy/NVf/VVP4l7+d7jcjvzzzJkzg3Mee+yx4O/xZLv8uzDhLv8sSXBZ0mfz5s3BJr3yvx999NHg34WH7fnhOvxyfdjusB/xFxJlsJLoL0M5ex0Pb3xFrVi7M7UAWaZn7rTRavrEk1iyJ1WLExDwU4AHDz/jRqsRQKC9Aozb7Y09PUcAAT8FGLf9jButRsBEgES/iVLJ50Rn3CdVfdddd6lFixb1+mNJxi9fvjx4KSCHJLe/+c1v9nohEL1AlvX527/922AZHTkkId/V1aXmz5/fK8kfXmN7vizhs3jx4uALATkkwS9fFfzN3/yNGjOmnA1Ud+99O1gDftFNt6nfvfuWWvvj75MgLvl+Nq1OYrVy/R61accbfS6RBP/oESeqBbPOULI2PwcCCDRXgAeP5saWniGAQDMFGLebGVd6hQACzRVg3G5ubOkZAiT6uQcaKSBLwTy8+VUlyeP4cdao7hcO00Yp+TtHPQUk2S+b9cpfo0ec0J3c70+Cv56holUIOBfgwcM5KQUigAAChQowbhfKS+EIIICAcwHGbeekFIhAbQRI9NcmFDTEhUCnWeHx8lnn3YU4ZSCAAAJuBXjwcOtJaQgggEDRAozbRQtTPgIIIOBWgHHbrSelIVAnARL9dYoGbcklIEn+W+9/NpgFbnrIcjBLuyaZns55CCCAAAIFC/DgUTAwxSOAAAKOBRi3HYNSHAIIIFCwAON2wcAUj0CFAiT6K8SnancCktxf/NDzatueA9aFMrPfmowLEEAAgcIEePAojJaCEUAAgUIEGLcLYaVQBBBAoDABxu3CaCkYgcoFSPRXHgIa4ELgwSd2qVXdG7lmPe64+lzW7M+Kx3UIIICAQwEePBxiUhQCCCBQggDjdgnIVIEAAgg4FGDcdohJUQjUTIBEf80CQnPsBWQ2f9eyDVZL9sRrYQkfe3euQAABBIoQ4MGjCFXKRAABBIoTYNwuzpaSEUAAgSIEGLeLUKVMBOohQKK/HnGgFTkENu14I1i2J++xfMGFavigfnmL4XoEEEAAgRwCPHjkwONSBBBAoAIBxu0K0KkSAQQQyCHAuJ0Dj0sRqLkAif6aB4jmpQs8vPEVtWLtzvQTU86o8/I9svfA891/vfCr3wS9OL7fR4OXElM+NZQlh3JHngIQQKBOAjx41CkatAUBBBBIF2DcTjfiDAQQQKBOAozbdYoGbUHArQCJfreelFaBwLLV29W6ra/nrnnBrDPU9Ikn5S7HZQGyLJH0T75aSDpk2aGbZp/N1wgu4SkLAQQqE+DBozJ6KkYAAQQyCTBuZ2LjIgQQQKAyAcbtyuipGIHCBUj0F05MBUULyGx+mdWf95Bk+ZTxw/IW4+x6eXkhfZNkv8kxf8Y4dfnUkSancg4CCCBQWwEePGobGhqGAAIIaAUYt7kxEEAAAb8EGLf9ihetRcBGgES/jRbn1lJAEuIy6z3vUac1+rPuO1C3lxV5Y8L1CCDQPgEePNoXc3qMAAJ+CzBu+x0/Wo8AAu0TYNxuX8zpcXsESPS3J9aN7anMeL9yyfpc/ZPlb5Z2TcpVhquLpT+33v+s2r33besiZe3+pV2TWcbHWo4LEECgLgI8eNQlErQDAQQQMBNg3DZz4iwEEECgLgKM23WJBO1AwL0AiX73ppRYgcDih57vuI59WpPqtOxN3qWIZPkhmdnPgQACCPgowIOHj1GjzQgg0GYBxu02R5++I4CAjwKM2z5GjTYjYCZAot/MibNqLiCz4LuWbTBezz7anTolxvP0I9qnOi1DVPNbh+YhgEDNBHjwqFlAaA4CCCCQIsC4zS2CAAII+CXAuO1XvGgtAjYCJPpttDi31gJZ1rWXpW7uuPpcJUv31OHYtudAsGxP3qNOXyjk7QvXI4BAuwR48GhXvOktAgj4L8C47X8M6QECCLRLgHG7XfGmt+0SINHfrng3vreyMa8sfSMz49OOs0YNVvNnnFabJL+019XGwiT606LPnzdBQF6M7d77jtp36Ij62LEfUX8yqL+S3/XwQf2a0L3W9oEHj9aGno4jgICnAozbngaOZiOAQGsFGLdbG3o63gIBEv0tCHLbuihJfkn2S9Jcd8gs/rnTRqvpE09S8s91Oh7e+ErQ9rzH5VNHdr/EGJe3GK5HoJYCkuBftnq72nfwiLZ98oWO7FNBwr+W4UttFA8eqUScgAACCNRKgHG7VuGgMQgggECqAON2KhEnIOCtAIl+b0NHw9MEJOEvy/n828HD6nsP/ED9+weH1S03dClZk79uCf6wL1mWH9I5LJh1RvAigwOBJgnIb3rl+t1KXoiZHHzZYqJUv3N48KhfTGgRAggg0EmAcZv7AwEEEPBLgHHbr3jRWgRsBEj022hxrrcC559/ftD2LVu21LoPksi8csn63G2UfQdkCZO2HOJW15c3bYlBGf2U/StkNr/NwdctNlr1OJcHj3rEgVYggAACpgKM26ZSnIcAAgjUQ4Bxux5xoBUIFCFAor8IVcqsnYAviX6B61q2IXFJEhNYSXg/sGiayalenyNfPzy8+dXuNdrf7rUng3yxMeVTQ/miwevo9m18nmWt2vbiy/fQ8+DhewRpPwIItE2AcbttEae/CCDguwDjtu8RpP0IJAuQ6OfuaIWAT4l+mbEsM5ezHrI2uSS7m3rI7H1Zn10S/Z0O+aJBLJjp7/+dIGvxL1y+2WiTbV1v2/Lyy/9If9gDHjyaEkn6gQACbRFg3G5LpOknAgg0RYBxuymRpB8I9BUg0c9d0QoBnxL9EhDZkNd0HfJoAJu+TIlssCw2kuw3OSTBK8n+Ni1jZOLi2zkPPrFLrVq/J1ez2bciF1+pF/PgUSo3lSGAAAK5BRi3cxNSAAIIIFCqAON2qdxUhkCpAiT6S+WmsqoEfEv0SyJbZvXLsjSmx+gRJypZoqSpM9izzuoWj+ULLmysi+n94fN5eZezkr7LVy7y0oej/gI8eNQ/RrQQAQQQiAowbnM/IIAAAn4JMG77FS9ai4CNAIl+Gy3O9VbAt0R/CG2yLrkksudOGx2sSd/UJL94LH7o+dTlepJuUJK83v50g4Z/6dvrcndAXoQt7ZqUuxwKKF6AB4/ijakBAQQQcCnAuO1Sk7IQQACB4gUYt4s3pgYEqhIg0V+VPPWWKuBrol+QZFa/bDory9ZED0nqS/Jy/ozTgr83+ZD1+CXRn+eoYu8Cid22PQfVO0c+6Gn62d17B7CUkHkk5euWK5esN78g4czhg/oFX3Zw1F+AB4/6x4gWIoAAAlEBxm3uBwQQQMAvAcZtv+JFaxGwESDRb6PFud4K+Jzoj6LL8jW/7U4aH9/vmGD2fpNn8Ef7nWc2f1iOfPEg67SXcUiCf2X3mvJJGwZL3ObPGBd8hcGRLsCM/nSjJp3Bg0eToklfEECgDQKM222IMn1EAIEmCTBuNyma9AWB3gIk+rkjWiHQlER/K4Kl6aSLNdrLmtFts2FwmS8ffL53XMSf5Zv8uQN48PAnVrQUAQQQEAHGbe4DBBBAwC8Bxm2/4kVrEbARINFvo8W53gqQ6Pc2dEHDXczolln0DyyaViiEyZ4K8QaU9QKi0I4XXPiKtTuV2OY5qli6KU9723wtDx5tjj59RwABHwUYt32MGm1GAIE2CzButzn69L3pAiT6mx5h+hcIkOj3+0aQNdplrfY8R9EJdVmu59b7n83UzjnTRql5l4zJ071GXyuxl1n9We8B2RNBEv1tWerK95uBBw/fI0j7EUCgbQKM222LOP1FAAHfBRi3fY8g7UcgWYBEP3dHKwSmTpuh+p/yp+ozl84JkoWyzr1sYDtq+PHq8xNPVpIE5qivwMLlTwebEuc5JN5LuyblKSLxWrmnZB+BbXsOZC5f2tb0TZUz43RfmHVDZknu33H1udjmwS/5Wh48SganOgQQQCCnAON2TkAuRwABBEoWYNwuGZzqEChRgER/idhUVb6AJGBXrt+tfvzki+roY/onNuDyqSODzVE56ingYumWImOcNQkd1WYN+fR7L8umzHwtke5atzN48KhbRGgPAggg0FmAcZs7BAEEEPBLgHHbr3jRWgRsBEj022hxrlcCMgN82eodxjPBZTb1glnjc838lTo37nhDvfv+79W+g0eCpUKGDThOnd29dIgsH8KRTUBcZVZ/1kPiIEu3FBUDFy8iythDIKtfna4z3QdBPBfMOkPJCxQOvwR48PArXrQWAQQQYNzmHkAAAQT8EmDc9itetBYBGwES/TZanOuNQNalVLKu4x5+OdBpw1B5kSDJZpYJynYb5UmmFzmbX3qTZaa5TkE2C2Yd+fT7Q178rFy/J1jOJ36InyT35QsdLNMt63gGDx51jAptQgABBJIFGLe5OxBAAAG/BBi3/YoXrUXARoBEv40W53oj8OATu9Sq7kRglmP6xJOCmcCmh6zLvmz19mAGv8khCUhJPHPYCcjLlIXLNxs7h6XLCxZZo73IpK+LPQSkvcsXXMiLILvbIkj2h5v0yks0iXeRsbZsHqdnEODBIwMalyCAAAIVCjBuV4hP1QgggEAGAcbtDGhcgoAnAiT6PQkUzTQXkNm+t97/bE/yz/zK/zjTdGPUrHXJzH6WFLGPjHjL7HnTlyqyVI+8tOn0FYUkiaXc57tf2Lzwq98ESWL5a/TwE4IYmXyBIfdbno14Q4nLp4xUU04fWtgSQ/biXIFA+QI8eJRvTo0IIIBAHgHG7Tx6XIsAAgiUL8C4Xb45NSJQlgCJ/rKkqac0gTyz+cNGmszqz7o8kNQhieSlXZONksilwXlUUdoyPuI7d9poJXHsNLtbkvMr1r7UcR8Hk2V/0tpjS8syT7ZinN8kAR48mhRN+oIAAm0QYNxuQ5TpIwIINEmAcbtJ0aQvCPQWINHPHdE4ARfLqJhsjJr3hYLMNpclZTiyCYQbH8ss/H0HD3cn9I8JkvoTTh2opnbPxJdkedIR7qmwbuvrRl9+pG3ULC8MZFa/60O+RpCXFRwItEmAB482RZu+IoBAEwQYt5sQRfqAAAJtEmDcblO06WvbBEj0ty3iLehv17INxku7JHGYJPpd1MOa7NXckFle0qR9heFqQ964CMs8VXOPUGt1Ajx4VGdPzQgggEAWAcbtLGpcgwACCFQnwLhdnT01I1C0AIn+ooUpv3SBK5esN5qlndawH31reuIpMptcvhzIe7Axb15B++tl9r0k5cMNXG1K6PQVhpQn957rw+Slk+s6KQ+BKgV48KhSn7oRQAABewHGbXszrkAAAQSqFGDcrlKfuhEoVoBEf7G+lF6BgIule2QDVpltn3TIki/LVm/P3bs500apeZeMyV1OHQoIN7WVv4fr4ktivE6HtE2W2JEXNVmPTjPsN+14I3iJ4Pow2TPCdZ2Uh0BVAjx4VCVPvQgggEA2AcbtbG5chQACCFQlwLhdlTz1IlC8AIn+4o2poWQBFxujTule410SukmHq4SuyUavJfNZVxduaCvr5MdnyUvC/z9NPqU2LzNcxC1tbwV5iSDJ/n0Hj1hbJl0gjvLiqdPGws4qoyAEKhbgwaPiAFA9AgggYCnAuG0JxukIIIBAxQKM2xUHgOoRKFCARH+BuBRdjYCLjVHT1kV3kTAWHZ9n9NtsaCub2YqpfCmR95B6w5cKwwf1tyrTxUsgaf8Di6alJt1d1RV6ycbNdftCIm8suR4BnQAPHtwXCCCAgF8CjNt+xYvWIoAAAozb3AMINFeARH9zY9vqnuXZGDVtNr/AulqPPe2FQl2DKP2XpYvkhYfNkSdZ3enLAYmZ7HeQ9iIhz30R7efSrklKXl6YHP9ft9P/6l7qKe/Bfg55BbneFwEePHyJFO1EAAEEPhRg3OZOQAABBPwSYNz2K160FgEbARL9Nlqc642AJKK7lm2w3nBVlkaRZLRJEjfvXgA+L8fy8MZXlMxYtz2ybCwrsZS6ZF+EtCMtGS7r88sLg7yHzQuLB5/YpVat35O3Sq+//sjdeQpolQAPHq0KN51FAIEGCDBuNyCIdAEBBFolwLjdqnDT2ZYJkOhvWcDb1F3bJXwkCS2JYtn41OSQNdjlZULWIy0pnbXcoq+TNeglYR5fj9+0XpMvJsKyxPjW+//Far37Tmvou1pOR9bLT/t6IOyDq2WeFsw6w/jeNI0F5yFQRwEePOoYFdqEAAIIJAswbnN3IIAAAn4JMG77FS9ai4CNAIl+Gy3O9U7AdIkZSQ5LItU0eRtCZE0c2yS764buYvkbk0S5xE7qyjIDP+klinwVIEsO5Tlsv0pwtcyTiVmefnEtAnUR4MGjLpGgHQgggICZAOO2mRNnIYAAAnURYNyuSyRoBwLuBUj0uzelxBoKfG72QtXvpAnquCFjelonCVtZomfKp4YGM6Xlf2c5bJfwkToXzBpvtDxQlvYUfc2VS9Znns0fts3ka4asywNJHRLLpV2T+7y4cZF0l3tFXgrZHPLlh3ydkPWQe0b2BeBAoA0CPHi0Icr0EQEEmiTAuN2kaNIXBBBogwDjdhuiTB/bKkCiv62Rb1m/zz///KDHW7ZsCf4uCd+siX0dnWlSWpLEkuR2WXeZoZRle+TFRt4j7YuGrHssRNuVlJDP+hWGlG2zh0O0LbbLSMV9fd20Oe99wvXtFODBo51xp9cIIOCvAOO2v7Gj5Qgg0E4Bxu12xp1et0OARH874tz6XsYT/UWASBL84c2v9tk09mPHfVSNHHa8+syZw9TU8cOtlwcqoq1Zy8ybsA7rTUv0u1jXvtMSO1ln2Jt8iZBkm3XJo8unjgxeDnEg0BYBHjzaEmn6iQACTRFg3G5KJOkHAgi0RYBxuy2Rpp9tFCDR38aot7DPZST6o6yyTMumHfvUo//yujrwznvq3e4vCMJDEtAy23zutNHezezPuwFxaJC2/M2DT+xSq9bvyX2nynI3suxN/MjyZUJam9MaK18pyCbGUrfpIXtHyGx+X78AMe0n5yEQFeDBg/sBAQQQ8EuAcduveNFaBBBAgHGbewCB5gqQ6G9ubOlZRKDMRL8kdGV5GNn4tdMhyVuZqS0JZF8OF2vcS1/TZqlnnf0ed7zj6nOVJMt1h+lGzRIneSkjbXZxmLzECOvMs3eEi7ZSBgJVCPDgUYU6dSKAAALZBRi3s9txJQIIIFCFAON2FerUiUBII+IgAAAgAElEQVQ5AiT6y3GmlooFikz0ywzt3XvfCdb9//X+d9WG7fvUoXc/MO5xWtLbuKCSTpRZ6bKET56jUwJeys2zjn60XSZr28v+CptefLNPnyTZLi8J5GXM8EH98nS3z7Vyz6zs/mJBliiKHuEG0fNnnObtZs1OoSislQI8eLQy7HQaAQQ8FmDc9jh4NB0BBFopwLjdyrDT6ZYIkOhvSaDb3s0iEv2S7F6x9iWrpViS4mCSkK5LDB9av1t9/4ndmZvTae38sFCTWe8mDVi+4EKrJL0sTfTbIx90L5VzTLBcThlL5lRRp4kd5+gF5IWe/PYlbu903yt/Mqh/8ELI9cugNvvz4NHm6NN3BBDwUYBx28eo0WYEEGizAON2m6NP35suQKK/6RGmf4GAy0S/JPpWdie7ZWke+WcXhySUl3ZN9iJZ6GJZnbQEvIu9AGRtflmjnwMBFwLhUk+S5Nf97j/8+oMvMVxY8+DhQpEyEEAAgfIEGLfLs6YmBBBAwIUA47YLRcpAoJ4CJPrrGRda5VjAZaLfRaJb1728m71Gy5SlYSRZLn99uBzMCU6WgpEEZ9eyDblfcMyZNkrNu2RMxygvXP50rq8lTOpwfJtRXEMF5KWeLCdl8mLPt6W46hiypj54yP0jY7P8PfxiSLdZeB1jQpsQQACBTgJNHbeJOgIIINBUAcbtpkaWfiGgFIl+7oJWCLhK9Mt67pLwK+IwWdImrV5JSD68+VVtgtzF5r+SpJIEfN5jyvhhSpYr6nTkmdUvs6ul/DKW3slrwfX1Fsjym5f7T/ah4Mgm0LQHj3CZt30HD/d5WeR6s+9s4lyFAAII5BNo2ridT4OrEUAAgfoLMG7XP0a0EIGsAiT6s8pxnVcCLhL9knheuHyz0azerDhpS9oklRsuKxLf3FV3viQhF8w6I9MyQZKwks148x6midAsSVZJnEmSlZmyeaOUfH04M1k2MZbfhRyyRv1Zpw5S8hKnKYe82JL73WQmf7zP8huTr3Q47AWa8uBhs8ybjFfycpK9Huzvl7pfEY6Xz3f/93Pzi/uD5oZfdEz51FDGiboHkPYZCTRl3DbqLCchgAACDRBg3G5AEOkCAgkCJPq5NVoh4CLR72qD2E7gkqCWJLjNkeUFRNY9ASRhceWS9TbN055rs0yRTbJfkmVzu5cFalKyOTe24wLkZY8sX5WU/Hbx5YjjJmcqTvon/ZT+Zjmy/say1NW0a5rw4JH1/pF9RXhJ2Zw7Wl4Wrly/R3V6CS/xXjBrPHFvTthb2ZMmjNutDBydRgCB1gowbrc29HS8BQIk+lsQZLroZjPevGvGm8QhS5In654BprPqo+0uc43+aL2SLFm2ekfHNftlbfS500azXI/JjZbhHIm9LFsly0OZHPIyZ/6Mcd7GQxJz8tvKc9i80MpTT9OubcKDR9YXwzKjX77s4vBfQF5Sr1y/2/iLIPb38D/mbe5BE8btNsePviOAQPsEGLfbF3N63B4BEv3tiXWrezr5govVMQNOUv/XTd9V777/++DBe9iA49TZ3bPnJeEdflq/e+876p0jH6g/GdT/w6VIIrPrZRPacJmSojBtl+6xme2ua3OW5UWWrd5unOxNcrLtZ1iOJF93dSf93zj0Xs+GlhLHqd3LxTR5FqzJ/VnUPRmWK0vY2M5uz/Iyqeh+mJaf9QVatHwX+26YtrdJ5/n+4JH21UtarEj4pgnV/8+zviiUl6MSfw4EfBPwfdz2zZv2IoAAAnkFGLfzCnI9AvUVINFf39jQMkcCknT5r/f+RH30Yx/XlnjMR45WRx99lHrvg99r/zxMhn/p2+sctUhfjCSqZUa/zZH35UOWRGSeTXKlbySxzCNsssZ3GYmhPC+Uymifuaj5mVlebOhKf2DRNG+/ajDXcnum7w8eLl4SZX0Z6jYSlJZFQMZtGT/kS7QsB7HPosY1VQv4Pm5X7Uf9CCCAQNkCjNtli1MfAuUJkOgvz5qaShYIk6SSpMx7yBIcG7e/od5973d5i0q83jYh6mpj3CxJhTzLUiztmkzis/sukCTQtj0H1b5DR4IvReSli3yd8PmJJwdfk5gsVxTeTEVu5JllD4joTe7rWvWuluoi0W8/ZPr84OFqeTPb/x7YK3NFUQKyxFme/9+R5aV/UX2hXARMBXwet037yHkIIIBAkwQYt5sUTfqCQG8BEv3cEY0VcDGrMoojs/7//d//UIiXbB570+yzrcqWtdJlGZ28R9aEkm0iVBK+8nVE2zfKNVnrfvLpQ9ULvzxovLaz3ANFJdSzvtSJ3pdZ77G893ae65nRn0cv37U+P3jICzoZG/Mec7o3FZ93yZi8xXB9yQKuXvRkeQFfclepDoFeAj6P24QSAQQQaKMA43Ybo06f2yJAor8tkW5ZP/MsNVI2lSRo77j6XOs15l31MU9CyTQJLDMUF8wab93HsmNRdH3yFYa8nClqr4ci1sS3faGjM/RxhmreWbni4GO/i/4NmJTv84NH1rXZ4y5s5Gxyp9TvHFdf2vn4crR+0aBFZQr4PG6X6URdCCCAQF0EGLfrEgnagYB7ARL97k0psWIBSaLesHyzerd7ndy6HwM+dqy6/j+dnmmWu6sZ/Vk25I26ygzWFWtf0m7UKi8x5k4brSRpJf/c5sNVAijNMG884+Xn3QdCysuyF0RaP4v+cxcJW/ajyBYlnx88XP3OuXey3TtVX+Xqv8t5XsBXbUD97RTwedxuZ8ToNQIItF2AcbvtdwD9b7IAif4mR7elfft/f/S/1eO/2OtF76/5wqfUFyadkqmtLhKRUrEsGeRiOR1ZskCSXPJ3WWNekrvDB/VvfYJfjPNuzmhzg7hOqrvahPpH35pu041anJvna4asX+rUouMVN8LnBw/5rV+5ZH1uQWZ05yaspABX/13mRU8l4aPSHAI+j9s5us2lCCCAgLcCjNveho6GI5AqQKI/lYgTfBKQ5TbWPP2q+v3vi1lL37WFLNkjy61kOVysBSzJSFkLOM9se2lHnuuz9L2sa6Rvqzf+Sm1+cX/3cjuHe6qVmI0afryaNfVUo767WAbGps8u13eWpKU45DnkxY+0ybdDvg6SLxqyHCRqs6h9eI3vDx4uvoJx+RvOHgmutBVwlehn/LCV5/yqBXwft6v2o34EEECgbAHG7bLFqQ+B8gRI9JdnTU0FC7has96kmZ/79IjcXw30O/YjavFf/WmudevzJpCzLg8gyYyHN7+qZNmeaBJYvgyY8qmhwVI9vh8m6+nLCw5JyHTqr4sXMraWLpfvkT0FZDmKPEeWzabz1Ofy2ixLcfjcX5d2Wcvy/cEjb7KX+yfrnVP9da6+6MgzCaB6BVrQRgHfx+02xow+I4BAuwUYt9sdf3rfbAES/c2Ob2t6JzNvF3avy5935rEpWL9jPqKumj5a/bd1u9V7H/ze9DLteVmT7WFhWZcXkY1CJZlgMxtffOXlQlriV8qWJYFkJrePh+0LlE4bZ+ZN+mXxyzIbVGIrL242vfhm99/fCe4L+evo7gb8r5yJflfLQ2WxcHGNabKfPSlcaPs/o18UFj/0vJLfvu3h4isr2zo5361A1tiHrfD1Cyi3ipTmmwAJI98iRnsRQKDtAozbbb8D6H+TBUj0Nzm6Lerbrfc/q90MtkgCSchceOYw9T//Jd9sZ2ljntl7WZYXybJ+uCSBJYEh9ZkeLmeWm9aZ97ysX4YkvbDJWl6eftgm1uXrBYltES/KsrxQytP3oq5Ne8klyznNnTYq81JcRbXbx3Kb8OCR9UseH8dMH++xItuc5b/J0fbYjt9F9oWyETAVaMK4bdpXzkMAAQSaIMC43YQo0gcE9AIk+rkzvBeQBLTMavf5yLqBqvR92eodau9b76rD75t9WSCJ1wWzxlstGZR1M1np19Kuyd7M7M/7ZcjSrkl9XB98YpdatX5Pqbenrh26BqQlr/M2OssLpbx1lnG9zNQWu3B/itEjTrD6PZXRRp/raMqDRzg+y9/TDpNlwNLK4M/rI5D1BS+b8NYnhrTETqAp47ZdrzkbAQQQ8FeAcdvf2NFyBNIESPSnCfHntRfI+kBdt451Wv4l3lZJMK5cvztYQsd0FnaeZUVsl7KJtldmOssXCz4cRSy5UPbSPfIiRxL9Jkfe/qbVkXdZqrTyq/zzJm9CXaWr1N20B4+0/0bJGCkz+X1d6qzq+6Wu9dvubyL3gczmt1lOr659p13tE2jauN2+CNJjBBBomwDjdtsiTn/bJECiv03RbmhfbR+m68pgM6s/S4J24X8+U3327BHW3ZdlXWRppDyHD8tRZF1qI+6yfMGFvRJ2eZdxsHU3XZ8/LfloW2/0fHnZIMvYyKaiTTrkt7DuF3uDZcKiM/olQdeUTajrEK+mPnjIS79d3bP73zj0XpDMHT6gX/dST4P4GqQON11BbTDZ3yPPS/iCmk2xCFgLNHXctobgAgQQQMATAcZtTwJFMxHIIECiPwMal9RLIM9s83r1RKkHFk1Lnc2XNUGbdRkdF0vPSMJXZirW+XDxQkP6p0u0dy3bYLW3QVYnU+e8SxRJ+4YMOE7t705YRg+ZkXz55JFKvk5p0qzU8Asa+e11OnzfhDrrfef6Oh48XItSXpUCMn6s3vgrtfnF/cGG5+EhY6SMldM/PYKXPVUGiLqdCDBuO2GkEAQQQKA0Acbt0qipCIHSBUj0l05Oha4FXCSiXbcpa3lpa6vnTdBmWUbHxUbHNl8rZLXLe53JzEuTOnTL1ZSxfI/NevgufjOSoJo7bXT3C4zD6uijj1IvvnpI7X/nvZ6lpIZ1vwiY2v2CR5LfPh9t2YS6TjHiwaNO0aAtrgXkv+MyXjfpZahrI8rzT4Bx27+Y0WIEEGi3AON2u+NP75stQKK/2fFtRe/KSKKWBZmW6Hfx9YKsly8Jf9PD1Wx0k68VTNtUxHmuEv1JmylmWW7JtJ+2a3y7aIskqWSZorS9Inye5S4zccVKvvawPeJLONle3+bzefBoc/TpOwII+CjAuO1j1GgzAgi0WYBxu83Rp+9NFyDR3/QIt6B/koy7csn6RvQ0LTnoIulus+mvoC5c/nSv5QayQv/oW9OzXlrKda5eGCXtRyD3qXwdEV26Ia1jkiT/zJnD1D+v26U9NVzbWV4u2Bwu7qN+x35EnfTxjxn3x4d9GuKGeb58yPL1jE0Mm3wuDx5Nji59QwCBJgowbjcxqvQJAQSaLMC43eTo0re2C5Dob/sd0JD+u0rSVskhSV2Z0d/p+NK31+Vuouk67mFFLpbukbXb5SVG/JDkd12WL3D1wijtZY3p5tHyQkbW+w995B6PbgA7esQJ3Zv+9s/kJy/GpKyyD9mnwZcNeuWFjNz7eZx8fLlR9j2hq48HjzpEgTYggAAC5gKM2+ZWnIkAAgjUQYBxuw5RoA0IFCNAor8YV0qtQMDFciQVNLunSt3a7tH2yLq+MhM772HyQiFaR55ZzWE54cuF6KaEsrZ7mESVFwFyjmzkKv9c1WGahE9qn+ksbkkir1j7Up8lYSSpL/G5fPIphSbEXX2lYRunrBtC29bj4nyX972L9rSpDB482hRt+ooAAk0QYNxuQhTpAwIItEmAcbtN0aavbRMg0d+2iDe4v5I0Xrh8c/fmoEe866Ukd2Xt/E6z213NODdNRoeILuqVvskhifS0+KS98CgyuHn6KrGTGes2+x9IX8L13+X6rDP0bU3yvtCwrS96vu39l6euPNe6enFY9yWr8hgVdS0PHkXJUi4CCCBQjADjdjGulIoAAggUJcC4XZQs5SJQvQCJ/upjQAscC7jYsNakSZKcH3zCsepfXtpvcnriOZLglUS4lJd2uFhyxXaNfmnTwxtf6Z6BvjOtedo/l/XjP9a9nvt/3/yq8TIoJi8+MjXG4KKsy0BV+YLCoFu9TsnaR9t6ks5PW97IVT15ynH11UPdN6HOY1TUtTx4FCVLuQgggEAxAozbxbhSKgIIIFCUAON2UbKUi0D1AiT6q48BLShAQJZGWbl+j5KEZhGHJKJl9rYsM3P13z+pDv32g0zVSJJf1mGX5LvJ4WImdtZ10rMkPsXnys+NUUv///9t0r1e51Q589v2ZZG8zJg7bXSm9fKtYRxd4GLvhaxNkXvedgPhrHVlvS7L/a6ry4eXGlmNirqOB4+iZCkXAQQQKEaAcbsYV0pFAAEEihJg3C5KlnIRqF6ARH/1MaAFBQvIUjH/5W//mzpuyFgnNU0YNUjdPPvTvZK69z7yr+rRZ35tVb4ksmWzTps16fOu059nprzULcuZyEsUk0Pq+tIFI9Xy//Gi8Uz+eLlZX0qYtC/tHOmn9LfTUkPyokZi6MsGs9E+51mmKM0u7c99+PrBxYsQuT9kRj+HnQAPHnZenI0AAghULcC4XXUEqB8BBBCwE2DctvPibAR8EiDR71O0aGsmgTzLziRVqFuPXRLDS36wTb3+1uE+l330I0epfsd+VA0b2K97DfdBavqnRxgt1RMvSNZzv3PVL9S77/3e2iLrGvLxikw8wxnuMjN+3dbXrdsaXiBtlhnRnfYuyFy44YXS300vvtmd8P9w8+BwLf0Jpw5Us6aeWmnbwi5Iuz7864Pu9hxj/PLIdgmfft1LMB153/7ei1NnWT7KMFzOTjO5z9MqCzehTjuPP+8twIMHdwQC5QjIi2z574b890P2iLGZeFBOC6nFFwHGbV8iRTsRQACBDwUYt7kTEGiuAIn+5saWnv1RwMXMXB1mp9m6rjdYlYfwlet3B0lz+ecsh8tZ1PJSY9uegz0J8DC5PGr48Wrq+GE9LzG6lm1I3Xw3rS8yY950aaO0spr25+F9IQn7+JcHkmSe8qmhqXYmXy6Im3yhccH4oer7T+zOzSgvgmT5njofLr544N41j3A4rsm4yoOHuRtnImArIL+11Rt/pTa/uF/7hZ6PS9HZGnC+ewHGbfemlIgAAggUKcC4XaQuZSNQrUCjE/3PPfecOuWUU9SQIUOqVab2ygTyLnWT1vCyZuzarhkfbbckzmT9+LLXRJcEsqxznvdw+YIib1vqdL28TJKlhdJe/Mg9KgnntK8iZAb7w5tf6fPCQGZ4Xj55ZM8LA9kQOu9R5ZJMNm3PM6vfdmyQOEpMw3iKuyzv1eRD+rvuF3uDvVSi9/HpI45Rf3Li0eqv532myd2nbwiULiD/XV62ekfqEny2+weV3hEqrJ0ACaPahYQGIYAAAh0FGLe5QRBoroD3if41a9b8H/beBF6r6rz3fw5wmGQ6gIgTMjokRlAGrQWiJArF4ZrWykFT6w0WheTaSxMxaoYaoykkDS3/XokktPnbRg/WNlyMFrRFgyRhqgGHaBgOBIlR5DDJJAjc/dtkH9/znv2+e6291p5/6/Phg3LWXms937X2es/7W896Hnnttddk5syZzbPU1NQkEyZMkLVr17r/Nm3aNHnkkUfyO4u0rCIBCEnw6I+ymIiW+NKNwwj8ORkSprW4pxtepdTWbp1r5Tu3j0zkOr4t9rqCaZRznZa2dZMyY21989aLlcJFnVyPh9z16BcGCIcLJkmu0e6cqaMSWZNh5i/MjSCdkFMQuDGfpSJ/6Tix/nH7IU8hNbybKDhIqVZwi+Su689XWrdh5pbPkECRCOBGIJwGgg6HS5lk4fZVkeYwzbZSMErz7HBsJEACJNCaAPdtrgoSyC+BzAv9I0eOdD32lyxZ0jxL06dPl3nz5smgQSeTr27evFlmzZrV4jAgv1NKy0oJmIjkqiTDxBvHF+6nV2+v6FUHYQ9fsPGFHEKjagJcvzGXHkSgnZWO9+zWHQfcwwWIhxAlL+zn5A0YdrqqyUr1bAn9YfgqDTDiSuD7X+velte37W2On48YyAP6dnFD6oT11sbagTCsWzDXyHdgWkxvyWTthobuO6iToFn1VgbmzNsTTOcv6edVQ0WVjjMvtifNnv0XlwD2MYTS0xH5PVomzgzFJV48yykYFW/OaTEJkEC2CXDfzvb8cfQkUI1A5oX+mpqaFiJ+Y2OjK/CPHz++WfwfPHiw1NXVyZo15mFEuJyyRcBW+JhqVusIqJ73ropHNLxZ/2j4mfLIM28aQfdCtwTF+NcRKFUGZCPGOfrJokchPJXBu5qoggMMCJhBIXVKWUNknzF/dSixxibLsKGkcLgB0UjHZpW1FkcdlTA+1eYUawH70ZZ39suOfYdly++cPBe/2aM19KzfbgED3AjxcpjoGD9n6kh69usAY10SKCFgchOrWj4iQiYBjwAFI64FEiABEsgWAe7b2ZovjpYEdAjkTuifPXu23HPPPfLMM8/IxIkTXRbev504cUKHDevmgIAtsbkaitIvwV6cbTf8iSPmdW7fVk5zvLgh0KGE9agzmYpOHdpK37rOyrcCTIV1T9B81Qmb9O8/3yZHPzxuMnxXGPb4GTUUw8OYd4jgKgc5GA7WDuxT9e4PK7CXmg6vfhthYJB/QeemiU74oBimKlQX3o0Y3NJAeCOsddzSuLC/cyPmor4VhegwITMqDTBL70O5DU+82CgLl28NxV7nQDVUB3yIBHJKwMbNxqzdxMrpVKbaLApGqZ4eDo4ESIAEWhHgvs1FQQL5JZB5oR/e+viD0D2IzT9kyBDp2bOnbNq0qXnWKPTndwGrWGbiyabSvhePO8hj/tTuHeW9vYdVmky8TljPYdVEf6oGQtxDPPeseICHWWs6MetxUITDBJNiMwyKqnCLgwwkBLZxwGBie9zP4iAAhzMQ+m0Vnfj/tvq00Y7pbRSMwebatWET2yCBLBBQ3aer2UKv/izMdLJjpGCULH/2TgIkQAK6BLhv6xJjfRLIDoHMC/2eiI9wPbt27ZLdu3fL9773PbnjjjuaZ6G+vl6ee+459+csxSNgGlM8iNiZvTpL+9q2Wt7NQW2m4ee6nsMq4Wp07dIdg277NuurhHap1B+EcCTLrVZsreOwhziVxobDnQXPbfINx4LwU/B0xy2RohXd2P46fLIoeJu8Hx4bio06q4R1SeAkgTAH0H7sFn1tHJGSQEUCFIy4OEiABEggWwS4b2drvjhaEtAhkHmhH8bef//98vDDD7t233ffffLQQw+1YFDq9a8Dh3XzQ+BTtz0gXQeOicSg2rZt5Ogxs/A0kQzMsFEdUc2GiFc+3E9ffIZ84brzDa2I53GTRIfeCOHxXi0hsq18E7aF/lLCiL1+MpxNR/efIfQHldLY9fsPH3VDXSFhscqzQW0n+XMbYZYqjR9sELM+S8WW2PijmWMzc8MnS/PDseaXgI2bYKDDdy+/a8SGZRSMbFBkGyRAAiQQHwHu2/GxZk8kEDeBXAj9QdBWrFghZ5xxhgwcODCoaiZ/joMOb6OuZgDCG3kFNyGWLVtWsXppXa8SQiM99dRT8sILL8iePXukR48ecuWVV8qNN94ovXr18m2roaFBli9fLkiSjDJu3Di3ftxzMWLECDntihlS2+30TM5xUoMOEp8xLhshOSrZZ5ovIC5uNg46grz6bXn04zAB85p0gcBfLdwVDgvqxw6oeviRtA2V+seBx1ce+2Vkw9M5hItsEJoNg0eYJLzl3TApryZ4Vi88Ad18KpWA2crvUvgJySkACkY5nViaRQIkkFsC3LdzO7U0jASkEEJ/3ud5woQJsnTp0kAzS5MRBz1Tnrh4/fr18id/8ieyefPmVv1ARMfBQKnYj0OBW265xXdcdXV17mHB0KFDA8dsqwLGiPLF7zwZOhmkrbFkqR0V729bAl4lLvBennL1YOWEtUnwteWtXC00gq3E0mk4PIHgO3fxG0r5BtIwXt01ZWs9VOs3a961tvYJio26q5H1i07Axu2iLB4uFn3e47afglHcxNkfCZAACZgR4L5txo9Pk0CaCeRG6IfH+PPPPy979+6V7t27t4jRn+YJiHps8KifPHmyjB8/3hXjveIJ/eWCfqXxjBw5UtauXSvTpk2TL33pS65HPsT/22+/vfnfH3nkkebHvXBKENh/8IMfuKI+5ug73/mOzJs3T5BToTRhctQcPKEfNlSLKa4zjrZtauTY8RM6j2SubpDQbyucjAqYNAt8toTdIBtthGBIOu8BEtNC5Ncp8O4Hm6yUW2Yvd0MYRVmyFi/bhtgInlk74IhyDbBtElAhEGbPLW836HcBlXGwTr4JUDDK9/zSOhIggfwR4L6dvzmlRSTgEciF0O8l5C2dVk/A9oTudevWxepBnpYl5gn6zzzzjEycOLF5WDpC/7PPPivXXHONrzgP8R6iPcrOnTtdr3548/fu3dv9N9wAKA/Tg5wJ+PfyMUXJzBP6f7pipduNF0d81Zvvuf+/7+AReeKnW2TX+0eUhoEEvL9tOqhUN8uVgmKB2whZo8onKLSNajtR1IvLWxnrFYcKYQsE8zlTRyUW49wkl0FWPPvjOPwKei/Dro8on7MhNmbR7iiZsm0SUCGAfXfG/NVKN6gqtYdk8fgMZiGBSgQoGHFtkAAJkEC2CHDfztZ8cbQkoEMg80J/qQg9depUN+48wtiUeqr37NlT6uvrpdTjXAdSVusiN8GYMWN8BXodod/zzp81a5bMnDmzFQ7P298T7r05Kb9F4D3oteeXODkq1mOu/XPpdv7V0qPP2S08beGldmG/HgIREQWexhCkqhXEOL/cee6bDa9ENdzUtBsUz/2JFxtjDYU05eoh7lxBuChN+po0MJV1ozLG++svkpHnnjwkq1RMbg8kLdaYjB08kh6/yhxGHZ8fY8jKoUcpL5NDHq8d7/1XmQfWIQES+IiAyb6Uxf2Gcx8/AQpG8TNnjyRAAiRgQoD7tgk9PksC6SaQeaEfIvPu3btl1apVrje5591fKvRPnz5dnnvuuVhDxaRh2nG4sXDhQnniiSfcg47S4gn9L730UvM/X3DBBb5JdUvrjh49upVp4ItwPN5BgDcHlQ4GKoUTioIZvGsblm8Vz3O/Uh91XdpLl061jkf/B80HAYL6DXcAACAASURBVB1q28gHR4+73s99enRyvNl6yLiL+gq8Sm14p0ZhL9qscf5M/aNz5ce/2GbkwYe2Jo3tL5OvqJzEevZTr8nPf7UjKlNatduubRvBvJSGRYGXOg5skLgVc5VEsXmzATbAFu/wqdyesIJp0mKNDU/3LISPsJVLodI6xvrAgQf2oawVkxspWZj7rM0Hx1ssAmEOWpO+BVasGcq2tRSMsj1/HD0JkEDxCHDfLt6c0+LiEMi80F9TUyOlnuF+Qr/fv+V9ir2QOkh8u3HjxlYCfqVkvPDCh0BfmijX89jHoYCf0F8u7AfdAPBuGlTy+Lc1NxCV4GltGisbgtpd15/fQlgzEaxs2VetHcRhf23bHoEAbVIqxYwH00d+8qb84o335PiJdOQpgAAKj1/cQoi7RCHuYt1hHiG0lBeI5hBtduw5HGgquFw76iy5/rJ+iR2EYJC2DkPSHqM97EFM4ET+vkLWvdrDiI1ZPtxQnVfWI4E4COjkykConruuv8D3MyiOsbKPbBGgYJSt+eJoSYAESID7NtcACeSXQC6E/lLPcQr9Jxer52VfKTwOwuugdOvWzf17+/bt8sMf/tANe4RSmtMAhykoqkK/d4hQyaPfVOj3PpSqvZZ7Dh6X76/YL4eP2hOhxw7pIJ8896Toina//dy+1O4MV1/QUYae3d5lABZhyqUDOwjaKS+/afpQGtYclCPH7LENM75Kz8Du6y/qZLNJpbZ+uuGwLN/4gVJd1Uoda2vkL0Z3kR6d2/g+8twbh2VVY+U+T+vWVj7prNvz+taqdhlZvcWvHJL1b6nlwKg2iKljugjsSnOxZWu5jZjHm4Z3TrPpgWPD3gk+v37naGBdVMA7gPc5DWtYacCsRAIpJ/DuvmPy5H8frPi7Ad65sYM7CH4HYCEBEiABEiABEiABEiABEmhNYPjw4anFknmhH97mKGvWrHH/9hP6kfwVnu1endTOhqWBBSXDrdaNd0AwadIkQYgdlCwK/fgSqyok6WCHyOYJTv/fC++HFtF1+gxT1zuUgCj/2MoD2k1AWIbAjC/8XoFAB2HZhlirPSDNB0rnSfNRo+rzX9ovEFFslnN6tZNbLzulYpOYF8zJu/uPu+sRc4b5O69PO1cQL51Dm+PSbcvWOwkWYJLmgnnA/mCreMIbDrHSMp+mtuGACvtJtQJ7cdiYF5tNmfF5ErBJAL8jveN8Xu09fMJ1XsDnxmldnM8O50CR75xN0myLBEiABEiABEiABEggbwQo9Ec4o56wP23aNHnwwQdlwYIFcs8997jJeCF4f/WrX20RPz7CoaSm6VImugmIPW97GOPlOQiK0V8euicoRr+pR38Q6CjD6iCEBMLZ4O+nV26TBc9tChpOIj/HdXsvhI3OVX0MFrYhZAyu7ZeWMCE3EjH+9zbMmToq9pADCKXzlcdeVgqpo8Nm4ogz5YbLz4ndHp0xBtXVXYeV2qsUTiqo/7h/bitRNUI41Tu5MhCjPo8FIZ1WbdjZMu9G5yMy9MxamXjlqDyaTJtIgARIIHcEGAIid1NKg0iABHJOgPt2zieY5hWaQOY9+jF7Xgz5SjM5YsQIWbJkiW+i2bzNPg43hgwZ4iYorhRqp5rN1YR+v6S+aKs86W/QQcOjjz4qd955p+BwRvcgQmW+ohakx36ir3Q/pdZNyBs2/v/pPTvJ73YdUjEnVB0I9aXCoGpM90oxeW3FVw9lTMiHcNCBA48kii1Ru3zsiNd/pZMQulqC5CTsVenThvCNKGLDB/eWoQPqKiYrVhlLXHVmzF8jePdUS4fatjJiSC/p2a2D9OnW0U0AnsWku6r2VqrHLx6mBPk8CZAACcRLgPt2vLzZGwmQAAmYEuC+bUqQz5NAegnkQugHXojL8+fPl82bNzfTRrgeiNDw9O/Vq1d6Z8HiyBBuZ/LkyRI20S1i919zzTUyaNAg2bTppLe6l1y3kjDfs2dP92AB7AcOHCh+bZSaWH4wYNF8t6mpc39u3aO6dIxt29TIsePh49N7iSVXOsmCFy7fatt81yPfu3VQ3jjE1hdeeacFn07t28qpjoB8zqldZPzwMxyv8U4tPMfhpT5j/urQhxrWDVRsEByQuDWpAoH36dXb5ZebmmT3fvPY9KV2VEvUm5S9Qf3aTliM+cVBTto93VUPffLuuR+0Pkp/zi8eOrRYlwRIgASSJ8B9O/k54AhIgARIQIcA920dWqxLAtkikBuh38MOj/Y33nhDLrjggsKI+6VLDvkIILhX8r5HXRwGIAnvxIkTW6xWsEOYnrVr10ppIt3169fLsGHD3DwHL7zwggwdOrT5Oc97v/xgwRP/y8fh3RhAWxs3boxkjqIW+k1ecc9j/sDho06Il19GIp5PuXqIkrfzop9vk/9a/zt5673WMfwhOl436iw3/E8Wvfm9OZozdWTiHtG4+TF38Rsmy6bis+U3NyLpxGKjUdy2ue6yswVrPs0Fhz5zF7/p692PA4trnXft+sv6uYd0LCL84sFVQAIkQALZIsB9O1vzxdGSAAmQAPdtrgESyC+B3An9+Z2qYMs8b/5Sb3y/pzxxHiGN/vRP/9StsnXrVvcAAJ75fqGOPC98CPTw7O/evbssW7ZMli5d6nsA4IXnQduo379/f7ePefPmuf1VO4gItrR6jVtmL49EQDcdV/vaNvLkvVe4Y4PIrxPSQ7VvHCR889aLq1ZH/xCekcsgqEDo33fgqKzduDOoaip/DhbluQbiHmiUByWqtxYw5zv2HHLXXvmNjTh5bH13v8x4dLWEvw/jP1rVw604bfXrC/xf27q7eX8a0LeLOx8U+MVlcnJ9dqTQn/RCZf8kQAIkoEmAgpEmMFYnARIggYQJcN9OeALYPQlESIBCf4Rw427aS5r7ve99T+64446K3cND/1vf+pYsXLiwRR2I+F/+8pdlypQprTzt4e3/3e9+Vx5++OEWz8CTH97/pV7+XgWI/ffee697eOAVHELMnTu31W0Cm6x042Lb7DuorT8bN0hq29XIP0aQxNcLCVQtpneYMDyIi+7kts5kSYPHe5Qe/ZgUhK6BneUFouliJ2H06g1NrQ6VIKbiubg94XHABaE7ipKG2xtR2JXnNrEWGpzwZTj0LM13ck6vdnJOz7byV5P/MM/m0zYSIAESyA0BCka5mUoaQgIkUBAC3LcLMtE0s5AEMi/010CFVCwnsqpWKtoHAf/999+X0aNHKz4hglA6KF27dvUV68sb8kIj4d/POOMMNyZ/UNHtI6i9oJ+rxsQOaieKn7dt68T3P2ZfNa+URLfchiiFVh1eCFPy6tZdjsC3X+cx7brIVQBRu7xAVIS4iP73O2GUUAY64YqiiPeOmxMIWRNlKbezWqiY0nHgUOiu68+PJbwRxoRDuKgK5hkcWNJPAO9fw/ItbliwaiXO9Zl+ahxh0gRwUI79fNWGne7BFA7X8efCfj3czw6/z5qkx8z+SSAuAhSM4iLNfkiABEjADgHu23Y4shUSSCOBzAv98GKvVJBMFvHq4UWOcDQITcOSfwL4Mo44/UUoEMLGXdRXKSZ/lCFkdFiXJguGt/syJzlwuZe3jVsEYAMv79ICcQZ9QmQs9SAurRNFzPeow0mVhq7BPFezz2+ukNQWYZqiLHGsv0oHO1HalYa2vdBM2PvwfiUZnimIBw58cPCFsaqWrIRmUrWH9bJFwDuYwmdHpc8NWMR1mq155WjtEqBgZJcnWyMBEiCBqAlw346aMNsngeQIZF7or4bOSy4LsT+qxK/JTR17rkbgiRcbZaETEiLP5fPXnidXXXKmkokQJ2bMX60lrik1HKKSXzgdjO8fn98oP3t9hxw+cixEq60fmTS2v0y+4qMbJxAYESZEJTeBbU/iqG+ZeOF7woRm8shFHfoGeSEglEVZiia04YBsgRMGzMu/UMoW3sXXjTpb6RAwyjkpbRvvOUT+MOGbgvJteId4O/YddsXYU7t1kNOc/Ad4N5gDIa4Zzl8/qrejPMvx2YHPOHr3528t0KLqBCgYcYWQAAmQQLYIcN/O1nxxtCSgQyDXQj9ANDY2uh79SAj7yCOP6LBh3YwTSHOsfhtodbyX4wgfo2KTn7e8rpCi0g/EFgiDnsAXVgAPEhdVxuLViXI9ekmYIaKqHGT4jTvq0DcmY1PlXH64o/pc1uqpehjDrjQJjyYHsJUST6uEAYrilk7W1gzHq08Aawvh7vAZpVOi3kt1xsK6JBAXAQpGcZFmPyRAAiRghwD3bTsc2QoJpJFA7oV+QEd4n9WrV8uuXbvSOAccU0QEIO5+/V/Wye92HYyoh2Sb/dHMscqeqnGETQmiATEano6l3rVhhZRqfaF99IP+vBJWZK4kLgbZ6vfzKENKwdbrRp1lnAsgSo/4qG81gHleBV28JzjAeXfPIdl78KiT32K3/Han3r4W9Y2NoHcCYilE02qhT4LaKD/Iwc0A3BRRCQNk+5ZO0Fj58+wTMDmYinIvzT5ZWpBHAhSM8jirtIkESCDPBLhv53l2aVvRCRRC6B85cqSsXbtW8p6Mt+iL2c9+CEEQl/JYdIQ7E8HClF3H9m3lFieEDkTY8mJb/IUwD4GlNN686SEH2kIMexslitsLnsDthS4xGacXAqhaG+gHf3RDUyBsD0TZKEscuQaiHH952+CMdwQiv4lAjnaT9jI2fQ9hQ+nBW9i9XWffjHOu2Ve6CGB94YDY5L3TuXWXLus5GhLQJ0DBSJ8ZnyABEiCBJAlw306SPvsmgWgJ5FroR4z+7373u/Lwww+74XuQnJelWATwJR2JUG2Utm3bSJsakaMfHrfRnHEbOiJCEkJ/WwfWBWd3l7v+x8d8RWHb4YT8bgwAMhIzq3j8VpsQndsTKhNrez5wgwH5B3RDTJSPtZNzKHOzcyiDOOednf9GucyJce4eIjhJk8sFZ3hJX9i/h9SPHRB4u8Tmu1iJsc1QSyrzGGUdHW911XEkeeMh7K2actvwLqKECamC55I+8FCdK9ZLloCNQ+iihBJLdqbYe1oIUDBKy0xwHCRAAiSgRoD7thon1iKBLBLIvNDfs2dP2b17dyD7Z555RiZOnBhYjxXyR8CG0JtGKjpCvy1R/XNXD5YXXnk3UFCGAFzvJMOFh3ilYkPsPrV7Rxk3tK8rRqPP8gLhG7HxTUtUnuKYl5XOnxccET1s8fIRRJlsuY1zaHP8+ImKQ/S7SeFXOcqEvHkScG29r35zoLNvhF2Tfs9BmA+ThLe8LXjk49AJNwTCFgqwYckV5zkbvzdgb8Z6ZSGBIhCgYFSEWaaNJEACeSLAfTtPs0lbSKAlgcwL/TU1jot1lTJixAh54IEHKPIXeOXbEJTThk9XQLDhTV0aNgMi26oNO1sJdxjXuIv6uqFzSmPx+/GzIaQEibthw3uUjzdqYTCst3NpPoIok/2qrv+gMEdYh1EdSOTFmx+M8G6YhAypNl9JxQ63JfT/3R2j5P7//2UjPjZzb6i+G6yXLQK4CWj6DnKdZWvOOVozAhSMzPjxaRIgARKImwD37biJsz8SiI9A5oX++FCxpywTuOZLP5Labqdn2YQWYw8jPJuGIqjUJ8LiHDh81AmJ0SlQ3C81wobQHySk2IoLrxryBDcIXtu6xw19Ay4Y36ndOlS8ceDxCCuAl47LlpBq+pIgjFC1mxy2Dl9Kx6k6P6a2xfF8lLceMP4we4cNu033H28MWF84GDMteTkYMuXA5/0J3PCNZcZogg6ijTtgAySQIgIUjFI0GRwKCZAACSgQ4L6tAIlVSCCjBCj0Z3TiOGw9ApeNvVr6fvrLeg8p1G7fro0ciTlmf6VY9ArDDR2vfvAZ3eSBzw7TEvKDxmPDYxJ9LPrauIpd2QqBEiSOeklTcbBQqcDbHd7UlW466CTqRRuIi196cyItN1cwtjlTR1VN1qtja9A6MnkfgtqO++e2Qk1VG7dKwmU8jwOZV50/W3cccD2bMa8QLi89t7eTl6FOG42NQzf0i/5xaGBakrrZYDruvD7vrbG02Gfj80n35l1abOc4SCAMAQpGYajxGRIgARJIjgD37eTYs2cSiJoAhf6oCbP9RAhANIBoBqHq9W17BR9kNW3aSfu6ftbH06G2jfTo0kHe3X3IetvlDUJsgyeqXzx6lc5NvKlte03bCDUTJKTYCFkErtW81HWSpqrEskdYpGpCJmy+6/rzW60BW7aqrKOgOkEhfLznYevTq99qlSy5o5MI+JiTE6Ba4mvvsAPrMi8laO5t2Bn0HqscWlVag9XGZyMkEcT5/c7toYVO4mnTQqHflKD589g7kW8Bf2N9eGK/d6CDfSSpYuNmjeo+mJSN7JcEbBKgYGSTJtsiARIggegJcN+OnjF7IIGkCGRK6H/00Udl7969oVh1795d7rjjjlDP8qFsEbDpLZwmyyFsfvbKgTJ8SO+q3tJBYwYfhL5AaBndUhoTXvfZ8vo2QnmoCCmmIYIgOo8671R5670DDrNDrmczhM4L+/Vw/u7istSN5awSNgS3ERqduXpv3wcuOi8EULUQSbZuMJjObVBIpfL2sRaxLlHgNe7ZWJ4L4qRXeScZdW4v+dSwM6q+B5gTCIhoG+Lwac5zmK+wh2SmTFSej+NWRrXbKeCls56DbrqU22yyPr2bCDZuBmBcQSGmVOaLdcIRwLvZsHxLYEJlvKuYJ+wJcRcb64xrLO5ZY39JEqBglCR99k0CJEAC+gS4b+sz4xMkkBUCmRL6gxLvBkE/ceJEUBX+POMEIB7jC7qu8Jp2syF0dKht64rNXnHDaJx/qlw36uxQQkhYoV0lNIsKT5PbBV77qoK5jZjefja1d25zHDl6XMXcFnV0hXCdDsIm9tXpQ6XunKkjExHVPY90iMp++wDeG3hzV8sjoGJfFHXCvpM6Y6k0L7oiv9enrmd8mPVZuueYHBaUckpqferMVRJ1Pc969B2FwB7moPmu6y9ww5TFXUxunamGyIrbJvZHAlERoGAUFVm2SwIkQALREOC+HQ1XtkoCaSCQKaGfHv1pWDLpHUMcYS/Sar2u2AY7THh9womV/b8c8SVICPJEo0r1woh+3hyoePN7dU36iWrOdcavMwaV0Cs67YWtm4Q3q04YpaAQNmHtNnkuao/+SuIj1gySOXu3KnRs0D34012f8OquH9u/xcGMafz0oJBfOvbnoS7mZPHKbbJ6Q1OrNYA1g7wINoT2sOtMd43ZmpOw4dAw3vl3XW41p40tm9gOCURFgIJRVGTZLgmQAAlEQ4D7djRc2SoJpIFApoT+NADjGNJJAOE5ZsxfnTtPfh3aOuKVTV4QgrwksxBG1jfukl86f/B3qUe13w0E/BzzphtGCG0h4WulxLbl3ML2o8M/TN0fzRyrbINu+7jZAg/xpG63xC30hzm40nlndPmHqW/LW92v72r5PUwPGBBTHbdrdIpKaJRKCaxNOX3a8Q7/gnNQyXIy6fKC5zYFHvIEJRNXYWmyzsKsMZUxBdXRvXmmkoclqE/+nASySICCURZnjWMmARIoMgHu20WefdqedwIU+vM+wwWxD96o+EJe9KLqpRxGFA1iW9u2Ro4eCw6PVS6E6IYMwfMI5aAbekXXkzjIXhs/j0MMhyj62rY9jpC33z1UwB8cwjT9Pva/DTv82oBHa9CND1t9mxxchbkNY2vc5e2E9SBWGU81O03zWKD/sPPt5WFAG7DfDVN2bJ+c37dWJl45qqJpprd0koz/rjJfcdQBe8TKVz0MNMnRgtsi+JxW7cvP/qRC+Kjm/cFhBMYY174XxxphHySgSoCCkSop1iMBEiCBdBDgvp2OeeAoSCAKAhT6o6DKNmMlgC/hiKXLcpKAStx6U5HMBuvS0DWqIjyEFIjjqp78fuOEJzHELb9bBO2cw4oPFQ4rbNiPNpISmecufsPNZRFViTIHgd+YTQ/60hSv3XacfsxF/dgBgkNAv2Jr/7S5llW+eGDPwAGFiXAMQRYHFEUsYYX3sO+2iTe/Nz9Jx70vTw6OcXnJ2b3wRiafTUVch7Q5PwRU9u38WEtLSIAESCD7BLhvZ38OaQEJVCKQC6F/9uzZMn/+fNm8eXPVmWYy3ny+CFF4p2eZVG3bNvKv919R1QSTJIM22ZSLg/A+X7Vhp3s7A0K854EO79txF/XV9uKvNlb0AZHQ66dvz07yzSdekYMffGjTxKptTXJij0++YmBs/XkdqYRNMRlUnHaZhnGBnVHlSwjL0Nb7qeJhbGst2Jxz1S8eqgeE1eZB9RZU2LlM43NhY+V7toQR3G0cLoc9ZIhiDryDYu8zKoo+2CYJZImA6r6dJZs4VhIgARLIMwHu23meXdpWdAKZF/obGhpk8uTJVeexrq5Orr76akFdlvwRsO0BmwdCZ596ivzVZz4mEMj9ii0h0ZRVUJJFCFJxeUjqxmI2tR3PJxWKAn1HtQaw5nCrJK55s+EpnCYBEXMDERHe6jqlrkt7+cSAntL9lFrp062jXNi/R8X3v7RdGwclaM+mYK7zxQN7xOfm/Ew+OHpMB1eLuiq3oEI3nsIHbbwzuqGabISHAsoo85qkcKo4JBLIDAGdfTszRnGgJEACJJBjAty3czy5NK3wBDIv9I8cOdL15H/hhRdk6NChAu/+e+65Rzzvfe8g4JlnnpGJEycWfsLzCIBCv/+sQryEGOMnuJqGOrG5jtLiTW3Ls1mHzenOLYIHPntxIjGdw4jJQbaZxPAOarvSz214CqdRQFSNC46xmyRKtSX0J+HRD9tt3OhKyx4U9h3Qfc7G/q8737YOFlUPGHAAhHfI87xHmCbccGEhARKIhgAFo2i4slUSIAESiIoA9+2oyLJdEkieQOaF/pqaGrnvvvvkoYcecmmWC/34twkTJrg/W7JkSfLEOQLrBGx4J1ofVEoarBRiIW2HIyZemifD7xxyDjQcT2ZHzAlbkhD6MdYk44TbfHdq27WRaRPPc0XnOIstAdEvTj/WFm56IJnxa1v3OKGejjrz1cmdM8Tk1k0IHYZLtYSpEC6vG3WW0ThsJQC2mVha54uHjYOetN3oCLNOdJ654RvLdKr71tUN32PjcEFlnrxwTjjA8svfgHEjZJzJZ4UxPDZAAjkkoLNv59B8mkQCJEACmSPAfTtzU8YBk4AygVwI/bNmzZKZM2e6RvsJ/X7/pkyIFVNPwJZHauoNDTlAPwEuCm/ukMNzH9MNnQEBZ/HKbbJ6Q5PrtVlaIH5ChK2UfLTSOJNcRwi1dPkFp8pAJ+xNHOJxKYPH/nOT/PvPt5lMn/vssEE95a9vGWbcjm4DNgRE9FnuKQyBf8Fzm1qtr9LxIUwR3q84REPPOxlrH/15SUB1efnVN2VY7fZQmPHpfPGwddBjctgYxsaknrG19+seUNo4VAw6XMA7i4MflQTNSYZNS2ru2S8JRElAZ9+OchxsmwRIgARIQI0A9201TqxFAlkkkHmhH6F7Bg0a1Bx//9lnn5VrrrlGSkP1TJ8+XebNm9cczieLE8UxVyZgyyM1r4yz4NWvI7qohjTRFWHTtI5sxjsPWte2chMMObObfHvKiKDurP/cxu2Uck9htIkbHiqCIQwqTypt3ciIGzQVf23br/PFw5bQrxoSJuKpiLx5W/sc9lfcglEtNvqtdmskzEFC0MGBqm2sRwIkIKKzb5MXCZAACZBA8gS4byc/BxwBCURFIPNCv+etv27dOjdGf1NTkwwZMsQV/x944AF57bXX3Jj9I0aMkDVr1kTFke0mTCBJb+yETVfqftHXxvnWs5UgUWkQVSqphv2oFsakUvOqbeN5U89mUw6lz0NIu+v685USqpr0a0OA8/rHbQrczoiz2Hj3SwW/sDHfddZZnHxU+wojlKLtKMRSnS8ett7ZSnukKr8s1btl9nLlQ6xKdoWZ97DvVtA60/HkL7dH9zZZluaZYyWBOAno7Ntxjot9kQAJkAAJ+BPgvs2VQQL5JZB5oR/C/qWXXip1dXXNQr4n/pdOG5Px5ncRe5bZEnzySKqStyq84xHqwEtYmJTtKmILxjhj/mptgQre2nOmjlIKr2Lq2RwFP7/Y8Sb9QNg/+eeo+zfE+c/NWSG73j9i0mzzs7a9u1UGZfLulyYQDrvGMEaddaZiUxJ1dDniMArvrl/Cb5Px63zxsHGjQ9c73cS2NDw7d/Eb7o0Vk6KbjNfrK8wNjGqhobCHYd2Wh3BTtU0l7r9qW6xHAkUmoLNvF5kTbScBEiCBtBDgvp2WmeA4SMA+gcwJ/Y2NjTJw4MAWJCD27927t8W/I4TPY489Jj179pSbb75ZRo8ebZ8eW0wVAXzhhxCctGidKii/H0xQWAobwk9Yu9u1rZFrnYSiE0eeXVWM1xUhS8ej42n++AuN8uRLW8OaY/053VjYlQYAIWzZK+/4hqRxcpo7oc3sDd324UTQyExuJZQKlqaJXZGIGGGoslxUva4RXqp+7ADrIj/Y6XzxsBF6KqxondV5Nr0FY3Kohc9nvGeqwjz6wjtVKXeJ6nqtNldJHE5mde1w3CRQiYDOvk2KJEACJEACyRPgvp38HHAEJBAVgcwJ/TWOIoWwPHfffbdcddVVrUT/qECx3ewQ+NOHXpSjx45nZ8AxjDRI6McQIJhBCIYIpBqb3PbQz+zdWWZ/bkQr8dBUmMI4/fIAeN7tpclUTcVe20zQnqkQBe9deD7HNa/lYT0g6m15Z7/b/37nJsFpPTq5NwlsJrENs0YwBoTcgZhoclhQOud5SOqK+Xp69fZWXt9eAuDrnIO5KJNG637xMHlnsQZx48f2rYQo9gGbbZowM92PYIeKQI+DM/RVbW5M7PB46hwE25wDtkUCeSKgu2/nyXbaQgIkQAJZJMB9O4uzxjGTgBqBzAn9gwcPls2bNzdbh9j7X/ziF13Rv1evXmpWs1auCYQJDZBnIG3a1MgXrj1fIJqoFoiefzH353LQ+TvugvHeOm6Q3HB5v+aubYg5nrc1bFu8fmttTgAAIABJREFUcpus3tDUwqsUYlL/vl3k9a174jY5sD+T8BI22AUO0KcCBG8Ixgue21TRexcCGw5gbAn+OrG6yz3ScRiCmy2mRSUMlWkfcT4PD2yEeTqlY60ruMYhiOt+8cA7jXwjYQ6y8jZfqmsj7A24MLH5K40J+8NK52D59W17nZt4h9z56+MeAvaQcRf1VcpPYiPPjMn+qsqb9Ugg7wR09+2886B9JEACJJB2Aty30z5DHB8JhCeQOaEfpq5fv16efPJJWbhwYQvRf9KkSXLrrbfKxIkTwxPhk5knkGQYmjTD8/NorzbeMB7SNu3/3NWD5frL+rniz5S/+5kcPnLMqHmIyfAOxfoIIwgadW7h4TCCpIrXrIWh+TZx+cf6yPrGXUqsbXgIe4PA3OL2QqUY5Dhc8PNIt8XKti0nxc+OUU1TKtsN88UjTAgfHPZgvopadHO0lN6ASQszG0I/bMnDTZy0zAnHUUwCYfbtYpKi1SRAAiSQDgLct9MxDxwFCURBIJNCfykIT/SfN2+e7N692/0REvPW19czNn8UKyYDbdryzM2AqdpDVAnhU9qoLfFTe6DOA4gb/5X6ofLof/zaSt4F5AL48JjFQPRhjDJ4RldANkksazDM0I/a9BT2BuGFoYJYfjLsTJeKXsJPvNgoC5dvDT1+70HdA7XyDivdOEE9MMIhBQTXPJewXzwgXM9d/GZg/PeguO95ZutnW1BCY/BCPgYcjKSt2BD66dGftlnleLJIIOy+nUVbOWYSIAESyAMB7tt5mEXaQAL+BDIv9JeahQS8P/nJT6ShoaFZ9Ec8f3j633TTTTJ06FCugwIQgNhz/2O/TCTsTNrx1nVpL7OcGPg6HsKq4lkUtmddnLfJRDdhaBZvtoS5tWCLsa0bLIj5HzZ+PbzSMW9BCcXz7olu+sUDB5TIN1Ke8BWCLhJ/46ZQHCGIbK3NONoBq9ecsGWrNux0u/NuklzYr4e7nnU+M+IYr9eHSZJ2r40Bfbs6eRpGxjls9kUCuSNgum/nDggNIgESIIGUE+C+nfIJ4vBIwIBAroT+INH/xInsevMazHGhHoXA07B8i1K4kEKB8TG2PEZ5EA8IoY2OGPTevg9cIRJC2Rk9O8kaJ9b99p0Hgh7nzw0J6HqK2/B0NRyy9uNJetbaSsare2vGg6R7owDiJA4V0irAak9+yQO2vnhgTiFgn8wtUJtLViac8/CsjRt8uoeoeeBGG0jANgFb+7btcbE9EiABEiABfwLct7kySCC/BHIr9Dc1NclTTz0lP/jBD2Tt2rXuDFLoz+9ChmVJhpnJKtnadm3kkxeeJjc5YRl0BUN4H1dLtJpVJmkdt463O8RNJKXOYvELUQTBFsk6kagzSk9s08MRhNTBPOmWsLcJwvanO7646xftiwfWN/bT17btcQ4m9jcnPYY3vU4S9bjnKQ39hU0q7I0d+wneWRycsZAACYQnULR9OzwpPkkCJEAC6SDAfTsd88BRkEAUBHIl9EPcf/7552XRokVuol6vIHzP1KlTZebMmVEwZJspIJC1eOQpQNZqCBAN4TWuIviTd7wzCDEKnuIQtQ4cPhronRwmMWm8FlXuzYvVj8MKhF+BCF4eygZ16sf2ty7OmXDDHMHDXjd+PuYUBwxhE0Tr5m5IyzxXG0eRvnjAIx0x8qvNv+5tnizMsc0xmry3eXx/bLJlWySgSqBI+7YqE9YjARIggTQT4L6d5tnh2EjAjEAuhH7E5C8X972EvNdee61MnDjRjBKfTj2Bbz35qisIspgTUBGVyNucs04Lp/fsLPsOHmklBlYSvLPs0Q/BHOJbkPgJflHEqg9KTFpp3sKG/zDNpeAdAkV500Fnrdqoq/PFw7vtkbXQPBg35l71cwsHSDhIytM821grXhthPpOiSABu0ya2RQJZIqCzb2fJLo6VBEiABPJKgPt2XmeWdpGASGaFfr/Eu5hQJN694YYb5KqrrpJevXpxjgtAIMuiZlqnp5qXo42YyGm1O43jatu2Ro4dq55fpFxkthVvPgkeKvaWjgshNxB6w6YAqpvg00SENQ0XBBYqh3NJzGXYPoO+eGB9IxcLkseWJ9zFXIy7qG+qQ95g/BCm4YmuU/IaqkmHQbW6qnkusFcgJFK9E7LO5r5hyw62QwJZJBC0b2fRJo6ZBEiABPJMgPt2nmeXthWdQOaE/unTpws8+Hfv/ugL8ogRI+T222+XG2+8keJ+AVc0Y/NHM+lzpo70DY2iK4JGMzq1Vnt37yg79x5Wq5zxWhC8MWdeqf+bn8rhI8diswr9/67poBw+Gl+fnnFReOaq7CsQCSEW4mZBmGLrkDKKmw1h7LH1TLUvHhDH4QlfHs6pvO80JytWFaT9eDLUTPVVhndq7uI3Wx0AeU9hXSDsF/YMFhIgAXsEKBjZY8mWSIAESCAOAty346DMPkggGQKZE/prampcUoi7D+/9KVOmyMCBA5Ohx15TQcBENEmFASkdBGL1Iy58acmap/gX//jj8rf//npKCdsfVqng++d/u0L2HjhivxOfFuEdCwESh0DlHtaxDMDpBGFNbIt3Xp6Acs9xiIUX9u8h1406WymnRSUGJrHFS9sceHpXefDP7N5qiGve/Pqp9MUjzF6vk8Q6DpuxpvCehM3JgDFiX1bJpRKHPWntA+8WDoPedZJ4H3QOPPt06+i+s0y6m9YZ47iyToCCUdZnkOMnARIoGgHu20WbcdpbJAKZE/pnz54t48ePl6FDhxZpnmhrFQJhY2oTajCBcvHUlgdycM/mNbyQLiaJTs1Hod8CDjNPnKgeqqdaq/DqR7xy2B1FOfvUU+SMXp3dkBendusglzmesZ54FkaItTVGjOdHM8faas63HQiH6MdWuA/b75NOQu1IQRk27vfFA7HsEe5Gt8SxLnTGZOMdoVe/DnHWJQESiIMABaM4KLMPEiABErBHgPu2PZZsiQTSRiBzQn/aAHI8yROwIZwkb0U6R1AeEsSWB3Ic1kIMgwfnPz2/SV7ZohcLO47xlfZR27aNHD123Eq38PRFzHZ4DdssXpgaeO9XErrhpTxj/urAsCo2x1XaVtq8t4PsjOqGTNaF4PIvHuBkcmAXRWinoLmt9HMbORnKw3SFHQufIwESIAFbBCgY2SLJdkiABEggHgLct+PhzF5IIAkCFPqToM4+rRII6+lpdRA5bewTTmLLa0ed5Qq3EHe7da6Vbza8kglru3VuL/sOxhO6Jm1Avjp5qDz4xHorw8K8Q1iccvVgpbAXSR4GZVHgtiH8+k10msRt3YVY/sXDxmFuWsLd2JjvtN1S0J1f1icBEsgfAQpG+ZtTWkQCJJBvAty38z2/tK7YBCj0F3v+c2F9VF6xUcEZeW5vWbNhZ1TNs10SkA61beSDo+Y3BC7/WB/5/LXna4eqQYgVHMDFXSY5STYnX5GtnC02ROxKnKPIWxDHnJZ/8bAhjqflEOiGbyyzgnDR18ZZaYeNkAAJkIANAhSMbFBkGyRAAiQQHwHu2/GxZk8kEDcBCv1xE2d/kRB4euVbglj9aS9t29TIY18aI7f+7Uty7Fj4OOxpt5PjyweBakIxDti8hJfwMEbIIMSI94rqO4ln/8CJ8/+f635nDK081JRxgzE1MGP+mkiSGIMtPNlt5RSICYeUfvHAbSIb+SbScsPhltnLjRLxYg4Yuieulch+SIAEVAlQMFIlxXokQAIkkA4C3LfTMQ8cBQlEQYBCfxRU2WYiBBCTHMJjmouTZ1W++xcjnTjma9I8TI6NBFzhfs7UUa1EYiSQbVi+1X3XIPaXFwiq8J7G815dP+9+LyQQ8gns2HPISk4BtIUcAlkrtsRsP7vT4smuMyelXzxsJSxOizg+d/EbsszwUCsthxY6c8q6JEAC+SZAwSjf80vrSIAE8keA+3b+5pQWkYBHIPNCf2NjowwcmK1QDVx+0RBIOhGoilWOzi83OeFFFjpCKQsJpJmAX2JbCJS4OeMn8JfbUi4wQ+zHc/gzoG8X1ysZYj/+H22aip/oPy1x2MPMKw5OEPJIha1O+7hlgblMS4F9EO+3vLO/eUhYD6W3QUq/eNgKzZYWDljnEPtNSlZDMpnYzGdJgATSTYCCUbrnh6MjARIggXIC3Le5JkggvwQyL/TXOC7SgwYNkrvvvluuuuoqiv75XatKltkUDZU6DFEJCW5fTfnNgxBm8ZEcEfALgQMxHuF4dAq86+FlX63YuomTFiFXh0953Sj2r7QkboVtELkblm+peJjh5Vgo/+JhI669ylo0mTudZ01CNeVhneuwYl0SIIFsEKBglI154ihJgARIwCPAfZtrgQTySyDzQv+ECRNk6dKlzTM0fvx4ue2221zRv1evXvmdOVpWlcBj/7lJlr3yjuzZf4SkSIAENAhA5K8fO6BFyB5448PbPEzxuxngtaMaxz+oX4jZ6Ae3BPJQwLvR8Xp/asVv5Nhx81weSSdurRbCqXy+MIfXOmdDPTq3keHDh7s/tnEYlCYv+LChmvK2zvPwrtIGEiCBkwQoGHElkAAJkEC2CHDfztZ8cbQkoEMg80I/jEX4ngULFsjChQtl8+bNrv11dXVSX18v1157rUycOFGHCetmmAC8RuExCs9R2yEwMoyFQyeBQAIQWOudsFKI/11a8B5BaIVYG6ZU8ihHe2jXxnuaxTj0KiyRhBaisElBrgSENEqqYPwz5q/WnuepY7rIxCtHucM2OWjC85XyTSTFBP3qhvDBe4R1nsUcFCqcvbBemCsWEiCB7BGgYJS9OeOISYAEik2A+3ax55/W55tALoT+0ilav369PPnkky1Ef4T2mTRpkkyZMoWhfXK8nk0FyRyjoWkkUJHAxYN7yYRLznBjpENMLC82vO79hPgnXmw0zlXRvraN/NmVgwS3ELJcSuPW79h32BXFT+3WQVZv2Nkiln0YG5NOQhvWGx8e/T/80hXNJuNGiV9SZxUmafLmLx0vDrtgV9BhDubwruvPz82NFY8B5vPp1dvdQ8TSAz/sRR/v110mX8H8Syrrm3VIIA0EKBilYRY4BhIgARJQJ8B9W50Va5JA1gjkTugvnYAVK1bIjBkzZO3atc3/zNA+WVui6uM1EYLUe2FNEsgXgSBveBvvFW4JQGwtLTa81ZHv4sEUJZoNszKQhBfJWYPE3jBt4xkv7n3Y502eMz0kKh172GTrfvkmTGyK4llwQqi58lszEPjHXdTX9eL3O4SLYixxtIm5xJoPOrjJ6wFHHIzZBwnETYCCUdzE2R8JkAAJmBHgvm3Gj0+TQJoJ5FLoRyif559/Xn7wgx80i/wI5dOzZ88WoX127dqV5rnh2DQImApKGl2xKgnkikCQt7MNQd4vfI+NBKtJh6UxWQhxhBlLOmSN6dopXzcQwucuflM5jJRfvgmTOYvjWU/s79OjU67EfY9dmJBdSOid15BFcawp9kECcRCgYBQHZfZBAiRAAvYIcN+2x5ItkUDaCORG6G9qanLF/UWLFrlhe7wyYsQIuf322+XGG290k/M+++yzMnfuXDeB74kT5kkO0zahRRwPBDMISjZifReRH20uNoEgod+GIA/CpQlh/81JMvvPy07mUzEpWRb64dGMOO1RlqC5jbJvCLoz5q8x7sLPhqCwT5XyTRgPJkQD+FzaseeQI9rXurkCilxMwuvNmToyd6GLirwWaHv+CFAwyt+c0iISIIF8E+C+ne/5pXXFJpB5oR/heR5//HFpaGiQ3bt3u7MJ7/1p06bJTTfdJEOHDvWdYRwMQPhnyT4B00SN2SdAC0ggHAF4TCNRq19YEIhyC57baEWMLhXkbd6+CRN/3ouH/6oTMuf1bXvdA0KMD38u7NejVTLicGSrP6WbiDXMGJIOWWPLxkqhpTBv6GPLjv1u2COsYczhpef2dgXhJEPdYGyLV25zciw0tbp9gPjzA/p2cRPrFq1gP8H7H6Zk+VAvjL18hgSyRoCCUdZmjOMlARIoOgHu20VfAbQ/zwQyL/TX1NQ0zw8S7t56660yceLEPM8ZbSsjYFM4JFwSiJNAt861su/g0Ti7bNFXt87t5YHPDvX1lDUR5coNgrj5TSeWfpiwHdXg+MX+r1ZfJfQLRGJ4kUNY9MRkxE8/cPio+/8QkFEHhwJhkgBHfQMJ46sfOyDxuO629uUkcwyEeTFV1hjaLVr8eRs3PILyiYSZLz5DAiRgh0CRBaNSB4KDR465vyuc2q2DDHR+V8DvKSwkQAIkkEYCRd630zgfHBMJ2CSQeaF/woQJ8pnPfEauuuoqGThwoE02bCsjBOIIgZERFBxmxgjAm/7p1W+F9nK1ZW55DGwkiP3KY7+01XxzQli0ibZtFZ3QNBCeG5ZvUQ7xddGAOml0ws/sP/RhxeFCrJ1y9WDBQYZqsSWA+/WHcWA8GFfSxdZNqyzFZ9ddY5ijLNlnsqaCwi2ptO0dGKrUZR0SIIF4CRRVMMLvNAue21Q1d0xR9vl4Vxx7IwESMCVQ1H3blBufJ4EsEMi80I/Eu2+//baMHj06C7w5xggI2PQ8jmB4bJIEfAmUilbwdoXX+Gtb9ygnGrWNtTQGNmKre0lBTfvxwgMhTrmNmO3eeMAPQr9KiBZbYWQqsdAJk/OtJ18ViOAmpbPjtf+XToJSHER0+X3sd9xASIPA79kFj8ZbZi83MdN9Vucwx7gzgwYQPmjG/NXKB0leV1i/c6aOyn38fhvr3i+pt8GU8VESIAGLBIomGOEzDs4D+P1CJUeYzu8sFqeFTZEACZBARQJF27e5FEigSAQyL/QPHjxYdu3a5f5hKSYBG56CxSRHq5MiAMEKoWz8hFkIhkguHXfxYmDbCLFROnZPqLXpyV6NXzm3qEPleP2peuxhbjHHJiUrgqeprdVySJjwi+JZk9sqafRUx3sDT1Ws1R37Dkvn9m2NwlCYrgVvzn40c6zS4V4Uc8w2SYAEKhMommAUxsmIuUb4BpEACaSJQNH27TSx51hIIGoCmRf6EaN//PjxsmTJkqhZsf2UEvjVtj1y3w9fTunoOCwSaE0gKNa0TVFch7+XIBRfYG2UUk93WyG2OjmC481XDFSOj2+r3yAeqp7ZRRI8TcP3ZCU+v6mdWFuqB0VB69D05ypeqjo3WLzx2LwlhJjX2KsgmrGQAAmkg0CRBCOTPT8rn2vpWFXmo/ByLeHAmrkTzHmyhXwRKNK+na+ZozUkEEwg80I/YvQvXbpU1q1bJ0OHDg22mDVyRyApUTR3IGlQLARURbIw3mKmBkBAg2CNq+imZeKIM+WWcYOavW9thO7AmG6+YoDc5CSbVSlxefN7Y1FJDmxD8MySV2BYT/dzerWTh6dcngnvbRtrW2XtqKx5kzoqsaa99nWTCYddB9XsCTowNWHBZ0mABPQIFEUwwu8VCNNmcjOvNFSiHmXWViUQ1aG1av+sRwJZIFCUfTsLc8ExkoBtApkX+puamgRi/+bNm2Xx4sWM1W97hWSgPYbuycAkWR4ixOjhQ3rLb3bsl9+8u99y69E116G2jSy894pWHeALCULmvOqEyjh45Fiz11Eb58bSf63/ndEXSh1rwHXcsNOtJAcuj61u6+ACCYxVPXlNvO50uJXWDRqfjRsGsB8e4DpJgMPaY/pcmFj9HWtr5NbLTpGJV44y7T6W523c0kg6HBP2H4jxKrGmS6GqClZR5cnAgQPGwEICJJAsgaIIRjb2Mvyehc9wlmgI4NAav2upHMboHlpHM2K2SgLJECjKvp0MXfZKAskSyLzQD5EfYv/atWurkqyrq2Mc/2TXWmS92xIQIxsgG7ZKoH1tW7n7Tz4uI8/t7bb7v+atkrfeO2C1j6ga8xPzVL6QXHpebznwwTF5/Te75cSJqEZ3st3PXN5PfvzzbcadIAdBqRBt48uxbsz2JG77lNtdDtL24UMWvJohHuNLt0oSYqyZy88+Kqd1ayvDhw83XodxNICkw7oCefm4kGD5Pie5NNrBHxzmxHWQg/5wKwF7kW5RvV0S5sBHdSwMhaFKKt31vLwQrznhGL336dRuHeQy56ZZmhKNp5ticqMrimBk4wZX0ge7ya2S6HvG5xgOrXWL6qG1brusTwJpJlCUfTvNc8CxkUBUBDIv9Pfs2VN27w7+ckqhP6ollHy79OhPfg7iHkGp4GtDQI5r/F0718o/f2mM253KteLScZ3Z+xT57c7oDzTgiY8vsibFT5C3IfTphjdJYm9QEd5thO8pnR+IYJg31ZsOJnNr8iwOXhqWb/EVxbFm6p2QTPB0fPP19W43RRL6ncs7vod44IE1BT6VCt6tHXsOud6LqIf1UK1+eTum74lqODLbh1yldlCkMXkzk31W5bMwK3tcsiST7b0ogpGtMGRMLG5/vWIvwfzghppuUT201m2X9UkgzQSKsm+neQ44NhKIikDmhf6owLDd7BCIUjzIDoXijdQTfW0IyHHRKxX603gTxfuiYxqKpJIgb2IzhEt4y+t4diaxN4z5+GnSo2v7j0TXPl0EPEpFeAiyYGyzqCYDttln2LYwL57nOtq4sH8Ph0+nZnE6rV884Cm47JV3XM/3Us/7/Y64cND5E1XB3ELsh+hfWryY+hD5y28U4DbAuIv6tnrGb4ym77uOd6otkazcDobwiWr1RdsuBLm5i99UFubSkrQ6WirZbD2t+7ZtmrYO6oPC/NkedxHaM/kdE3xUHDWKwJE2FodAUfbt4swoLSWBjwhQ6OdqyDyBLAm9mYedMgO8OPCmv9zHZVa3U2rlsS+OcUOYmHrNRzFmzzPXZHxB4XXCiophvoClaW8o93qO4iYKxF0chnge3idDwHRKvad/+VpO2xcPz+MYNxKSLJ7IqeIB7Y0TawLPVbrtETbMQTmH8pwclTjphHHSZU3hTJdYsvVx4Imkprphr1TXWrLWFa/3tO3bUc2ArcPKRV8bF9UQC9ku9hH8fqm7n5TC0jm0LiRkGp07AkXZt3M3cTSIBBQIUOhXgMQq6SeQFaE3/SSzNcLShGa2vKyiJHB6z07yndtHhr5aHOXY8AUHAooXFzxsHNpqIgxExb/98a9k9/sfaJnSsX1bafjyJ7We8SqHPVgI1VnAQ+WM4c0KzioJ41THc5oj7O8/fLTVl13cKsBhSdrD+8DONH3xiGKOVOfSr97Dt10i31+yUdkDGm1Uu+1h68BJ9yAuivwZQfkxTLjzWfsEwn7GZOn2kn1q6W0xTft2lJRsfN/gDST7M2TioFI6GoaBsz83bDG9BIqyb6d3BjgyEoiOQC6EfiTjff7552XbtuoJJGfOnBkdSbacOIHP/5+V8tumg4mPgwOIj0Cp900U4VBsW9LTCelywx/0k398bpPtpo3bK/c4DxPrFAmS/8ARlDEv+OMdGqAtfDmGqBi21HVpL1+7eahW6B70ZctjOey4/Z4r/yLpJao18URTHZ+uIKvars16afniEeYdsMnBr63OHdrKQScxt27xbnuUP2dLcA+TEBd8sScsWrlNmvbpHf752Z+Fta07b3mtb7ruKq3nvPLKgl1p2bejZmXjd4ow+2XUdmW9fdM9xbOf4cGyvhI4fh0CRdm3dZiwLgnkhUDmhf7GxkYZMWKEUkLeEydO5GXeaEcZAQgGDzy+XjZs30s2BSJQfs02yrAQecYK7zJ4w/ol8FT58tS+to0cOXq8FSK0d/UlZ8i6xt1aHsjVWKsm/ixtw4YHns35r5T07YfPb5RFv4g+PEySIhneUXjJb3lnv3vzAGWgs/5w48ArafnikbZ1Y7oG/YRwW16QJuKIaTJgjwtDupiukPiet3EDj6Ga4psvlZ7Ssm+rjNW0TtjbKOgXn/9zpo7SSphuOt4iPG/r89rks6wInGljvggUad/O18zRGhIIJpB5oX/69Okyb948mTRpklxyySWybNkyWbp0qcyaNcu1/l//9V9l8+bNsnjxYhk9enQwEdbIJAFbQkEmjS/4oP3inH5r4Suy6tc7C05GzfygGN5oBcLsSievwOoNTc2CfecO7aST411swxNXbaQf1aqU7LdaO7bi6uqOtVL90gML3EaB4Pr06reshvGpNta4vZ9V4sp7TNLwxcOWAG5rvdhoxy/+sK2bUCYiuy3WDN1jY5VE34atNRf3HhY9mWz3kIZ9Oy6CJvl/TPbKuOzLYj+2vgdyfrI4+xxzWAJF2rfDMuJzJJBVApkX+nv27CmjRo2SJUuWuHMwe/Zsueeee8Tz3kdYnyFDhkh9fb088sgjWZ0njrsKARsJmPIAGGFT1mwolrjtF+cUojRE3TjCoGR53UD0qx87QJDnwM+Tv5pt7+09LA8vfNWal34YjmG+jKncTggzljDPeKIrxtSwfEsi6zWuWLR4JxuWb3UPM4IK3umrhpyQ07q1leHDhwdVj+zntkSDyAYYsmE/b0XTPBZBCbiDhmoimnltm44haIz8uT0CNkKfYDSlOXrsjY4thSVQNMEozAFlmBuJYeejaM+FmQ8/RrwpVLSVU2x7i7ZvF3u2aX3RCGRe6K+pqXG99734++VCPyb0/vvvl4ULF8qmTemLi120BReFvbZ+uYtibHG2iYSlp3bvKG+9dyDObhPty+9LU14FOlugT+/VWSYOP1Muu+BUWfnGe7LKORyC0LZjzyFX8IfQeqlzaAQRpVKxdUXaxKawwh5E52WvvOPGBk/6MOiCfj3kjW17TDAYPRvmZoRuh/DenTF/tTbrqWO6yMQrR+l2V7G+t8YxHm+dewdcpT/DfyO0Ag4mIEjaKG3b1Mgn+tdJG+fvlzc12WgydBt+saFNP0NteFab3rihgBZ6ScT+oOl68wZMoT/2qavaYREFI9Vk7fiswT5Z7feqdM1mNkdzy+zl2r9rlFrKJMnZnHeOOjyBIu7b4WnxSRLIFoHMC/3w6J82bZo89NBDLvlHH31U7rzzTjdcz8CBA91/8xP/szVNHG01Amny0k16piAoHTtenFwUfqG7EcfgAAAgAElEQVQaTL1Tk57DOPrHoVAb55D04AcfVuwOX3jgNQ/Rs7TY8sa0YWepwIhxver8ec9J6umJuRg7Di28pMB+fW59d7881PCK4JZC0UrYwxIdTmEF3B6d28gPv3SFTle+dSHEPL16u3uboPxg55w+XaRL53ay1ckXEPWhT9u2zt58LPm9uZI4GjbmtK3DIhOvfsa8Nn5NYm0A7yRi9JsWHu6YErT7vIlghPcfezQO4csdD/r3OUWuv6yf9s1Du9ZVbw0OJj9xPmfKP0fwGYvfP/C7SvnvUnGOryh9wYFj7uI3Qpsb5qZo6M74IAmkgIDJvp2C4XMIJEACVQhkXuhHSJ61a9c2e+uvX79ehg0b1uzlj9A9l156qezatcv9w5I/AvilDr/csRSLQKUv+aYePcWiGGxtubduWOE2uCf9GvCI/0r9Re4Xu2phYSodWng9Qniau/hN5VBESB7b6DyThxJl+B7TQ1g/73Md5kmGRdIZZ5x1K+2bYULgQcTCYSveLxslrKc3Y/PboB9fGyaHOqWjZNLM+OZMpaewghEO6Rc8t6nq529WPOLhZIDfJzBe/OnTo1OqDyhU5jVrdcL+jsqDw6zNNMdrg0DYfdtG32yDBEggWgKZF/pXrFghY8aMaRG+Z8KECW5C3hEjRrie/bt373a9/hmjP9rFlFTraQgjkpTtRe23kgenLQGhqFwr2e15OWWdb1CIkSBhGoJm/dj+8tbOA/IvyxpzsUyi9GAzvV3jlzxWFXpYD3XV9rNar5o4ivcbn6cqB+cqSbzDMAp6B0vbzIr4F4ZD3p+x8X4ylna6VkkYwaiSJ3wlyxiuKV1znsbRhDm0xu92ODDWzVeVRvs5JhLQIRBm39Zpn3VJgASSI5B5oR/oEK4HnvyekI//vv32211Pf5Tx48fLj370I+nVq1dypNlzZAQW/nSLPOH8YSkGAU9sRcgIv0KPfvvrwAvx4iU6tt9DfC0iafXAvl3cDi9z1lC5NzK+JELo3LJjf4sQQBc51+9/5cTTX9e4W9nzPz6rwvcUldBvKzxHmPHpiMXhyWXzSRVxFOsfCaLhnVpe8L6Mu6ivwPsxqqJywyaqg4aobGK7LQlgbeEgMGyh921YctE9pysYhb3BY3rTKzoCbDktBHQOrXF4BCcQivxpmT2OI04Cuvt2nGNjXyRAAmYEciH0V0IAwb9r167NsfrNUPHptBJ4asXW3HjXppVxWsY1wBFov3nrJc2/kOPK9xYnvvaOfYelsxN3HuW/N+2STW/vS8uQczOOsZ/oK2f16iSPv5ivQ7WgsD6YQBXhMasTrSL8hrHNNFau12fQLYzysYVN/hvGxqw9o+sN64Wh8BIUe0mM47IbQiBCZL2+ba/bJfpHvG6/A7q4xsR+7BEIexuT3rf25sBmSzqCURiv69KxRhlyziYTtpUsAfweghw9+B2uvOCw+LpRZ0klp6FkR87eSSAeAjr7djwjYi8kQAK2CGRe6EfonjPOOKOqmK9SxxZQthM/Acboj595Ej0igeyC//2HrtijEtM1iTHmuc8ax7jkU4lGR7iSoAyxEXtM1Mlao7OscssQzCCYRFFsedXrem/y88B/NuNIvBzFOmKb+SaApLx+Ilwlq7GOccunWoL1fBNLr3U6gpHpPo3wjTikZiEBFQL4/Q3fG5I6tFYZI+uQQBIEdPbtJMbHPkmABMITyLzQX1NT0yI+vx+KwYMHS11dnaxZsyY8KT6ZWgJhvcJSaxAHVpHAjM98TDb97n03tEoehVdOfbIEysNBmHodJmtNcO+6Inpwix/VCBuWobyPDrVt5KuThyoLe6Z5AXRszFLdMCGQsmQfx5pdAojTvnD51kADGK4pEFGiFVQFI1ufq1HdRksUIjsnARIggRgJqO7bMQ6JXZEACVgiUAih30vOe+JEnv1RLa2IDDaj+iUxg6ZxyGUEOtS2lQ+OHiMXEoiMQGlIABsJI8sH2t4Rro8cPR7Z+FUbhmiG5HNRFZuJm+HFO2fqKIEXZ7ViGvc7KhZJtsuEtUnSZ9+qBODVv+C5Ta7XbXnx8kIg9BTjaKsSjb+eqmCEOf7KY780HqBuWDfjDtkACZAACeSMgOq+nTOzaQ4JFIJAJoV+xN5///2T8fbGjBkj06ZNk5tvvtl3wrZv3y6TJ092Pfp37dpViEktmpG2PEeLxo32kgAJtCbghQSwJUZ4PUCgglB19MPjsmTtbxNFj7FA5C9PRGx7UDa961UOJmwlALbNIan2wAye/BRHk5oB9huGgBdiA+s27rwQYcbLZ04SUBWMbOVvifJGGueUBEiABIpAQHXfLgIL2kgCeSOQSaEf4Xp0y3333ScPPfSQ7mOsnxECt37nJdl38GhGRpvPYV48qKec1qOTLPnvZEXMfNKlVXESuOv6C+TdPYeUwkkEjcsTqrykb7YPEIL6L/85xP36sf1jSUBn+xAW84LDkkrF5i0CXa5J1r/t04Pl0JEP5b19H0j7dm3kQ+cwqUundoIbUCifcAR/xjRPcobYNwmEI4DPi1Ubdgr2UuxvXoxx7OOXntu76n4YrsfwT6kKRrY+F8pD7YUfOZ8kARIggWISUN23i0mHVpNAtglkUuivr6+XPXv2uOSXLl0qgwYNEsTh9ys9evSQG264QfAMSz4J4IvP5+ascEK6JB8OI5+E1a3q7HjgIWPrwQ8+VH+INUkgZQQgJmNfgSBhWn40c2wrj+rPP7JSfrvzoGnT2s9/+uIz5H9eNThWD2+b4Y+CvPrjEPrbtXWE9GPp+azxxC7YjgSXnje03+IIOijRXlB8gARIIBICeJ8blm8RJDWvViD449ZOUFizSAZZ1qiqYGTrsJuhe+KYVfZBAiSQZwKq+3aeGdA2EsgrgUwK/aWToZKMN6+TR7tOErDlHUSedgice2Y32fDbfXYaYyskkAABCMo7HI9+xHw3LeVC/9Z398tffX+NHD8ef86YIKHc1Fa/522L734HJ6X9IvazX5xvW7Z169zeuT12xFZzRu1A3EPuAoQswoGKSoJyHGJBIGM4HyP0fJgEIiPgvc86nz9pOMRTFYxsfSYg/BxvKkW2DNkwCZBAAQio7tsFQEETSSB3BDIv9M+ePVsuv/xyGT16dO4mhwapEfjh85tk0S+2qVVmrVgIUOyPBTM7iYhAr24d3BtC+w+ZhwM796zuct5Z3ZxwOQPcQ8l5z/7ajdOfVJl/1+Wxe39C2PnCvFWy+/0PjM0++9RT3ITcaBNiNYQehLC49PxT3bZteYv6DbTWCYuT5NyVjgm2w5N3yzv7nSSmG7W44lkcmLCQAAmkiwD2NRxWQuzXLUns7aVj1BGMcPsIsfrDFi+XTtjn+RwJkAAJkIB6bhWyIgESyB6BzAv92UPOEdsmcPeCtbKRHuS2sRq117lDOxnmxOz/+a92GLXDh0kgLwQ61LZJRXixpMIdRO1pX5p41ma4oDSuP4TruOv6852DjlqZMX+1kid/uR1jP9FX/uozH0ujeRwTCRSWwBMvNobODZPEja2wQj8ONJCsXeUWkt9ioDd/YV8RGk4CJGCRgM4BrcVu2RQJkEAMBHIj9Dc0NMiiRYvc2P2Iy4//R2lsbJS3336bHv8xLKakuvir+WukMYT3U1LjZb8kQAIkkBQBhG5BmIfyAk/4V50/r2/b+/ukj0cFgnL/PqfIp4adYXwLwNSDU4WX5+WOcUMA1wl9EdR+t861sSV8b9umRo75hHaCfZg/3A7Bf9s40ACrC/v3kOtGna09xxDpEOIKBw5piBEeNIf8OQmkmQC8+HEgGlb8hm1JhvDRFYzCht1kEt40r2KOjQRIIEsEdPftLNnGsZJA0QnkQuifMGGCm5S3tJw4cTL+8YoVK2TMmDHyzDPPyMSJE4s+37m0/y8fXS2/ceJes5AACZAACVQnUC70e0kfEUahmsA0aWx/mXzFwNB4kVRSN8RMmM4ggCNu/YHDR+VvnnxN3nWEaNMyygkNtHrDTtNmtJ+/ZuRZ0qVTO+niCOkD+nZxD1682PoQBWc4h9w2i8ptD6yRxSu3OTyaWoUXQfgkhFHCGjMt6Ac2eodPnt04eLrM6QcsWEggTwRMvPk9DngHEdIriRJGMMJnQlDC4VJbSm9uJWEj+yQBEiCBPBEIs2/nyX7aQgJ5JpB5oR8x+u+55x6ZNGmSfOELX5DHH39c5s2bJ57Qj8kbPHiwjBgxotnLP88TWkTbvv4v62R9464imk6bSSB3BAae3lUGO3+ee/nt3NmWBoNKvSEhpM5d/KZyPGiIqxCRwnhv20rAqMLQC2Fh63ChnyMub9txQKVr63XmTB3pK2rbsq18wJhj9OlXcOsDNzOCbkqYrBP0i3XZsHyrm9OiUmFSYetLjQ0mTMDGDZ0k82+EFYxUkg/DLtxkwucXCwmQAAmQgB0CYfdtO72zFRIggSgJZF7oh4hfV1cna9ac9GzzhP9Sof/+++93xf9duygGR7mYkmr7a//8S3lly+6kume/JEAClghAQIY3NrzL4/D+tjTsTDXjhXYIm/TRJAmirvemCVjYuWXHfi1vUZP+onq2Eu8oQyH5hcYI420cJo42DjAalm9RCl8C8Q/z7CVijmoO2C4JxEEAN3TCJOEtHxsSbXs3YOIYt9eHqWCEd3+Vc3MKDLxk6zg0/Hi/7lbCx8XJgn2RAAmQQBYImO7bWbCRYySBohLIvNBfU1Mjs2bNkpkzZ1YU+v3E/6JOeB7tfvTZDfIfa7fn0TTaRAIVCSQVTiSqKfHiq8Mb+6vO4d2rPLyLBPX8uy53PfJNRHeTMD62xKwgOFhHEIgWOp7hWS9+wrsN799qXEpF+rCxtHW9i8PeUqh06yHr887xF4uArb3R2+PjpkfBKG7i7I8ESIAEzAhw3zbjx6dJIM0EciH033ffffLQQw9VFPrh0f/www+3COeT5knh2PQIhPE01OuBtUkgXQS8BJo6sW3TZUHr0ZSKmcy7Ec1seYzDCreloworJiHsy1ceezkw/IsNAggzBEE868VPMDc5qFHh4fUZ9uaH14dqzHCsCyRQDpOI1OSWiQoL1iGBOAggES/CY5kU3cM1k77Kn6VgZJMm2yIBEiCB6Alw346eMXsggaQIZF7oRyLeTZs2yapVq6RXr16tQvc0NTXJkCFDZNSoUbJkyZKkOLPfCAnYEK0iHB6btkTAubzjHNZZaizjzVz+sT6y78ARee03ezJuibghBspj7077h1/I73aZJ1HNPByLBnhhkcDbRtgXE69+mGVjDEF4vv+Xl8tf/P3Pg6pl4uflBytxHHCjz/9a97bxrQiVQyHTGwp+tx4yMbEcJAn8nkDYGy2lAFUP1qKATsEoCqpskwRIgASiI8B9Ozq2bJkEkiaQeaH/2WeflWuuucZNtvvAAw/IT37yEzce/0svvST79u2Tr3/967J27Vp54oknpL6+Pmne7D8CAvAAnDr356E8ASMYDpuMiMDNVwyQx1/cElHr2Wk2LwceEJxxMwExtsuTu97pCP3vWBb6EcrlulFnuftE18618p/rfyer3qic7DM7KyJ4pKVhkVAb+2VQQtWgVqslbQ161vs5YjE/vXq7m5PBKxjrkaPH5Ogx81M9CMyI917avurY0lavPN59HMmNp1w9xJmft4zXCtqplkQT6wBhS0xKkp7MJuPmsyTgEbDxTge9a1HSpmAUJV22TQIkQAL2CXDfts+ULZJAWghkXugHSC80TyWo06ZNk0ceeSQtzCMZx/r16+X999/3bbtr164ydOjQiv16zwbV8xrQrd/Y2Chvv/22+/jo0aMjsZ9e/ZFgTVWjELogCmKuWbJNADcSPn/t+RUTBn73x7+S5a++Y9XIbo64/9iXxrhtRh32xOrADRurbddGZn9uuHuo4pUbvrHMsNWTNzGQ9NFmgdD1xrY9MutfX3GEfvOWF31tnHuwg5Awpgcb5qMxawFhiMqTzpp6wQeNCLc2bOQ4CPIytuHJDFvCJP8NYsCfk0CcBEzehaD3LGo7KBhFTZjtkwAJkIBdAty37fJkaySQJgK5EPoBdMWKFfL444/LmjVrXA9+ePgPGjRIbrjhhkJ48iMpcaUyfvx437BFjz76qNx7772ye/dHMUHr6urcQxG/2w+69TEnt912m2zevLnF0EpzKth8GaIWPWyOlW3pE+jUvq1cf9nZsvTlt2XP/iP6DfCJ1BAYN+x015MfIiy8eV914hIfPHLMFWMhIO/YfdgJS2QWq9jPWPR76bm9cxG3XXUyzzmti/z9HaNaVLch9EcRFx1rAXGqw8RpL+dReuMAca/Rrk7BJ6r5nQIRHLQc/fC4Tte+df0SzkZ9iPGpi0+X//rlR7ctwhoRdPvDRNwsHRP2FLzjLCSQZQJhkvLic3PO1FGtbsfFyYGCUZy02RcJkAAJmBPgvm3OkC2QQFoJ5EboTyvguMYFoR8HG1OnTm3VZb9+/VoJ97Nnz5Z77rlHIOxD1O/fv7+8/PLLsnDhQvf5Z555RiZOnNjclm59iPxjxpz0np00aZJccsklsnXrVmloaHAPFqIQ+6MWPeKaS/ZDAnkn8OmLz5BrRp7pxGl/0xX64yw9urQv1EGRXyz9W2YvNxbTg8Rb3TnF/v2lH6x1cjMc1H3Ut3653VhnOAxW8eyHbQgf9Nsms7G0a9tGbv3UQPnH5zYZ2QQRD2GI8Hd5CXOIoTqYO/7oXHn0PzaoVq9YD2Gz4G1fqdi6YUOh33iq2EAKCGCPwl6l+tmIfQFrv/zGT9ymUDCKmzj7IwESIAEzAty3zfjxaRJIMwEK/WmeHY2xQeiv5Llf3gxC6eBQAGXdunUtwvrAa//OO+90f44kxyi69fHM4MGDXU/+733ve3LHHXc0DwFhf4YNG+b+P34+cOBADSvVqj7U8Iqs2bBTrTJrkUDKCbRtUyPHjtvwLU6Pof1OPUWa3v/AWGxOj0XRjKTHKc6hhJN02aRM/uQAmeT8KS02EuHaTH4Kkf+Bx9fJhu37TExtfhbCMkLd+Anj1Wz3EkPDKxyx/eFpblJGDOktMz7zMcHBikkJCsmhc4ihMw4cLiCfg2lBqK6ZN15YsRlbiYX9whuZjp3Pk0BSBFTei2p7XdzjpmAUN3H2RwIkQAJmBLhvm/Hj0ySQZgK5Efq9OPDbt2+Xbdu2tWLevXv3FoJzmiclzNh0hH5PzK+Uu6Bnz56u1713CKBb3xPzSw8LSm3CDQLcHCg/BAhjt98zKl+ObPXFdkjAFoGeXTsIPGgheuLPgL5dZO3GJln0i9b7ma0+2U46CXiC8/otu501YHZo6ScS28hpYiseOkTqv1v0hvxmx34rkwF2GFtpToLyhvF+gcG7ew7Je/s+cA8EBvTp4nrEeocDNjzlJww/U+685jy3L3johinVvPnL27PlGY92PS/8+r/5qRx2wmqZlD90hP67qwj9JnxKx4WDifLE3ibj5rMkkDQB7I8rnf3j9W17ndtIh9zfDfr06OS8nz1k3EV9q+5zcY+dglHcxNkfCZAACZgR4L5txo9Pk0CaCWRe6G9qapLPf/7zzSFnqsE+cSJfXrGltuoI/Z7Q/sQTT/jG4p8wYYIsXbq0WYjXrR90MOCFAUJIH4TysV3ggagSnsF2v2yPBEwInHdmd5k1ZXiLJph3woRo9p51BWcnbMyUqwe7f9vYyyolzUXMeojZYYotb36IVrDRRkx+2IFUNX/+qcFyw+X9wpjV6hkb758XQihsW2HC0UA43+XcmPmn/9zkhCDSzw9QelhiI58DbjZ8ZfJFVefEdK0HhQeysiDYCAmQQEUCFIy4OEiABEggWwS4b2drvjhaEtAhkHmh//7775eHH37YtdmLBV8JwMyZM3XYZKouhH7E2x816qOki+PGjZMbb7yxVXgcT8h/6aWXZPTo0a3s9IT4WbNmCZjp1i9/vrwDL36/aqgh3Yn43JyfuSIHCwlkiYCfIBsmKV+WbOZYPyJwWl0nucpJfvpHI85q9io3FT+91hd9bVwr1O/tPSx/8ff6YVnaOJ81/3z3GNe79LWte2T/4aNu26e5XqZ1Wh7VYcXvauvGZpJgWwcRU64e4iaJxeGKatxt2Gh6oBLWU947nMCBuY3QPSr5HMKOFZywdyJsD9YfCwmQgB4B76DVL9SZTksUjHRosS4JkAAJJE+A+3byc8ARkEBUBDIv9JeHmYkKVNrbBYdSkX/16tVu+B2U8hA5HjNVoV+3vncDwDsoKGdnKvR7H0p+c7L+rSPy9CuHJL93N9K+Ejk+EwJ3X91NOtY6bsm/L/Nf2i/v7jMLm2EyHj6bDIFLB3aQqy/oKN9+bp8cPmq+m331mu6tDHn2tUPy378JF/+/W8c2su+wv6f4Ob3ayfUXdZIendu06hO2YI/+9Y4PZe+h47LnoL63ucqMePxU6gbV+U3Th/LYygNB1QJ/PnVMFzmtW1v56YbDsnxj9YNo7AFgeF7f2sB2gyqsavxAnnvjcFC15p+D3djBHdx9CPOFNWhasCZuveyUwGae/O+D8ut3Th4c6RSb863TL+uSQFYJ4D1btfWI+/tF6WcM9pzz+rSToWe3z6ppHDcJkAAJkAAJkAAJxEJg+PCW0Rhi6VSxk8wL/TohaxSZ5KaaF0IHBpWK+mBW/m+lRpd75OvW924AxC306woauZloGpIbAv/ryq4tBFIIjBAaWT4iMMQRITY6QnHeC0ThDx0dvGm/2UEP2oHIXFpsidfV5gAHFRBgvYI+FzuHsFGJ++VjgbAMgdlGgRjWsOZgxcMNlT5w8IH3GwXtQWSD2OaJbBDWu3dqI+ed1k4uHXBSaLdV0N//XX+o6qEh1sknh3Rodbhg47AJoiEOLoIKWHx/xX6tNYI5vml4Z6u8gsbJn5NAVgngHcM+HHSghv0A75XfgW1Wbee4SYAESIAESIAESMAmAQr9NmmWtTV48GD3XzZt2hRhL9lt2gttVJp4F8w2b97cQvwvtbBc6NetP336dJk3b55EJfT7zQZCDMyYv9parOfszjhHnmUC5ckkbSbXzDKX0rF/zolf/4/Pcb9XnU+/8C8PNbwiazaYJflV6d/rG+t42brfxbo/+yUhVhlzpTomOQ28NudMHembPBOfXwibYRo6I8g+hMdZ5cw7+kPopVM61rqhli7s5yT2dEIL+fU/d/Eb7tyZFITVwXyoFpV9z0tYXWncqn2xHgkUhQBysiBcmk5OFJ13lyEgirKSaCcJkEBeCHDfzstM0g4SaE0g8x79SOY6efLkVuFpONknCXiifWk8/KCY+97hgGqM/vL6QTH6n332WbnmmmvEZoz+KGI9cw2RQJwEzjmti/z9HR/l2EDf+GIOgZHlIwJfuO4C+Yen3yASRQLfvPXiVrHLJ33rRfkgRJJWxS5bVJs44kx5du1vwzxq9EylJMRhGrUVq96LfR9mDEk9Y7oH4SBhztRR2ocYyGWwwDnQK08YjXlFLP76sf19D02S4sR+SSDNBMLmG8H7hvcX73FQoWAURIg/r0QA6zPqg27SJwESaE2A+zZXBQnkl0DmhX5MjedBjlj0H//4x31nq2vXrjJ06ND8zmQFy/yE/qAY+iNHjpS1a9c2e/zr1vdCBlUS8ssPBkwnBYIAkpaykECWCdS2ayPTJp7netZ6BSLXNx5fL0cQw4XFJfDFP/64/LJxl7GXcRFwVkrm+pkHl8kJ89D/SggRgCamrlqNZ8ZnPib7Dhx1EwaHSRbsNWjrM8b2LQOlCQhRCaIL9p5lr7zjev9v33lAjobcg/wOmnSHhDEccOYQNxDiuPmgOz7WJ4G0EzC5mYODNbzHQYWCURAh/twjgM8Y3BQ7+RlzqPmWiXeQe+m5vVv8LkxyJEAC0RDgvh0NV7ZKAmkgkHmh34sfrwLzRFzKhspgLNZpbGyUgQMH+rboee+XJuT1bkGMGDFC1qxpKZCvX79ehg0bJnV1dbJr1y63Td36GM+gQYPcZ3fu3Cm9evVqHltTU5NceumlbuigdevWWTl8eXrlW47n30aLRNkUCSRHoFvnWvnw2AlHiD0hh46YxWdPzoroev7Sn3xcXv/NXvmPtduj6yQHLQ/o29UVZ/y85G74xrIcWBjOBIhWU5zwT+CjWp5euc31LjctWRD6IfDDVhxumJZKB02m7fJ5EiABdQII2YVbryblrusvCBReKRiZEC7Os/hsmbv4zcDPGH5+FGdN0NLkCHDfTo49eyaBqAlkXuiHt/mePXsCOfXo0cMVrPNYIObDvnvvvbdZOIdg/61vfUsWLlzoivYbN25sFtwhtg8ZMkR2794tiN3/4IMPuj9bsWKFzJgxw/XmL42vr1sfjL0DBhwmYAw4iMABwH333ef+v82wPU+82CgLl2/N49TSJhIggTIC7ZybDx+G9C4uCsyO7dvK128eJhf06+5rcpGFfg+Iqohg8yBZtc+k1qmtXAqMn5/UDLJfEmhNwMbvyCqHlBSMuPqCCODztGH5FuU8EfgsgcOCzsF80Bj4cxIggY8IcN/maiCB/BLIvNCf36lRt8wLreP3BDzr/+3f/q2V5zzi5H/2s591xf7yUpq41/uZbn2I+ldffbXruV9eIP4vWbKkhae/urWta6ok7jNpn8+SAAmQQNYIIKYykjv7lT/+5gty/HhSAXXSQzIoJAU8D5EjQyd5ZTXrVLxi46SDkDjw9kVoo19v3yfrnJBYpgWCzF3Xn09hxhQknycBSwQQ2tL0ho5KzhMKRpYmLKfNhP08rfa7TE5R0SwSiI0A9+3YULMjEoidAIX+2JFH0yGE+J/97GfibdjwoB87dqzgEKBSgRi/YMGCFs/cfPPNMnr0aN9HdOvjJsBTTz0lP/7xj932cOvghhtuqDqmMHRseCuF6ZfPkAAJkECaCUy5eojAi7y83DxruRz84MM0Dz22sd170ycE3qrlBeI+wl2UJ4MNOzCdpJZh+1B9DgI/Dsgh8vo2FKMAACAASURBVJuWdm3byCcvOk16d+0glzkc6XlpSpTPk4BdAlPn/tzNtWFaFn1tXNUmKBiZEs7v86afp2m/DZffmaNleSfAfTvvM0z7ikwgV0I/hOi33367eT4vuOACa17jRV4kabfdRvzRtNvI8ZEACZBAGALw6odHXGn5n99dIbv3HwnTXO6e6dyhnfzdHaNaMbL9uTJpbH+ZfIV/Lp04oSIBIkR+W7cUMPagmxFx2se+SIAEWhK4ZfZyK+87hX6urLAEbITA8/tdJux4+BwJkMBJAhT6uRJIIL8EciH0Ix79PffcI0uXLm01U6Ux6PM7jcW2DIIFvsiwkAAJkAAJtCQwbtjpTiiVC1r8I2P0t2Q05Mxu8u0pI1r8I7z5bXi8o9FqiZHjXK82xJZK46UIE+dMsi8SUCeA8GOmN5NUwqdQMFKfk6LVtPF5WumGYtFY0l4SsEmA+7ZNmmyLBNJFIPNCP7z4EfPdizWPJK9e8YR/2zHh0zWFHA0IfPbby2X/IYai4GogARIggVICdV3ayz9Mv8z9p8Urt8nqDU3G8ZrzSLhcjLcV7iItyQTDxkdWnes4RBiIlVve2S879h12PZRP7dZBPtG/zr1RwEICJOBPwEYeK78D4/LeKBhxBVYiYMO5QCUhNGeABEhAjwD3bT1erE0CWSKQeaF/+vTpMm/ePPHz3EeM+FtuucX19J81a5bMnDkzS3PDsSoSsB1iQbFbViMBEiCBzBBo27ZGjh1jAt5qE1YagsaW0P/9v7xcTu3eMnRSEovGhldvtXFHKfRD4F/w3KaKB1Q4TMGtFb9cC0mwZp8kkCYCiM+P/cykfPPWi5sP1HBouNLJ7/Hevg/c2P94//r3OUU6HHlPzunVToYPH27SFZ/NGQEb6w9IVG6V5AwdzSGByAlQ6I8cMTsggcQIZF7oHzx4sOzatUs2btzoG48fYn/v3r1dr/81a9YkBpodR0cgynAE0Y2aLZMACZAACaSNgJecd8b8NVZuPoSNXw9xGwIJPNchpEHkCOu5HsdheBQ5CGB7w/ItgrwCKjkFip6wEWtm1YadTpiWPc7aOeQyw7rBbZVLz+0t8MpmKSaBJ15slIXLt4Yy3nuvvPcRv3NXKqd1aytfrr+ESblDkc7nQ7bCq2IfmzN1ZD4h0SoSSIgAhf6EwLNbEoiBQOaF/pqaGkG4niVLllTENWHCBNer/8QJejPGsKZi72Lu4jdcIYCFBEiABEiABEwIQFRHvHnEFDaNa+2NQyfkAD7Lnl69veIhQxgx20TkU2UJj3rbQnKYkCNhD1ZU7UxjPdUDEQhlOMgqT86dRps4JvsEwhxeYq3MmTrK3Y/wuzYOH1VKFAd/Kv2yTjoJ3PStF+XI0eNGgxs2qKf89S3DjNrgwyRAAi0JUOjniiCB/BKg0J/fuS2MZXMW/Up++so7hbGXhpIACZAACURHwEteDGHLVvFuClRqD2IthG2VQ2sItnddf76y16yNRIhBHHSS8cJWeJx7YT9gDw5YSovJLYQowwgFcYj75ycF2De1bp9EcSgTt93sT58A3jfsBVgzKsU7GELdGfNXK92qKW23SO+hCs8i17ntuytkz/4jRgguPKeHfPPPLzFqgw+TAAm0JEChnyuCBPJLIPNC/8iRI2Xt2rWyefNmGThwYKuZ8kL3DBo0SDZt2pTfmSywZX/9L+tkXeOuAhOg6SRAAiRAArYIwAMfYijELVUP1qC+IWT/aOZY32oQvhFDWyU8TWkDCGMAMS6oRB2fX9WLvlqsfTAfd1FfN85+WB4eB7CGF3LePdfBKezNE9W1E7S2+PPsEQgKd4n3p37sAPeGDv7bZP/gOsve+ohixDaS8dKjP4qZYZtFJ0Chv+grgPbnmUDmhf6GhgaZPHmyG4N/zpw5Mnr06Ob5amxslEmTJrkHAUzGm99lvGDpRnl6VeWYofm1nJaRAAmQAAnYJuCF2oEwDZHLVqnkSR0mRA3GVO3woHTMUYa3wxhwW6Fa/gCV2N7eeBGaqE+3ju7tBpMSJsSRSX9JPGsSkomJLZOYsfT0Ca9+5HJATgfvgBFrAkl1L3MO27wDxKBDgSCLuM6CCOX/50zGm/85poXZJUChP7tzx5GTQBCBzAv9MNDz6sd/19XVyahRo2T16tWye/du134cAiCGf69evYJ48OcZJMDQPRmcNA6ZBEiABFJKoNRD3WbYG7+41SYhaoAPXrdeqKFKOMMeJKhMT1Asbog8X3nsZa2bEZ2dw4ODjre6SVE9BDHpI8lnwTVMOJXSMTOET5IzmI2+cdPI9FaTTlivbFDhKHUIMBmvDi3WJYF4CVDoj5c3eyOBOAnkQugHsNmzZ8v8+fPdED5egehfX18vDz74IEX+OFdVzH0xdE/MwNkdCZAACeSYQLl4Pvf/Ognf15snfPdLymsSFsObgiAhzZZHZfmU40AE3vzl8fVL69k8KNFZcnkX+k09rcESXtsIrcJCAn4EbO0bQYeBpJ9/ArfMXq4dmq6cik5S+/wTpYUkYIcAhX47HNkKCaSRQG6Efg8uwvW8/fbb0rVrVxk6dGgamXNMlgn87b+9Li+9/q7lVtkcCZAACZBAEQmUezrbCuGDAwQkqEQi2lM61jrCx1HHK3uNMWKVpJc2BXcvhjfC41QrNsRoEzjIiVDtEMKk7aSftTWfEM8QrmXyFa1zXCVtI/tPloDNfS/o1lGylrL3qAnYCB/HA6OoZ4ntF5EAhf4izjptLgqB3An9RZk42vkRgUef3SD/sXY7kZAACZAACZCAEQG/RK62Qg90O6VW9h04ajQ+v4dVBBDTBLel/d40pr/cfGWwMGwj7IcJrEVfG2fyeKqftXETpNRArHuIsRD+WUgABEzDinkUVcKLkXi+CZiupaIkWM/3KqB1aSRAoT+Ns8IxkYAdAhT67XBkKwkSMElIl+Cw2TUJkAAJkEDKCFTyjk9atK6GSVVIMxVbSscQFC7Iljdw2OWR97A0uAmChKq2SxGSGNtmltf2sL5s3DjimsrrCtGzy+QWksqtNb3RsDYJkAAIUOjnOiCB/BLInNA/ffp0QXge3dKjRw9paGjQfYz1M0DApniRAXM5RBIgARIggSoEzj71FHnrvQPajKrFAI4yoa32QMse0BHSIN59+Z9elg+OHjPqNkh4+eHzm2TRL7YZ9WHysMotB5P2k37WRiiMSjYEzW3StrP/eAjYusmEPB68KRLPnKW5F6wnJBDXTe7M2PxpnlWOzSYB/H628s33ZPWGJje0I94Z3GZBPqRLz+0dyT5Kod/mDLItEkgXgcwJ/TU1NaEJnjhxIvSzfDC9BGx9GUmvhRwZCZBAmglMGHGmvLypSfsLbJptyurY8KUIwhLEBIihqgVfpBC6pE+Pjr6PhBUpVPs3qffHl/eTs3qf0vylEDbAnkol6sSIiM3/2LLNcvTD4yZmhX4W9s+ZOiq38fkBZtm632mtbx2YDJOhQyvfdU0PlLiW8r0+dK2DkAnPflWxXyXhu+4YWJ8E0kgAvzc1LN9SNWk1biri99tKv6eGsYtCfxhqfIYEskEgs0L/tGnT5Nprr5Vu3bopkWZyXiVMma2UZm/LzELlwEmABKoSwLHzH//hOfJnnxokSYcq4VSJK+zCGxmhbFB+tW2P/M2Tr8m+g0cq4sEcjv74aXLnNecFCsNZm2M/T38ILAhDZFrwRRPhe8oLhBzEj8fBSFKlCB7EUTs4QGD75q0XJzWF7DclBEz3i7zfrEnJNGVuGEHf2VQTvmfOcA6YBMoI4LMcB6qITqBabP6OQ6FflTrrkUD2CGRO6H/00Ufl3nvvld27d0tdXZ3U19fLHXfcIUOHDs0efY7YKoGoYtZaHSQbIwESyB0BCKoD+nSRf3TClew/ZD/Zau6ARWBQvz6nyIwbPibweEKBKI8vT6qeg6px7rOWEwY87rr+/GYutgRivxj4aBsifxSx41WXjE4YI9U201ovSq9+2ByUhyGtXDguuwTgaQphVrfQG1uXWLHqe2FKXt+2t/lg2L2N1q+HG6LEptdyscjS2iwRCJu7Ys7Ukc2/15nYS6HfhB6fJYF0E8ic0A+cTU1N8tRTT8m3v/1t2bx5s0t4/Pjxctttt7nCP0sxCWx9d7/870dXF9N4Wk0CJEACBSfgibwQ9xELWNerXDUWsG74gTRMS+mXQhuhe/w8vpM8BCmqBygOVnCoFUVBKCvvdkwU7bPN7BDQFaPwPuJGiHfwmh1LOVISIAESiIdA2ENUjK7SrUrdkVPo1yXG+iSQHQKZFPpL8T777LPy2GOPycKFC91/hpf/l7/8Zbnxxhtl4MCB2ZkJjtSYgO4XEeMO2QAJkAAJkECqCEBYwhcgnWvQpQaoXonGYcIXHlkpRxKKQ68LvfRLoQ1x2C8kh412de1q06ZGPuZ4gFbLr6DbZpbqR3mLQjUpLw6+Xtu6R3bsO+zeoIHIixtOOCTAf7Pkg4CqKIUDU7yPnPt8zDutIAESsE8An90Io6jrkFI6EhuH8RT67c8tWySBtBDIvNDvgWxsbJQFCxbIvHnz3LA+KJMmTZJbb71VJk6cmBbeHEdEBFS/gETUPZslARIgARLIAQHPExWCpSda+iW3TULUNsXr3XjAIQgOxsOWSgk2b/jGsrBNGj038tze8j+c8Fl9enTKVLgHCORYY/iiX77G8G879hxqFgGqJVcGvCh+BwoSEVRiCxcplJLRIs7Iw1izT6/e7iaDLi3YE5x84DL0zFr53A1/kBFrOEwSIAESSIaA6e9hGDX23R/NHGtkAIV+I3x8mARSTSA3Qr9HGWF9nn/+efnKV77SHNZn0KBBcvfdd7ux/FnyR8DGqXj+qNAiEiABEsgmgRonQ+6JE+kbuydaQuxCTpi4iw0u+FKIL4cmBxV+3vxJMSmfA9h27aizZPIV/jc68ftCkp7G6L9h+RbXA94vlwFuJ3x4/IT8dueBVp5+8JQed1FfN361X/FiXv/COcjZtuOA8fKsdrsFQi/itqt4I+KWzZSrB0vQYYXxgNlArAROHoYect8nHLK9+fp6t//hw4fHOg52RgIkQAJZI4AcUuUHpmFs8H6nC/MsnqHQH5YcnyOB9BPIndBfinz27Nlyzz33NP/TiTQqB+lfI6kfoY1T8dQbyQGSAAmQAAkkTgCi5dABdbLoF9siHUufuo5SP2aAvOsIaV061krH9m3k//zk18Z9el7aYZPyVkqwGbY9Y4MqNIB5glANEXLxym2yekNTCw95eNBDML9uFG4CdIxqGC3ahRA/d/GbxsmKg7zkbc1FpWS8YZMA20oeGMtksRNtAhSMtJHxARIggYISsBVu2PRzlft2QRcgzS4EgdwJ/X6JejGT06ZNk0ceeaQQk1o0I6O4sl40hrSXBEjg/7F3JuB2VFW+37k3N/OckIQkhMxACDMkgBAw0FFQaGxtCaKI8gRBRNOt9EPU9tkI3dh2FLsZ4qPFAUl82tCggogBgwwJAYFAgIQMhAQyT4Sb4WZ49a/0vtStW3VqTzWe//4+PpRbtffav72rzjn/tfZaJEACxSFw6viB4tqPTWg1CAVXEYVv24LR+OgTPzZVorIxbpdOjb5w3uAdLejRtUl4By9Enx6d/H96d2sS9z6ZrvPDZO59Pds2b99d89aoEwomY9W6BwEJiOBTZZ00vnRkxDkpcOIk6sRAUr/y71HFlvE3mxOUrooHqs6B12VLgIJRtrw5GgmQQHkJ2JyqDM6aQn959wAtJ4G0CVRG6H/hhRfEHXfcIWbNmtWao1+m7EFh3v79+6fNkv3nRMDV8beczOewJGBE4NCB3cUbDtIzGA3Om0iABFIlEE6bYhpFHTYSBVIR1S8bhFukYKl1hByCfgEzKTnlD+H8hkuOSyWtT1oFc3EiAfskqiGtCgr9mTRZpwJMws02CjELp4rJnHmPPQEK/fYM2QMJkEB9EMD3LgQq2ra4k3eq/fK9rUqK15FA+QiUWuiX+fi/973viQULFrTSR/T+Jz7xCXHaaaeVb0VosTYBVx+W2gPzBhLIkcD4Q3qLRW9uzdECDm1LoJsXHd3sCa1sJBAkgMj5T581WpwwdkBrWhlXKeri0r6g/3mLN3i54zf7BWK7de4oELJfT/sT3Ht5JxMgcI/wHKlnHTvESVqfNL+j1Mqjb3ra8bKpYwX2Sbi5SAnkongg3xZuCbiqW0HByO26sDcSIIHqEnARvIHvKojot2l8b9vQ470kUGwCpRT6Gb1f7E2VtXX3PLZMzJ67IuthOR4JkAAJkAAJpEoAKVRQyBTFLi++ea71WLWE4WDntpHb1oYWpIOkfPhJZqZdpDhJONc98Vhrvi6ECfCyjUBMYs6/JxOAQ2/Oi2sEHHzBdFI4JTJp3ACBkz+6jYKRLjFeTwIkUK8EXDjOXZyQ43u7Xncg510PBEon9F911VXitttu89emb9++Ytq0aYzer4edWmOOLj4s6xwhp08CJEACJFBgAvhB96gnzCHa3qapiKymkeA2dhX5XkTNXXP+4X6kv27LgiVSDsEhFNcg6kLwr7V3MLdp3h6D0BvXXM1FFoTWZcnr7QmopOrCKEk1IKIsoWBkvz7sgQRIoH4I2DjPXaUb5Hu7fvYbZ1p/BEon9HfwisChIT3Phz/8YdGrVy+lVevZs6c45phjlK7lReUjYFt4rnwzpsUkQAIkQAL1RGDc0F5i8eptxlNWiU6HGPylO+aJHbv2Go9TxRtNC8nqRtSbsItLtRPsCwIvRAWkZ1q3ZYcfxY3TADgpcuTw3uL8k4cn1idwlYKIQr/JKtvfg9MlOKmj4yxMciIFraJgZL9G7IEESKC+CJgU5cVnN05n1nLwq1Lke1uVFK8jgfIRKK3Qb4J6//6ql5MzoVKNe2wKz1WDAGdBAiRAAiRQdQKmYj+E6hmXT0wUc3/95zfEz+YsrTpGo/mpOErCHWeRAknn+D4Efin0w1YdocBVmkTV9FFGi8SbIgmYFoSGoIT3Bt4fSY2CURIh/p0ESIAE2hLQfTfjnTxt8sjIOjombPneNqHGe0igHARKJ/Rff/31Qr6UdBD36dNHzJo1S+cWXlsyAq6OlZds2jSXBEiABEigTgh09Yrk7ty9R+jGLXzhw4eLvzp+SCKla+9cYHVqIHGAkl+gkvooOMUsIvpVhH6k77nz4dfbiPzSTqTrOW/isETR31VBaF2GtltGnmZYt22nH80OoeSgXp3Fyd68TdIx2dqTx/02pzHgDEJkf1KjYJREiH8nARIggWgCKo50WbPJ5ecW39vckSRQXQKlE/qruxScmQsCNj9mXIzPPrIn0LVzo9i3T4hdLUw1kT19jkgCJFAGAqqpZy77/hNi47ZdZZhSLjaiSClSz6i2LL6T1IqQh8g9a+5ygUCIpJZ0YgF9XX7Lk22Ktyb1Gf47BIoZl5+ke5vR9XLuSFkULDgb7MwkF72RMTne5MJBo5JuiYJRjovMoUmABEpPAOnVUCT9pRVbBP43GhzT+JySRdLx/102vrdd0mRfJFAsAhT6i7UetMYBgUv+9XGxrbnFQU/sougEILp07dQofjt/VdFNpX0kQAIkkCuBJCEXxvHzs/YSqTpMZC8uRNakTRMXIQ9xe/rM+Vo52ZOEeNv56OR8T5p3rb/LEwxSLEnqS0XITuqjqH9XiRRNsh2nPuBQqtUoGCVR5N9JgARIQJ2ArKWjfof+lXxv6zPjHSRQFgIU+suyUrRTmcDFN8+1ijhTHogX5kIABblHH9xTnHXMYPH88s0CwgMbCZAACWRNoG/PzmLzO+WKfr/72sk18/R/8ruPi+076CiP20uIpgNDnTZ95jOt0Xk696lcW+uEgWl9gCRR16R4IOYSdjRBxIAQv9BLK9S8e6//vQ0pdY7yUsXo1A4Ic0J6Hjg44qL447hWtXaA6XoFOansewpGKk8sryEBEiCB4hDge7s4a0FLSMA1AQr9romyv9wJpPmjOvfJ0QCfAKIqz5t4iJdzeAmJkEChCYwf3lssWrm10DbWs3HdvNRfzbv0035B+Lp+2tHiRw8tSU3ETWNdLj17jLjg1OGxXV9969Ni1YbmNIauTJ/3fXOK1lwgPCPljeuGPYho/qij/EhXg/oApi0pHZDuSYFBfbqKqV6NiL49OrUWdoV9YBPVGho6iJGDeohDvX8mDO8j4NBQaRD34eBARL9u0yk8q9t3ntdj78Vx1rErad9TMNKhyWtJgARIIH8CfG/nvwa0gATSIkChPy2y7Dc3Aj984BXxx7+8ndv4HDgbAojs369bkTIb0zgKCfgEIBxNmzySDqkC74fOTY2ic1ODdrq3y6aO9SOU0VRSY2Av4B44J3UjjV3jgy0QTmFPuN3xu8XiwQVMhRbHXDd1j+wHOfJdO6ZrifGfnfFnsemd3cZbJymCG3sY84FDoVaDYL9v335jO+SNSCl0zfmHJxbPteWsWnjWekIZduDqlCuF/gwXjUORAAmQQAYEKPRnAJlDkEBOBCj05wSew6ZH4PbfviYeenZ1egOwZxIgARJQINCrW5P48gXjxbd/8YLC1bwkTwIH9+sq3t60I9EEOAb+xouIv/CMkW2uRQqSB7xaIUglFhTyIVBOHNdfnHXsED+SuUgnzqLEU9sc7IkAS37BuKG9xM2XnWg0C1sRWg4qHYjS0RQ25q4/LBH3PZVcfDdpEuOG9RYte/Z50eA72hUElPdC6D9QPLBtBH1Txwb/Xtctqc6Ei+j1uJoHrueSVX8u3jkqDi4KRlmtKMchARIgATcE+N52w5G9kEARCVDoL+Kq0CZjAuu37hRfvHWe2Nmin4rBeFDeSAIkQAIxBBq9iNa9DiJaCTh9AqO82h/IT6+S5gLCF05rxKUUQR8QZMNpVVSi/9OfadsRwpHhLnJ6Zz2HrMY7emRf8e1PHdduuGC++fXbdvnOHqz9yIE9/D0i9wEcQrfc/2psuqeOjQ1iz954gRwR5ygci/0nmxwb/77POznwysotqeKIchBJG3Z4ufbvemSpWL3h3dRsCJ6mCQ4CthC1bVtc/7b95nU/Tl7AyWTTkuo2oG8KRjaEeS8JkAAJZE+A7+3smXNEEsiKAIX+rEhznNQJPLtkg/jO7IVOjomnbiwHIAESIAESKBwBiN5rvQjmB+atEnAcJzWZAicqT3rUvRBEdfObJ9lg+/dwbnLYiHQfbO0J9OjaJI48tI/vDJJi+8F9u4q/LN0k3li3PRZZOBIdEfDL12wX23e2CDgGsAaTxg3wU9OAP05WLPf6kw4DFKk9+fCD2qSuQR93Pvx6bjUiLpw8Qlx05qg2c87KkTXj8pPapfEBDzipbFvUvGz7zPN+FzUibrjkuMQCyRSM8lxljk0CJEAC+gT43tZnxjtIoCwEKPSXZaVoZ00C+DH8+X9/SrzT3EJSJEACJEACJGBEoIuXmqexsYNWHv1aRVGjjHhmseeUnvWikX1p3RTOTc4UPu5Jq+aZTxoZ33dmzV1uHaWdNI7K34OnQSC0oxBuFjUoolLJ/GnhGjHj3kUqZte8Bs47nJqoUrOJ6k9KlyQ5UTCq0o7hXEiABOqBAN/b9bDKnGO9EqDQX68rX7F5f+vnz4vnl22q2Kw4HRIgARIggTIQUEltAQEU+c7/64mV4vGX1xZuWhA3g6mIcErun+4plkOicNA0DQqfntC83RfRi3QiJDgfiPxwEGXVglH9SNvzz//vJbF2c3KdjST7VIXtpH6K9neTXP1wqMy4fGK7FGRRc6NgVLQVpz0kQAIkUJsA39vcISRQXQIU+qu7tnUzM6RXQAG2/fvrZsqcKAmQAAmQQMEIhHPdS/MgQsoUK1lEO5tiCUcyu0j5YWpLle8Ln57QmWvWYrqKbTJ9Fb6HZbm/ZYodjImUPXjOXLS459hF33n2gecZ+0eVE06gTPPSM8GJqdIoGKlQ4jUkQAIkUBwCfG8XZy1oCQm4JkCh3zVR9pc5gZ/9can49RNvZD4uByQBEiABEiABSQDRzXdfO7kViEyxMuf5t50KoE1eaqGWve492xD2ECUtG3P1p7e3ISYfyMff4u+NgX26timwGzUy9tEt97+SnlEWPd946fHia3c9Z9GD/q3SMWWTliY8qm4aLn2r879DpY4CTjWg2Lhq7RHMioJR/mtLC0iABEhAhwDf2zq0eC0JlIsAhf5yrRetjSBw3Y+fFa+8uZVsSIAESIAESCBXAmcdd7BY9rZXZHVHi9izb7/Y/M4u5/Y0NHRIpeh8VN5zRGkjEpjNLYGOjQ1iz9597TpF9PRlU8dGiv5FXovLpo7xT61k2SD0o4AxotRdtaoV4o3jgqj+p700Sy+v3OqnE0Pr3qVJTBzXv13RZ1W2FIxUSfE6EiABEigGAb63i7EOtIIE0iBAoT8NquwzUwKX/OvjYhuL8GbKnIORAAmQgAqBXt2bxLZ3WSRdhVXe14Qj+mGPy2jpvOdXpvEh9iOqWjYIs8ixXtT28dNHiF8+viJT88AHpyFw0sFFQ0olnLTQiWJ3MW5V+kgSjLBWKNg858U1vvMQp1nwzoGDEQ4b8GcjARIgARLIjkDSezs7SzgSCZCAawIU+l0TZX+ZE/jkd+d60ZN7Mh+XA5IACZAACbQngIjzkzzhBuLNUSP7ihtnq+eFJs/8CEQVFGb6nvzWI5jLv8hpe0DoinPGiTseXJwpLIjycES5OHECcf+GS47zhWc2MwK1BCMI/Eg7VWutZK0HOlrM+PMuEiABEtAlQKFflxivJ4HyEKDQX561oqUxBD7/w6fEms0Hjh6zkQAJkAAJ5E8Aud6Dotm3fv68eH7ZpvwNowWxBOLSlszzUny4TI/CJVAnIAvDPvD0m76oXdQGOx+Yv8qP2M6iyVz6F98813q4Rs8x+dOvnM5IfkuSUYKRrFOC/avSsK7XnH+EcgFglT55DQmQAAmQQDQBCv3cGSRQXQIU+qu7tnUzM0SRPfjMqrqZfz+PkQAAIABJREFULydKAlUjMPOaU8X1P3lOrN/KXOBVWVtExwZTMUAohmDMVkwCSUVIuX75rBvWZcblE30BvaiFeEEG73Dkev/6T/+SCSiZ2uiCb8+xHi+qNoV1p3XYQZRgZJr6K+workOcnDIJkAAJpE6AQn/qiDkACeRGgEJ/bug5sCsCP/7DEvHfT6lFC7kak/2QAAm4I4Aj+xOG9ym0kOVutvXR09//zZGiZc+BYqMQ0u5+bLl4ZeWW+ph8CWcpI8drmV70qPISYlcyOY2is8GBO3QQYv9+JVMiLxrvvbuPGtFHrN+2SyzynvE1m9I9YRlMMYWIfkSN2zScPIJjEo4KFKTF+4pNn0BYMIJzytTxU8v5IusyHMj1/95eg2N5xMDu4vyTh/N0hv7y8Q4SIIE6JEChvw4XnVOuGwIU+utmqas7UaaEqO7acmb1QwA/0vfu208xuAJL7umGwkI3rACBck0BRU0RIa3SUBR21twVhTqdceigHuKNtdsjze/SqVHs3L1XZWqFvQZR/XdfO1m4ELWjJjnlmIPFnBfMCto2NnYQe/dm97RDlL/m/MNb04LhlINtMd5e3TqJbc2726DB59GUowcLOFnY1AgEBSOI8RD58b4wbeGC1OhHJdc/nhfcW9S1k0WJX/KcYsvXbPedEvhn5MAefk2b7TtaxELPSfLyyq2tfzuoV2dx8uEHsYaE6WbifSRAApEEKPRzY5BAdQlQ6K/u2tbNzL542zzx5vp362a+nCgJVJVAr25NnuDSUtXpcV4kUDgCEPmnTR5pFAGLVEyb3tklfvPMarF6Qz6fwRDIvnzBePEL78TI2xubxc6Wcov6cRsEQv+sucuFaq5zlY0Gdlh7CKKu+1YZH9foOAWj9mra9SPgWMBpF0b5J69oUDBysS7SwSVHRhogOHVUT3BgXyPff5Ea7Mc8VOcQtr2IcyoSX9pCAiSgR4BCvx4vXk0CZSJAob9Mq0VbIwn83cxnxDKLqCFiJQESIAESKD6BkV7k9vuPGSz+8+HXi29swS2EgDlt8gjropf3PLZMzPYi/PNoow7uKQb37SqeXLQuj+EzHVPWvJjufd+xiZKWRiNi/bKpY9pECGdZhwEiLlLwIPIaoucf/rJaPLjgLf9/7w/lEUKx3A8cP0Rcfu5hkcwROZ52EWCV1FaZbogCDhYUjFyl+YKDC3vFtD+d00ppIsW+xukTF3VqWLA4zZVi3yRQXwQo9NfXenO29UWAQn99rXclZ3vdj58Vr7y5tZJz46RIgARIgAQOEJCpHNJKYVJFzoP6dBVnHj3Iz5+OBpEIKUkGev8d/9umrduyU0yfOd84OtVm7HFDe4st7+7ycnTXRwFvFLtFVPkrXjqP6+56VhvdkYf2EXCMDOzVxSuS3ScyBQjE8hn3LhIbvVMaaTR5gmDk4B7++Pj/EEBxmkAlUjsuuh594J2QZpNFkRnZH085KBi5SKmEkeDgwrvK5j1ThMK+aTjRijCvNJ+5eupbpnOSn9F+KifvHclGAmkToNCfNmH2TwL5EaDQnx97juyIwH888KoXDfaWo97YDQmQAAmQQNEIBAtwukgLUbT5pWVPkJvrMUyjbG3tOKh3FzHA+6eeijtLod9UMEQEP0TTuIZTAoiMN00porqmwQhr0yjnKIHTpvCrqu1JDFX7qep1aQj9OEkxb/EGqzoMtQr7ZrEWab0n855XFuyqPgbeW3d6JxRRVDr87pWOUbwz2UggLQIU+tMiy35JIH8CFPrzXwNaYEnAVeSQpRm8nQRIgARIIAUC+MELoTMYgZ5Fuo4UppJ5lxd66XkuOnNUKuOais42xmAPnOKlfHnEy3VdhuaiGLAUmG0Fw6jipmDoonCq6loE866bpn2KEzhxugPfB9NM48MUPvErHRSMkIfeRT2J718xUVz/k+esHVDSUaa6T11dl/appzTf764YsJ/2BFycZCJXEnBBgEK/C4rsgwSKSYBCfzHXhVZpEHD1g0JjSF5KAiRAAiSQAYFuyOU9boAvVgfTZuCH8ud+8KRo3rUnAyvKO8QV54wT55w0zOkEwB6nKu56ZKlXPHu3076TOrv2bycInOJLO/I8yY6kvw/t30185aNH+mlH4JSyyasvxeXLb3nSKlVRuLipnIOp4J7EIO7vOFkAW2xOENTKvQ6BGVHgQcEf4yHXv22xdxZDjV/1oGCEVExwutg0rBn2PvaJbYtzctn2m3S/rXMuqf+4ZzrpPv49PwL47IKTXNchyVRN+a1ZlUem0F/l1eXc6p0Ahf563wEVmH/WP1IrgIxTIAESIIHSEQiKNeu37vQFoLWbd5RuHlEGpxWp7jJ1j04UYiUWxXIS15x/hIAwjKheiPQmTQrLcBSgEK9tk0V9ZT9YU9iWpeMEXCDE2xYmVY3SxtzwfNk6SsAMebMhuLG1JxAUjFzUTcC7C05eW4cBLM0r8j2LU0+qzwH3bDEImP5mZaqmYqxf1ayg0F+1FeV8SOA9AhT6uRtKT8DmR3TpJ88JkAAJkEBOBGQxTdvhOzc1il0te5W6QaT0YcN6i0dffFvs3690S+EvQmoWiJ/4Ie9CjAxO2JU4AKF51twV1uJs4RfDoYHjh/cRN156vN+jyclDrN2Myyf6IrWLCGnYEY5szqPeBU6Z/PzRZdbOBd0o7Qu+Pcd6dRlBHY8wLBjZ7FmZrg1RzxDLbVutEyC2fde63/X7PGqssPMuzfmwbzsCcj+bOlbzcljZzZp3F5kAhf4irw5tIwE7AhT67fjx7oIQyOLLdEGmSjNIgARIIHcC/Xp2FocO6iH+8vrG3G0powG9ujeJc04YKk72olYRJSyb66KiLoTJLHO4l3Et42yGA2v2dWe0/lknjQecP5dNHdO6N3TurcUwLBS56ldn3T7rzes/vQKUtk1F9MLeheA858U1VumTpK2uIvrxnC9fs12s27bTd3gc1KuzGOW9BxDFnlbDOHDYIThGnnKAMwl7rVaT9y30bG7evbfV3qO8+4L3RglGprVUZLoqV44oebomLbZx/Wbx2ySvuWXNsgrjuTjhcfe1k9vUK6oCF84hPwIU+vNjz5FJIG0CFPrTJsz+MyHgWhzJxGgOQgIkQAIkUJcEjvCivQ/u11VM8P6N9CzBZhL9HQfRhTDp0p56WuwOHYS49xtT2kwZQust978aKzrDMTNt8kh/TwSLT6cleOaxtn//N0eK7/3Xy9ZbISktFb4XIu0LhG1XTRZGNu0PNt3pOTlq1WzQEW5VxPuklFvYZzgdEX4PYY5JDIP3RglGGHv6zPlaaxCMvneRAgjzyCu9DdJt2dTnUNlnLBCtQin/a1ztZZ33Q/6zpgVFJ0Chv+grRPtIwJwAhX5zdryzYATy+MFaMAQ0hwRIgARIoGQEIMZfc/7hbSL7XX2eSTEUIsP9T68U8xdv9ES3Ha1pUyBcjhzcQ5w38ZA2xY4lQlcCc8mWxIm5UUJ/kOsyT/Rfv22XvxaIrB45sIcf0R0U+F2vQ1gUNM0XbQoIex0nFVwUWK2VjgXPDyL5TVNkxM1P5RRB1L1JYnv4nmA6L5P+pACPZ7uWYynYN8bE/pAp2WbNXS5w4kOlYS2O7b/Nv/SEE05od4vK+wzjQsQMn2qAswZradpsnTOm4+I+lXnb9I9783Ji2Npdb/e7CkgzfQfVG2/OV40AhX41TryKBMpIgEJ/GVeNNkcSWLRyi7j+rudERdI2c5VJgARIgATqiEBYuJxx7yLxp4VrrAhAFECKDZXI5qhIQRepBqwmUOKbOzY2iF9df6azGVx881wr4VrmPU/jpIDKJDEuhGSI/ZiLbTtv0iHisg+MbdeNTW74WjbBftRMgFNGt5k4VOLqaySdCgna1tjQQezdp/6tWO4RvC90iyUf2r+juOTk7pFCP2yC3Q/MX9VOtMd+mDiuvzj/5OGRTi6bgtFyzyWlJ9JdT9XrXYm7ceMlnWpRtZPXpU/AldNcFmhP32KOUA8EKPTXwypzjvVKgEJ/va58xeaNHwJfuPVpsWX77orNjNMhARIgARKoFwLBAqO2heYhcp0+YZB4aMFqZXzh6FdbcVl54Ape6KoQskRjIhYHsUZFwK/fulN87gdPZkI/OL6r3OXSOQUR+aUVW8Qb698Vj3mFuvfsVRe3VSd/wSmHiEv/qr1jIel+mwKc4TXDPHEawvVJheAcUHvljbXbk6YV+fepR3QRV/3tqUr34v2Gd1TQ8YR5HfinxfvvTa1OFVORtAjRz2k5S1WcGGAZPMEFp0rUiSGlBeNFVgRM93B40LwKS1tNnjcXlgCF/sIuDQ0jAWsCFPqtEbKDIhD43q9fFo+/vLYIptAGEiABEiABEjAmMOPyk1rT+NhEJ5/t5Xl/xCDlhRQSVnhi35fvmG88j3q/cerxQ8RVHz7cKQbTnN8Q+G645Lh2Ih9OjODkSNotmBYGY7kSvdDXeK/OBU50pt1MHDcuClnL9wH6gmgMx0FRW5emDuKWK0/RPvUgo/2xL8JODEStTzl6sHjJW2PVVELgg8hnOE7zFrZtTiTUWudaTgzwnDV3hb9XwjzxLIJnVE2Gou6rKtjlKkd/MBigClw4h3wJUOjPlz9HJ4E0CVDoT5Mu+86EACLSEB22330AVyb2cxASIAESIAESkATCgiIieHXFvbOPGyKeemWdceTvxMMG+BHSzbv2cGEMCdx97WTnIqPJKY+4yF/sqRn3LRIbvToBabW44sIYL61I57Tmgn51C2G6cGjI9Cy2JzrS5BLsWyeKHuInnJmoB5B0SgEOSAjU2De1CizH5frPav5R47hO4RN2nMkxdXgWxRGS57pkPbaLk0ysyZD1qlV7PAr91V5fzq6+CVDor+/1r8Tsf/bHpeLXT7xRiblwEiRAAiRAAiQQ/jGvWpASIhcEnLc37hALlmwgyBwJ6IrCqqbq5GiPKvSMcdKKMpZzwD6UhXfx76iWtg2qPHWu082Jrvrc1rJB5s2HSJgkhuvMJa1rVU8+YC66tQCwl1DnAQ6UeYs3tKalAaOBfbqKI4f3js31n9Z8VfvVeW7j+qzlODPhaVN3QnXevO49AraOP933D9mTQBIBCv1JhPh3EigvAQr95V07Wv4/BG6a/aKY9xoFDW4IEiABEiCBahAIR8UiIvR7//Wy2JxQh2ZQ367iS399hPiaV5ieLV8CaYsytSK8awmCoOI6ml4W2UU+cCm6qqRMgfh5wz0vio3vpHeqwOUuUBWx5ZiuOE//yPhMUiy5YIV1x2mWpGZ6QiFcRyRpnKL9HemH4KQIn9KCE+OYkX3Ea6vfEa+EUlGBKeY9zSuuHuc4Q793PrxEe7roD+mh2LIhYPpOiCqmno3FHKXKBCj0V3l1Obd6J0Chv953QAXmf+W/PyXe3rSjAjPhFEiABEiABEjgQH5pRISjmQo49cSxS6dG8ddeao/1XhqavyzdJDYXQDjWFYVN1wtRoss8wRyth1fAdOTgHr4YGCe029R9iLMR+f8hRKo2RB8jXQtsr5WGRbW/rK7TXVPTmgrh+Xz89BHil4+vyGqa1uPc980pNfuwLSoMxxIcaaotrsiv6v1pXYe9j8LDOI0Qfl7l31CUOFy0OGyPLU/mfU9rhdv3a3qSSXfPZzcjjlRmAhT6y7x6tJ0EahOg0M8dUnoCfzfzmdYfuaWfDCdAAiRAAiRQ9wSk0I+oT0QAliFlR56LJk9AFMkpohrZnDU304jSODt1xW/saaRsKZPAL+euG/1sUl8jivNZxx0s/viXt7PeKkbjqewHWy6qzxb22gPzV0UWpYWjoFaEvNHkc7rJxTOdRk2RnHAUflidNE7Y63DEsHhy4Ze1lAZS6C/lstFoElAiQKFfCRMvKjKBb//iefHc65uKbCJtIwESIAESIAFlAig8OW3ySAFBDKIAWzwBiK+IKIcgYisguuSsIni6HE+1r4tvnuvUcaQTDQxHjErhVdW5ZH1dMB0TROSF3j8vr9zq88R6459J4wa0nm5AKhXM2aZhf08c11/MnrvCppvM7j12dD/xrYuPjR0PrLAHbVutCGd5YgSnV5KcpHjXYg+XtZlGiIfnm1ZNkbJyzcLuJMc0TklhXfBeYSOBNAhQ6E+DKvskgWIQoNBfjHWgFRYEkr4oWXTNW0mABEiABEggcwJXfegwsatln1HO5cyNjRiwc1ODb3/aDeI+BD8IIq4ERFc2FzGXOKLoUdTVVdOpQ2CbXsSVzTb9QBCeMKKP56xY4acdimuyaCxqFsD5ZNMgRE8Y3sc/2VOGduwoT+j/ZLzQDweJLRNwiHMw4T0AVuEc+LXYBZ2FZWActBHPFVJE2bZwXRjb/ni/OgGZfg2p5/waJ726+O+ZuHoM6j3zShKoTYBCP3cICVSXAIX+6q5t3cyMQn/dLDUnSgIkQAJ1QeCTU0aJJW+9U1NMLCoICNz/6wNjxZfvmJ+6ie8bP1B89WMT/HFcCV6ujO7bo5P4l8+eWKhoTJdCPwQpnKRQEaNMxFdX6+CqH0TVfuSU4eLnjy5LjBKXY0KMfskrrFrLKVDLvm6dO4offelU/xIXUfCuWNTq59CBPcQPPj8x9hJXNSLiIvFNT1HoOK2y4Kg6hivHyeB+XcXtV5+iOiyvI4HcCODzBJ/3B+pY7PGdI7I2TW5GlXRgCv0lXTiaTQIKBCj0K0DiJcUmgFyv+OHARgIkQAIkoE7g+NH9RZMXeY0fSog8RdE/RJGd4uUu/v59i0qZQ1t99sW+EtGVj764plRrAIEfaUuQS1jWFsiCskzhATG1iFHPMy4/SUkMz4KVq1MPfTwnxs0aToyiro0O84++71Dx6yfe0LnFv3b6R8aLmQ8uVnYOhAeQKVVMBWxtgy1vSMqf72ovRAn9tn2XseCpK6Efy65bg8Jyq/B2EtAikJSSi/UMtHD6F1Po12fGO0igLAQo9JdlpWhnLIGy/PjhEpIACZBAUQh06CDEz7862Y+EimouxYOizLlMdkAsL5MDGyLop84a3Yo4y5N22MMzLp/oCaktTlJYuN4nRcvVj9Q9toVwP3LqcPHps8coo3JRLFR5sBQuPOfEYeLVVVuN6mVgf376rDHi1t++amwZnGgQodOu2eF9LIj9xla+d+N935wS24urUyVROeWRwsampkmSk8IBGudduHLeScPKXrPAOWB2WAgCOgWM8f0Jp6nivt8WYkIFMYJCf0EWgmaQQAoEKPSnAJVdZkvgnseWlaZIWbZkOBoJkAAJxBM42Duqf1uNo/r4YQWBzlYU5BroE4DYolJIUr/ndO4IR8Jm/bksf9gXNb1JkcQzF8ERM685VSslkQvnQjo7t3avEIpQFHv1pmbx0ILVxiZAqL9s6hhxy/2vGgvRSC0D8Uq3xgKcuvsV1HvY+LY3z41ennCbpuLYcrEfwnvQVeou3b1tw8rVvS54Bm0p0ikkV4zYT3kJmNR3wbsbzzLF/trrTqG/vM8FLSeBJAIU+pMI8e+FJ+AqOqjwE6WBJEACdUngxLEDRPOuPWKRl+vZdQsWM43r24Uw6NruqveHHP0PP/dWaZwsKB78viMHtf6ozlrol5G4RU7ld/e18SdostzPiACePnO+8d4ycVq4FiJNeSFiHWmHhg7oLob17yaeWbIhVtiW4vzAPl19cR3cbJoUkL/k1a54Y+12o67gUIOQruOAPXZ0P3+s55duihxTOjOwri5OXqikf7H9TInKp+8q939ckV+jBVO4CSLm017aMRRixe8Zvxirt8ZIg4Y9qNJcn6Aqa70CFVa8plwE8N41PcnEfZy81hT6kxnxChIoKwEK/WVdOdrdhoDtcV3iJAESIIGiEjj5sIPEwjc2WwtNcfPr2qlRXD/taE9c6FozSvdPC9eIGfcuKiqmStl1qZcWZeP2XQICTpkaIusRAS1Pg2RpOwrDSlE2y3FVx4pKNSLvlXUy3hP6aj+LqmPGXWeamgsCJNIk6UZJ4qSFrVAenEvHxgaxZ+8+bQyofXHRmaPa3AcWC71/0Jp37xUDe3Xxa5XIIsOmrMLGyVQScEaZNpmmCuugK5ZjPuecMESA3VqvJkuP/6nJgmdGrqcLsTyKcdR8Tb+3xxWBdiV2q9pvuobBZ37W3OU1T25hza45//DYGh9y72Lf/smr6bKtucXWrNb7i+KYdDYhdlRKArZBA2Wsu5HlQlHoz5I2xyKBbAlQ6M+WN0dLicAvHl0mfvn4ipR6Z7ckQAIkkB8BV3mTVWcgU0RATAq3z854Qmx6xy61g6od9XwdxKazjh2inaYjyKyxsYPYu1chZ0cKoK84Z5y4wytAmmWTkbi2wkBaNkcJiLWKC0LQlCmJ0rBJVyhWOf0TZ6epqBvsr6Ghgxg/vI8f6Tx6SE/xtbue08KC9xqcLbpOChfiNwzF/nzJO5WFgrE27dwTh4rLzz3M7wIOtW/d/YLY+u5u5S5rCV+2pz36dGsQ/3H1aUqMTU/jxkXcu1qnLIR+CPRw+KimxQufosG6z5q7wnov1do0TN+j/EjxwpQI4H1ke5qqjHU3UsIZ2S2F/ixpcywSyJYAhf5seXO0FAi4+CKQglnskgRIgARKTSBKUHEh2JUaSkbGyyPnNlGqENt/7jnBXUZS60wfKUPi0oXo9KNzLbhNOXqwL4LZFOXUGVP1Woj2EJplg9iHVClJ65MU1as6fvg68Llx9kKxfutOpS7OPm6IuPq8w5WuDV/kwvkSJXaq5LyXqWnAX1fkxzxsnsEgB5d1N9AXTs6YpLQIngqIWkybEwwfP6Gb+MSHTlbeI6rPADoMphiKGgAOFDxPti3tCGCI+0idlfTch+ch9z/2I04C6N6vyyVtDrr28Pr6I+DqmS5j3Y2sVptCf1akOQ4JZE+AQn/2zDmiYwKuvgg4NovdkQAJkEDpCSBHMFKioEFYKGqx09KDDk0gKGqaOFc6NzX4KTq6de7o96wi5h7cr5tfjNNlQy701RveddmlUl/g181LSTXbE/yL0oJrqhtNjzm4FN5MAyRM8vO7eHfEpWtB3xA+H5j/ZrvoaNwDJwmK4Mo0PCZ7wdV3TKTjuuuR101MiLznJO9kwzOLNxj1F3yvR3Vgsj8njeosph7RRZxwwglaNmEvYjxE5Mc1WS+h1jq6+nxKWxS0qYNwwSnDxX1PrdTia3oxPvdVawSYjsH7SKAWAVdOVu7leMoU+vkMkkB1CVDor+7a1s3MXH0RqBtgnCgJkAAJaBD41JTRoq9XwBJi2vI1ZkUkNYbjpR6BYPoIFSFMBVpcXvNgxDP6QUoJ2/Qi0p5GL93K3n35pA+CKPjJ948Ss720fotXbVVBlOo1Mke/qXCcFImtY7xN0WJT0cR03pjXx08fIXp2bRLL123330EyrdgEL5WPjNRHpLQ8xYG/B3PPJ7EJRkeHo/5dCchf9+qg3DDrxSRTMvt7rZoRMEL1uzWciRedMVIMaVrn264r9MsJI7ofa4s1lrUqRgzsLk72TumorqXNvoYd4VM3rhdDlWncuB28PH77M3qdpu3wcM2W/bkhgGfvj8+/JeYv3uh3+O7OFv/5Gzm4h8D7FqfmsmomDsco25LedVnNp4jjUOgv4qrQJhJwQ4BCvxuO7CVHArZf7HM0nUOTAAmQQOEJZCkuFB5GRgZGiamuclB/6KRhYvTBPX2xVEY9h6cFUXaZl9rlwQWrnRR47N+zs9iYQ20HRKRijq4cFzbLf+r4geKoQ/uIh//ytnFaoaRIbBX7bAR39G+T89gkmvngfl39PVgrVUlc3vZaPNDf/U+v9AWtdV5x2mD/ELNQCwDCLxryRKvmU48aE04nPNNFOhEl04MlMUqKtpf3Hza4SRwztEkrdY/KftW5xqbGAPY1xG2T9E6qNiLVEhwaRW/Yr8jRz1ZfBFTSQpnWOjEh6SLlG8Z1eRrOZB5FvodCf5FXh7aRgB0BCv12/Hh3AQi48vgXYCo0gQRIgARIoM4JJIksUoRfv22XWLh8s1JanjBS1UKLtgJncNzTjxwkHn95bZ2vrv30g9GJEDYRxQ4RGv8bIiUcOLVSbpiI7WGrbSIkdYIzDurdRXl/47mBoBNVRDxsP5ip5PcHR8wVjgCItKZNCk0unydTW+R9ug6bH3nFtR/xIn13teyrObRpeifb+cj7TWsMpC0GmhYfdsVFp5+0WejYwmvTJ4C9id/Sqg5xvDvwXkw7ut/WKS3J8XRK/B6i0J/+88URSCAvAhT68yLPcZ0RcOXxd2YQOyIBEiABEiABAwK1cpGHu7OJ8IcYih+/tZprYUqmnvmlV0jykRr5uA2w1dUtiDJHBDvWv1ZRzmD6pyAgRJXbFvK0FXMhxkLwj4uSRzqYvt4pEN36Dir7WiVqNbyhEI0/z8uHj3t1W5BV0b6v3n3tZKUIdh3nDPjoOF10eSZdDyfOdT9+Tuxs2Zt0aZu/qzo/tToNXAy7UG+l6C3t9EVFn3892mfi/HWZSi6OuYu0aUmBE/W43sE5U+iv9x3A+VeZAIX+Kq9uncxt0cot4mt3PVcns+U0SYAESIAEqkogTpwNz9e0mGqwn6SxXAv9GFuKSL+Z96b4v79fUtVlTHVeY4b0Ev17dVaKvgwLrq7WVCXtiwqE4OkUXA/xCClznn19o7j3SbOio7XS+GD+02fO13Z0yLQuEMR0Uq/gRACio4PpYIoU1X/fN6ckLpNpXnkXaaYSjQtdgPei7hrJLlScRLr2BK83PWlgM6buvWAw4/KJSs4f3b55fTEJmD7fmE0Wz7jtqX2TtG7FXKl0rKLQnw5X9koCRSBAob8Iq0AbrAjc9YfXxX1Pmf0gtBqYN5MACZAACZCAAwINXtHa8ycNE397+kglkcXFkfak1B0uoumi0Azu21Ws9VKhZFVU0sHyFKoLk5oZMlrZldCfpsCDyGekybE5dRCVqsFGBMYGkM4NFWEsWOA6nPO9KIKvirBt6hiRD0zWIpvtiQnbkyq1XhRpvU9dvZwZEPZgAAAgAElEQVRkmiqV1FeuxmQ/+RJwETBgk8ZNZfY2dTdcOaRV7CzrNRT6y7pytJsEkglQ6E9mxCsKTuCrdy4QS1ZvK7iVNI8ESIAESIAEahOIKsIbdYduKo24UZNSdxQp+ph7x5yAFHVdiY1ppvewFWtBKeq0ik2qK0keDpOBfbqKmV6++icWrRN79kbnqz/jqMFi+kfGxy6YirPAfLXV7lQRwWzfM1kUuJWztREEZR9Jzk81svFXuUibZWtD+H7plIKTg62+CLh4D2WRGsfEOZrlu6fMu4ZCf5lXj7aTQG0CFPq5Q0pP4Av/8bRYvbG59PPgBEiABEiABOqbQOdODeIb047xxcRakZUmOXWjyA7t303848XHxo5le2y+vlezWLOX0dUunDdJaZ9sZu7CvnC0OkTgL98xX7mwb5z9x43pL7Zs3+0XQE5qEMCuOf9wP199VMs77WSSU9FFtC/mnXbEr2RrIgZGrUuahWhtHSdJey7p75eePUbs2L1HNO/eKwb2QtHuPv5nTfjUSVI//Hs1CLjaj0kBAy5o4Z2L7z1xdV2CY/B0ijpxCv3qrHglCZSNAIX+sq0Y7W1H4HM/eNL6xxuxkgAJkAAJkECRCEB8kYVXw3YhtYlOrvBa86qVwsNVqpcica1XW2S0sgvnTVRqHFdcXQj9wchsHYEoaQ5IsbVv3/6ky9r8vVaRVxRnVXEaaA2ocLHKiQxXxWPTdAoFp+rixAb6SzPdkKsTNQpL3O4SlRMcJv3ynvIScBUwkHYh6yDhWp9fPJ2ivxcp9Osz4x0kUBYCFPrLslK0M5bA1bfOE6s2vEtCJEACJEACJFA5AlGRwS7E2iCoWuKWi+P9lVuUkk4IUdzYTxDTTXPgp5nHHFhdpTdBoVnbvPwulrmWI23F2u3+SYMsm2rBVVcR8lkJzK7eU2k7JlzUV9HdLxBAcVIBkc5sJCAJuAoYSNPxG7daeI4QiLB9Z4vo0aWJp1MMtzWFfkNwvI0ESkCAQn8JFokm1ibwdz96Rix7O/kYNTmSAAmQAAmQQFkJBFNguIpeDbKo9WPdlSBQVvZVsVs6dP60cI2Yce8i7Wn17t5J3PqFk1NN9eEiov/QgT3EJ84cKea8sEbMe2299jxd3xDlHIGQ/r3/ells9lIBZdXg5Jk2eYRfWDipuRL6VU4PJNmi8ndXAnoWqYZcO2qT+KTtvEgan38vJgFXqXvyEPqLSbR8VlHoL9+a0WISUCVAoV+VFK8rLIHP//tTYs2mHYW1j4aRAAmQAAmQgC0BRGXOuHyin08/jRQQSSkrshanbHnx/vYEpOBnWvC2S6dGccvnJ9WsH4EoS4jE2KOIthzk5QAfObhHbK76sJUuxKfGxg5i7169FDtp7pdwYcif/XGpuH/em6JlT3Qx3zRskWnAVPOxP7N4g/jOrBetTUn7BIg00NU7Mc0c/UGYaThroxYLUfyYk+q6Wy84OygNARd7MItivKUBWkJDKfSXcNFoMgkoEqDQrwiKlxWXAFP3FHdtaBkJkAAJpEGgaEJeGnOME22QfgXNVQSrHAeCkOw7bj5/eO4t8R+/eTWr6XIcxwQQrQzRHSc0TFP3jBvWW9z82RPaWYac7rPmrvD3ZVRLKk4r73EhPjnG5qQ7KSC7ipSPMmrq8UPEW17gy7otB4JfunspLSaO6y9O9iL444oCR/XjKg0O+k4q+usE7v90YnsaJFjbwaVdwb6w/gu9f+Yv3ijWbt4hmnftER06CLHfsV9K5iuHg4cif1qrWe5+XTjHeFqk3HuAQn+514/Wk0AtAhT6K7I/li1bJv71X/9VPPzww2Lp0qX+rC688EJxySWXiHPPPbfdLKdNmyZmz54dO/v9Ed84X3jhBXHTTTf5Y2zevFn07dtXTJ06VVx33XXimGOOadfXxo0bxTe+8Y02Nn3gAx8Q11xzTaRNpkvx2RlPiE3v7DK9nfeRAAmQAAmUkECPrh3F9h17Smi5ncnB1BKuiunBIlWRi5H9duuX590Qm+e86KWziRHjVW274JRDxKV/Nbb1cgjDs+YuV3IeqER4VzFVFE7M+GlsbpsnNqb0ndVFmhw4bGwcQcE9BOcChH4Iiu96pzvgeMCJpLSarfMz6VSTjd1ggGcEjixTJ5vK+HiPg/tlU8doOXdU+uY11SNg49STzzcdSeXdFxT6y7t2tJwEkghQ6E8iVIK/Q4A/9thjfUtPPPFE0b9/fzF//nxfjEe75557BIT9YPvgBz8ofv/73wsI71HtoYceavOff/e734kPfehD/n8bPXq0GDNmTOsYEPwfffTRNmI/HA+wRToEJk6cKF5//fVWJ0SUTaaov/AfT4vVG5tNb+d9JEACJEACJSSAPNP4gQnhpJ5asLglBKOv/eQ58YZX1NO21SoaGu67ikKsLb+i3y/Tx0yfOd8vYmjbZMoGkzRASadHXESa2s7P9f2IfN36bot46NnVrrtu7U/VWRdngMvixV07N4ojDukjXlu1tZ2wjXfYpHEDfMeH62bq/EyzaDCcJ7fc/6rAv9Ns/Xp2Fj+8cpI/BMXXNEmXu2885/jetG7bTm9PbhfLvH3Z7P03ncYCzzq0insthf7irg0tIwFbAhT6bQkW4P4///nP4oYbbhD/8i//0iq2I5r+4osv9sV8CPGbNm1qY6kU+qMi98NTQl9jx471RfuwQH/VVVeJ2267zXcYBJ0Dsv8rr7xS3Hrrra1dzpo1S1x00UW+TUuWLPGdErbt7//vArH0rW223fB+EiABEiCBEhGQYiF+sCJKGSkR6qFFCfIfv/Exsdsy33eS+Bpm+8nvzq3LExVl3WMfPGGo+OCJQ8WX75jvbArnev396aW1RhHKTY0NYthB3f1UQhB9ZYFYGfmMNFE7d+91ZmveHeEkzh0PLha7WtKd093XTjYWeV2mTWrq2JBYg0DldIfuumH/IIWPTtQ8REucPNBJb6RqF+yAYzRtkR/2NDZ0EKijEZx7mk4VVQa8rhgEXJ0qwfMiTygVY2a0wpQAhX5TcryPBIpPgEJ/8dfI2EI4AE4//XT/fqTzGTVqVGtfOkK/FOfDYj46gxNgwIABbcZAND+i/uPE/JNOOkksWLAg8qSByWRv/91r4qEF6UVImdjEe0iABEiABNIl0LmpQXQOiBoDe6NI7V6xrXl3ugPn3HtU1K6LAqa6otvnfvCkWL/VPjI8Z5wcviAEhg7oLqZ5Ue8/m7PUyYmDgkyr1QykTUK0edpt5jWnGqfHMY2GD86pg5dwXiWISN7TyXuPT54wWPTv2cn/T7r1BKJ4QtBEijGV015wcMIJk1ZKIZMTL2nsETgxsAfTmmcaNrNPdwSSaqiojoTnhWmhVGkV/zoK/cVfI1pIAqYEKPSbkivBfUGhf8OGDW2i53WEfhm1f/vtt4srrrii3cxlXzLaXzoGUCMA/zvcbr75ZvEP//APIhztb4q0KF+iTe3nfSRAAiRAAiSgSiAqot9FJK5u0cwv3DpPrN7wrqrZvI4EnBPwapgKxzVMnduIDuGcu+rDh4vv/uqlVPoPdnrfN6cYj2FbzNZ44NCNqoWbk8bDe/GB+asio+kxxpSjBws4ONNqLusduLJR9z3valz2kx8B21Mlsu6DTLfFtFD5raXrkSn0uybK/kigOAQo9BdnLZxbIvPq10rdg3Q/sk2YMEFMmjSpXTodKeQ//vjj4rTTTmtn5/XXXy9uvPFGP3XQtddeK6SQL/9/+AZpV9QJARMIVczlasKB95AACdQXAQi+G7btEvv2lUHqqq+1SXO2Mjd6eAybvPm60fwY+0teChgXtQHSZMW+SaAIBJDm4qiRfZ2mTYqaV9S74UAh3D1KkdxFEfrl3EzeS1FcMH+kdpMcpHCZ9t4oYiAS5j7j8olK+yFtPuw/GwI43YKiuyZt+kfGizOOGmxyK+8pAQEK/SVYJJpIAoYEKPQbgivDbXF58mG7/Ft4HnAK3HTTTW0i91F4F6l/4oT+sLAvTwDECf3ypIGp0C8/lKTta7ftFTMfty9EWIY1pY0kQAIkQAL1TWDy2M7ijHFd2kHY2bJffPdh/Xo1fbo1iM+d1kN0aUJ8tHr76dPvijc26hXwU++dV5JANQgc2r+juOTk7sL0+dShMGlUZzH1iC7+WPOW7xKvrd0j8B052A4b3CSOGdok8O9ww/sD9xapwc6Pn9CtSCYp2/LLZ5vFa2talK/P6kK5J7Maj+PkRwCf0fisNm34XoDvB/iewEYCJEACJNCWwAknnFBYJBT6C7s0doYFo/mjit4ij37v3r1bo/fx/3/1q1/5KXXQfvvb34pzzz3X/9/It4mmKvRLJ0JWQv+8ZbvEw68wT7DdjuHdJEACJEACRSeAH90QDQf1aow0VfdHPX68n390VwHhR7f95OntYuXGdAuL6trE60kgTQK6qYLCz+s//XZrauZhrC++v6cv7N//4g6xpXlfzbGkUyB4EYJmwo6B1AzW6BhCf5RjQqOLXC794aPvJK5DLoZ5g5aVaV68yjquC2cTnId4X7CRAAmQAAm0JUChnzsiUwIvvPCCeP/73y82b97cRrBXMeKOO+4Qn//858WJJ54onnnmGf+Wfv36+X2pCv3Tpk0Ts2fPbk3lEx7XNqI/3F8Rj8aqsOY1JEACJEACJKBDAClAknJKIz0FimoiVUWtNuXYg72iemP9/OE6Df2j+O+8V9fr3MZrSaD0BA4d1EOMPrinUZHXdVt2CqTGSavhWd6+s0XMnrtCeQgUwu3Y0CCadx1I7dPY0EG8vWmH8v1ZXYh3FIoM676rsrIvbpzpM5+JrA+Qt10YH+9/FCFmqzYBF+m4Jh1+kF/Ima16BJi6p3pryhmRgCTAiP6K7YWNGzf6aXkWLFggZHFcnSkGC/ju33/g+G5Sjv5w6p6kHP2uhX6b3IM6bHgtCZAACZAACeRFQPfHNnLyvrRyiy80QWSUItmEEX3FeROHecJeV1+shzgo21He3/D3Wo3O9bx2AMfNm4B8Bk2KvKZZTwqiLQplwsFX1abi5Cza3G3qpqQ9F3we3H3t5LSHYf85E7jg23OsLYATEI42tuoRoNBfvTXljEhAEqDQX6G9EBT549LmJE23ltB/++23t8ndL/uSjgCZ7kcK/RdeeKGYNWtWuyHl37/2ta+J73znO0kmJf6dokMiIl5AAiRAAiRQYgIQ3xFRF4xohXAIoX7Oi2vEO80tYv3WnaJH144CBTlHDOwuzj95eLvrcT9EfzjI4yLycQ1ENYiHwYb7Xli20bv3dbFzd3VT9vTq1smf9rbm3SXeMTQ9DQIXTh4hLjpzVGvXKkVecQ2eqbSEfjjnrvnrI/xCvxijqk3X0VkEDkUORKLQX4QdEm2DLKD9rueE796lybhwsqt3DoX+4u4VW8so9NsS5P0kUFwCFPqLuzZalgVF/iuvvFLceuutWvfLiyHMX3TRRW1S98h0PlHCPcYdMGCAf/uGDRv8nP9IHXTssccKFPbdtGlTOztOOukk/8RBsA6AkbH/c9PP/rhU/PqJN2y64L0kQAIkQAIkUDgCcaI70vL86KEl4o118YXoOzc1iivOGddGsEckMsQnFUEQQv9FZ4wUT79ywJmAkwH10CAoQtjAiQg2EpAEVNPH4Nm6/+mVYv7ijZ5TbUebZ61XtybPgeS2OOukwwaIgX27Vn6/llGYTitdk26tiKinuIw8q/42wuc6HOnh9wbmjZR95008RFv0v/jmuUqf97XYItDghkuOqzr+upwfhf66XHZOuk4IUOivwELrivyIqN+6dav4u7/7u9ZivMCAaP7zzz/fz8cfTPuDQr2jR4/2SQX/O8b9whe+4OfjDzsXxowZI5YuXdruv8tofvT3+uuvO6H/6z+/IX42Z6mTvtgJCZAACZAACWRFAILy1y48Wvxm3pviRe9HPkTATh0bRDcvAnjC8D7iw5MOESO8vODBhlNs9z31ptjVohZV37GxgzjnpGGijxeprvtZCWeB6jhZMUt7HDg4pk0emWo+9bTnwP7dE0A+8/Apl/AocIbdcv+rmTrFJh12kFi+9kB6rrwauDz72lqxdUftAsA29pU1qtgmql+eYsDpKxnlPXJwD/Gj33tO3rXxTl4Vzjj5NePyk1Qu5TUpE8Dazpq7XMlZp/IeCprrIkc/nAw45cdWPQIU+qu3ppwRCUgCFPorsBeuuuoqcdttt/kz+cAHPhA5I1SElmlypNgevB6iO4R5tKgTAcF7UKgXkfvz58/3nQL4/w899FA7p8Hpp5/u9wdRH8K/HAOR/o8++qg45phjnNBHUUBEKbKRAAmQAAmQQJkIHOQJ/c3ej/xaEfbB3NQQfEzzcLuIAi0TW1NbZXoWRPRDpGOrFoEOHToIWYNKdWYqhUuxXyDWqZyWUR1X5br3Hz1YPOqduMmrdenUKGb97zPEv93zhJi7ZFdqZpRZmDYRW2udILFxHsgFonib2lbV6hgOuq//9DktR51OGisXn2NIG4gx82o46XDgVOF2/7QDng2ZovCsY4don3LIax5FHJdCfxFXhTaRgBsCFPrdcMy1l6DQH2cIHAAQ49EQif+rX/1K3HvvveL3v/+9/98gvk+dOlVcffXV4rTTTovs5ne/+534x3/8Rz/tDhoE/Msvv1xcdtllbUR+eTNS+Nx0001+xL8cY9q0aeIrX/mKGDXqvRyntvBcfOG1tYH3kwAJkAAJkEBaBPCj9kteHu5r71wgdu9JL2o2LfvL1C9SFMiCxEUuppkn026dO4qunsC78Z30hN085xccGyI/nG3B+hhh2xDJj72StcgPOy77wFhxpxfhnWc7dfxAMaDjO2Leit1i7Ta1k0a69uqIm7p9p3099gcctKqnLuJStkk70d/0mc9YmR18z1l1xJuNCeB9gX0BIVu36YjvJo4maU+ez11SPSFpo+4pB13WVb6eQn+VV5dzq3cCFPrrfQdUYP4sxluBReQUSIAESIAEahKoxzQ6WW+JqFzEPDXYfhU+fvoIsWpjs3hy0bqsl8jZeJ2aGsTulninGcRWCEhJkaw2Yp3tZJq8NF83f/YEa9HX1g55/0E9G8X6d9IR+nWETVfzcd2PSmAS3kHYd0hVVKup9BV3P6P5Xa+sWX820fZ4P824fGLiPoFlcCTAEanbVOuS6Parcr1OPSH0h+cG74haDlmVcevtGgr99bbinG89EaDQX0+rXdG5plXsqqK4OC0SIAESIAESIIEQAQgEiHLF6YlgcxE9WzXYg73ir1ubd4sdu9IRdbPiBRF/ipf6ZpkXIb1+2y4/Ih8C66RxA/x9oCIa5Rls8skpo8Q5Jw4TKLhZpNatc6Nodrg3+vfsLG65cpK/HnHFjiH0HTm8tyh6Kg+8T5CGBGnY8PsFc5KpSLDvkupABNcZUf26RdKxvyEQq+ztIu2pqtmCfYxIe5tTQCopxSQ33feUqqMzjXUxPSGV5+mDNDhk0SeF/iwocwwSyIcAhf58uHNUxwQ+9p3HxJ69TGfgGCu7IwESIAESIIG6IBCshRCcsGk0ZF1Aq8AkbSPF80rvNN4r1n3jpcf7K2CTmiOtJRw7tJdYsnqbs+7hePmbU4f7BcWTUuC4SuUBwfGlFVvE9p0trfM4ynMoyNReziZn2BE4IPWLqtgPhtjvSacFDM3hbRoEbOrtyGEgxt997WTlUVVTSKmeKlEeWONC2xNStu9zDVMrcSmF/kosIydBApEEKPRzY5SegIsvS6WHwAmQAAmQAAmQAAloE4BYMm3ySIF0FlGN3zG0kZbqBp2o2KiJXfDtOZnPt0tTo7jpM8e3nj6xSQGSpvFf+eiRYvM7u8XydSiiuVNs3r5LrN7QnOaQrX3brCsE0VlzV/hR91Etz2jnKHuSorXlOw5M6jmSHyIy1tYv6rptpx9Nf1CvziJr5w3G/ef/t1AsXK6fmz+8/jMuP6ndKbSkBwz7BQW8ww4zCPzyVEle+yRpLyfNTdf5kdRf1f9eFqEfz8yBf1q8d1gTnZVV35icnxMCFPqdYGQneRIo6g+cPJlwbBIgARIgARIggdoEhg/sIb4+7eiaPxop9Fd7F6H2xezrzjCapKvUkUP7dxOdPDtUIrOP8CL5p18wvt2eNUnjYjRpjZsQOT7zmlPb3IHc26h7kUUzyUWP3xSz5i5XSqli0n9a88beedpzTLy8cqsn4O7wxTCInkhndLKXoiqckiwtO4raL05m3fnw67HPWFIBZBfzkg4k2GKTsidoi01RZdiAvYI2sE/XQjiBXJxOcnWix8WaF72Pogv9MtUZPjfCzwxSNemmOyv6etA+EnBJgEK/S5rsKxcC/3bvIjF34ZpcxuagJEACJEACJEACyQSOG91P/GXppuQLM7xCpaAhflwWLQd6hogqP1SHDkLc+40pRvN0tTcgwiIyt1bgSrfOHcVFZ8SfPHHldDACUeOmqIjjP3nf2Wd4392zaDoRzybRxFHOjCzmxTHUCOAZheMmSiiM6gGnHpDGzXVEu25xWbXZCb+uTFFSSanaHHedq3dYkRxwtkzSvr/IQr/qM8P1TnuXsP+yEqDQX9aVo92tBL4z60XxzOINJEICJEACJEACJFAwAuHUOPjxttaLImzevVd069QoBnmRhHv27Re3/ubVXCw/dlQ/r6DpUIHosLjmIsrwGxcdLX7+6HKlqO1cQNTxoPd900zoBzIXqXvCRSRxikSmKsAYE0b0UYq4RaQwcra7ihZ2sSUunDxCXHTmqDZdZVnXQFWINy0AionF1fdwwY992BG48+ElvgNNp6nuGdU+TWxQ7RsnZqpSc8FV4fuqFuWVNUOQdkoW8kbqKZsC5EUV+vE5Fpc6LerZUAnaUH2meB0JVIUAhf6qrGQdz+Pbd78gnlu6sY4JcOokQAIkQAIkUDwCiDS8bOoYpbQR1965QCx2WLzThEaUKIl+bAvyBiPOdFKDmMyB9+gTsBH6dQWJKOvi9p3+TIQv8kNYhEOtCO3U8QPFtR+b0GqKKzFPZ25SDJU52hd6DpH123b5rCAQjT24p3joubfEG2u363Tb5lqdkwPGg/BGLQI2addcOW9sbEiarDwJlHRdWf7u6t2A7x046VCVJk+l1HJYmZ5EKaLQb5qSuWrrXpX9y3nkR4BCf37sObIjAjfOflHMf40R/Y5wshsSIAESKCyBHp4os90TZ9iKS+Dgfl0Fct9POXqwn1IgmAIBP1ghmi/z8knLiP5RXtoSRODhb9fcPk9s9AS4PBvEk+s+flS7KElTQRf9QXQIp4KAqPHjP7wuXnRQkDFPXlmMjTz6u1r2pjaUjdBvK+SlFYkIu/CcyZztTY0NYoMXCbqrZV9qHKM6Hju0l/juZSf6f8IzfoN3CveVlVsytQGi7cjBPfzaAOECpK4MsSn+68oG9vMeAew1nMSyOd1i67zB2Di9olJ7w2TtXDoITcZ3fY+rVGhVSuWC70uq7y2TOhNFE/rxfp4+c77xc+vKQed6b7M/EsiDAIX+PKhzTKcE0jwS6dRQdkYCJEACJEACFSaAH9jTJo8UT7y8Vry1aYfY+u5ucagn+h/r5ef/4wtv18yTLH+c3+gJgfNzTscXJb5ChMAPUB2hsKljg0BhwNMnDGq36i6EqApvpTZT69ezs9j0TjoOoAYvSf9/feP9Siilo0qKh0iZAWfWZ2Y8ITYb2jfpsAHiuguPVho/fBHsgKAfTIUlHWdxHap8Z+7To5PYsn23kU3hmw45qLv44ZWTfOEGzjIIV1m3w4b1Eqs2NBuLRyr24p1x97WTVS7lNRkQMI0KDppm67xxYUMcKrx34JB2XUsgg6WpOYSLNHngUisVX95zVB3fNBWbTt2Gogn9pgEVQaZ4D1ftuVDdM7yOBIIEKPRzP5SewIPPrBJ3PLi49PPgBEiABEiABEigrAQGeLliO3nC9hovImufl3PfpCH6/ZrzDxf/6UW6L8w50v2wYb3FsaP6ek6HjZ5A2OKLhCiIirZ+606t6UVFGNqmA9IyoAIXn+0VyXwkhXQ0Pbs1iZ995fSahBCRO2vuCl+ktokQjhtEN8+2SoHRWlGtmM+cF9f4TgKZ63mgVysDUe/nTRzmp9pyVTD3qJF9xT996jhhUui2bNv2k1NGia3NB94VyJ19lCfGVqVQatnWwoVgaOu8cWFDFHfYBTEXz2nVmoojstac0zohlTVnm9MgOvu2SEK/q+AHBFfAScdGAvVOgEJ/ve+ACszf1Y+RCqDgFEiABEiABEggcwJDB3QXb29qNhb4wwbfeOnx4vv3LdKKns960h29VCh79qqnQZFODCnOIIc6juS7al5guthv5l9pZwL6Gju0t1i8aqsr86z7QYQmfsCDmU6RvqSBr/rw4WLq8UNiL8uipoJOugGdVA7hPZfEIvh3V/myzzruYPHhk4b5KUzScJLozCmPa03SaeRhZ9XGnD7zGScpc2zSen3WO+nj+iQSnulpXoHrKkSsR+05k5NzwX503qVF3vO2jlHV0yhFEvpdfeZULaVVkfcpbSs2AQr9xV4fWqdAIM2jkQrD8xISIAESIAESqEsCELGG9u/mvIguUqJA1IU4WKUWjDZ0LfS75IQfyid7wjrEsqK0YJRiMP888r3vNTxBMsTbu7d+4WR/irIwa3C+cCpkUdQWoh3STSQ1k1MgphGurvJlQ3jb7p2Ime2diKjnZloss56Z2czdRQoYjG+aBsQ2Mj1q7vWyh0zec+Cl+h612VdZ3Osqsl1l7xZJ6Ddd9/CaVGUfZLHXOEa1CVDor/b61sXssvohVhcwOUkSIAESqDCBxoYOxqJghbEkTs3DJv729BFivVcoFz9CIcSP9HLvI5f3P/3iBeEokLyNHR/3xkMhz+94Ofur1JDKA2kXbIu4psVE5n6WYkNa45j0G46uhY2vvrlV/NM9L2h31+Bt6kvPHu2nZkIkYTjvfoPXYxqpgqIMRZQuCn/WajapHGUGBPMAACAASURBVOSe04UER5ttTn2kJfr6T58r9OkcXS6m1+O9CR5s6RNwsXdhpUlEv8sANBQiv+CUQ3zHaxVT9cTtBF2GYANnKZ6xsjdXgrdKrYIiCf2uvhNVqRhz2fcy7c+XAIX+fPlzdAcEbv/da+KhBasd9MQuSIAESIAEqkygU1OD2N2inm6lyix05ibzbAfvgfB45b8/JbZ5OanTaJ5vQXz67DHirkdeT6P7XPvED3CIrxffPDdXO8KDB3M/u4roxhiNjZ6Dba+dO0imQEG03qy5yz0Beotxag4U4D3koG7ijXXvFoI/ClZ/+YIjWvPlw6hwbnfbCGGTlBa2gpMUXC749pxCcC6CESbrUAS7y2aD7fOC+ao44MJcUPMCRdtdpakKOunwPC70/nl55dZWhzveixOG96lkTnI4YFHnAEzjGuY/bfJIf/5VKcDq6rSfyrumSEK/q+8cTN1Ttrc17U2LAIX+tMiy38wIfPdXL4knFq3LbDwORAIkQAIkUD4C44b18nKObyuf4Tlb3OQV2L35sye0iya8/+mV4j8frp4InwVumYbGVR5pFzZ39MT4S84aLXp0afK7Q2QkTkzWEllUxkUR3aVrthuL8ipj6FzTp0dnsWv3HrFj916d21K9Nu6kkRTKXaRy0CnQGJysqWCK/TPj8ol+V0VzaKW6mAqd4/RGPUVnKyBxfomL6GATwdDVSQIJBDacf/LwxNokNvU4nMN33CGi++ct3tB6ugjvMvwDp++UowdX7lnSPc0Qh1tl/xZJ6Mc8XKTcwolJFkF3/BCyu1ISoNBfymWj0UECv/rzCvHzOcsIhQRIgARIgAQiCQz3ImYP7tfVaRHPekH9qSmjxUdPO7TddBG1uNwTcNnMCCB/bhHT45jNJvqubp07ih996VQBp1DeOdoPOai7OHFMf/H7594Szbv2uJxmqn1BwHv/0YOcONWQNkY3tYVJyiCIcPLUCuBA6HcV4Zwq7Iw6Vy2UmZE5lR3GRnSXjiqdKHFXxUTlgsCGj5wyXPz80WXKzw/TlpR/O7twUoEC6hzhXVOrFU3ot3VymKapK/+u4QxIoD0BCv3cFaUnwBz9pV9CToAESIAEUiWAyKZHX1xjHZ2cqpEF7PzEsQPE1y86OtKyz8x4Qmx+Z1cBrS6HSTKq1/aHbZFnK3MEu4hIN5nnoQO7iw9PHObVeugtRgzq4aeBgIhSr01F+Iljo/pdOyqy2EZwreJamZ6uqCKLqDnhfYHnFFHc8kQRRO8R3vN81rFDlJ1VNqlAVPKbh213/S7/xJkjxX970ey6TjKVlC1V3EvghLQ3c/zvejva1F1B9P95Ew9R3jt58rHZt0G7VfZw0YR+2G960jGYejDP9ePYJFAUAhT6i7IStMOYgOmxYuMBeSMJkAAJkECpCOAo751emhlE3LGpETj9yEHi8x86LDbv7cdveoz1DtRQRl4VPF6uKqJaDJf5reecOExcce641nFdRSmaTqRXt6bU6kmY2pT1fTZCP2xFjvC492iXpg5i8pjO4tPnTWz3znCVczprXmmOhxM9OtHiadpSpL6xx+CQqyVu60Stm7x3dPoPsnP9Hh/av5tYvbHZaHnqLT1UrXdTEKBKOhsj4I5vsk1ho+pMLKLQD+ce5q/byrK2uvPi9SRgSoBCvyk53lcYAvc8tiz3I+GFgUFDSIAESIAE2hCQaRIYVaq3MZLynF70z38qVJ5zvdnlf3U4jcp9T66sVOHhccN6i3/8xDFtxEyeAsl336lEeKpYCBEWwpoUY0cO7iHeWvGagNh/wgknRHZhGqWpYk+W1zQ0dBD79tkVloa9FPrbrhr2EgK34BRSaTo56VWKumJMWfA7Kd1JnH1FCjzDCQh8xtRDgw7wm/mrlE8+YO/g+02RHW22hdBVT3UUUejHnlV9ZuVzW7WCzPXw3HKO6ROg0J8+Y46QMgFXR9xSNpPdkwAJkAAJZEwAP+TwYxf/LtKP8IwxaA+nEg126b/9WWzZvlu7b95wQFCS+zLI44Z7XhQLlmyoHCKkTWje2SIWrthSubmVaUImOfpV55ckGJlGaaqOn8V1B/frJvr06CReWWm/j+/75pQsTC7NGCbR8HiPouCzat2JOEEY/SC3N8RR1b6iwBbtO0aaz3tRNpbJiQ3Yjs8kOD6L3ExTzenMLem9nTefpPfCged2TOUKMufNneNXgwCF/mqsY93P4ou3zRNvrn+37jkQAAmQAAmQwAEC+PGOVBX40YPmulBelTl/1vvhdP7Jw2tO8YofPinWbt5ZZQypzS3uh3heuexTmyg7LgwBRLEinUdaTUUwKvsJXIhKOL2AXOw2Le21sLEtj3ttUjuZFN+E0wnfB/AdAf8M7NPVSXS3qeicFnPVqG6Mj88e5LUHGzDBHi1yxLu0GSc1TVMyujrhlNb6mRRC1z2toPLeTmt+qv1ifV/yggSWr9veuj/hkJty9GBnz66qLbyOBMpEgEJ/mVaLtsYS+Nbdz4vnl24iIRIgARIgARLwoy67d2kSLXv2+jTwQ75rp0bxjFfcj02NQFK+08/94EmxfiuFfjWa712VVDCuaGKR7vx4fTSBnl2bxDs7WnLDk7aopSoY6aRkyA1WzMBI6TJp3AA/h7xNS3q32vRdtntdODfT3tuqTIt2wlxln8nc9sHitXK+cKJATDVNZaTKzfQ6W8dh3Mk6U3vSuk/1pAjWCc4dHQeN6ns7rbmxXxIggfQIUOhPjy17zogAozQzAs1hSIAESKDgBJo6NogOHQSLxDpap1rRkqx5YAZZJcoS32v+94+fE7taDjiq2MpNAMLL9dOOFl+767lcJmJaXFTHWF3BSOZjr1V0VWf8LK6VgrLNuw+RqEg3oyPGZTG3vMawieaXNuukKkl7njjtgb1dhFbrucdzN2vucqXTKbLOURHmFLTBtmAt+rItUJ4VE3wnQCF0OGaCTZ6+OG/isNbTqzo26b63dfrmtSRAAvkSoNCfL3+O7oBAkb5UOZgOuyABEiABEtAg0Lt7J/G/PjDW+9G6QqzewBRuGuiULo0TplWjzJQGqZOLdASTC749p06oVH+aENxQLPDim+dmPtmshGVTwWjF2u3i/3incjenXO+jX8/OYtM7u4z5BznaRG4XJfrcGITjG03zkIfNKFLNg6IUno6L6DdJCaNbD8HxNmnXnauaHyqnHtKei27/Uux3kXbK9L2tazOvJwESyJ4Ahf7smXNExwRsj+45NofdkQAJkAAJZEygX89OnojDwrBB7J2aGsSIgT3EcaP7iede3ySWvLXNaFXifuA/+MwqcceDi436rMpNDd7xkdFDeoolq2uzbWzoIA711uLi948SJ4ztnzh9VyJG4kC8IHUCwZzJEPptI9g/eOJQXxRHiqekZpLKIanPuL+rCkaITMX+RpNFUCFcIUo+rYaTSYjcfWD+m0oRzGE7YCcEevQjm0mKrSxOVqTFMK1+XQn9d187uTCnJPCMT585v3Wfp8Uuqd84p5Kpk96kHkKSjaZ/d/XOKNJpEFMWNvepvrdtxuC9JEAC+RCg0J8Pd47qkIDpFxaHJrArEiABEiABEigEgRPHDhCnHnGQf4wbApWL9HbhSHT8yL5x9kLRvGtPIeaclxHHjOwn/s+njhVIPzHnxTXtjtVH2dXFqxXx1Y9OqCn420QM58WC47YnEBaIb7n/FX+v2DQp3uE0K4RrKZoH+4QgZ5rKwdS2WoIR9jOE8Qfmr4osnIl3FZ6LP3nPkE7r2rlR9OvRWaze2Bx5G/jjJAXeXzJVjkm0dZxAr1pvQNqBftjaEjBZjyiGM6851avF06VQeCH2L1+zPReb4vLPmzioghMoyokUV0K/zim7XBYy5UEp9KcMmN2TQI4EKPTnCJ9DuyHAiH43HNkLCZAACZBA+QnMuPwkgShi2Vx8RkI0QMQkmq1QUH7C780gmNYIhYlv8pwfEP/2K0zy+NH9xTcvPib2ShfR3wpm8JKUCOBEzb985oQ2z6KtOBU8HSDNhtCPPQcxHUKnzNmc0rRiu40TjGAb0qqpnEA4bFgv8doqtZNHmCuePzgJwHWh98/6bbtaOYz0TtBIZ2fQaHCS9QGSGEU5CqLuias3INcCpwmKJkInzT3u7+AH3th367btFN08B80gr9h9FGuVMVxF9JsK/XI+8vmBzcGTGypzqMXqszOeyKXWSlzuedu89sHvAjZsbO915QwvwykbzBXFkrt3aXL+HqHQb7sTeT8JFJcAhf7irg0tUyRA0UERFC8jARIgARKoPIEbLjmujVDhSkiRQj9SbEC8YxMiKC59xhN0NmvmAB/cr6u4/epTIlG6iP7mGuVHACdrvn7R0e0MMD2FGpU+Jr/ZtR85SjCCIIz3j066ojFeKqxtzS010564SEmUVN8LYu9lU8e0cdQk8ZZpibBWLvJnJ42X5d9l8VacSIlbT5PoaBeOaDjA4ODWadibKG4KATVqPq4EYJvfqB86aZj4rZciT7fFrYOL032wJfwdQ9c+V9fbOi1gR1FOKISZYE/e//RKMX/xxnbft+BUmzRugH9SybZR6LclyPtJoLgEKPQXd21omSIBV159xeF4GQmQAAmQAAkUlkA4oh/CvCzeZmM0+kV6GghkbEIEhaCbZr8o5r22wQgLxMTzTh7e7l4bgcjIEN7klEAtAckkXUnRi0aGBSOTgp9yARCpjwj4l1Zu8VOfyGjrEQO7i5M9kSt4Ysl20fCcLfMclzgN4Ivzvbp4jtI+TsewtTHv+6UoruLgBUNEk0OMVGkufsPpPBsqDgtpN/bZNecfbr0XTJztUqzXdfhGnfqR84GTBv3ZtuBJNtu+bO63dRJlVahcd4543rBOUWnZgn1hrfE5Y3NaiEK/7urwehIoDwEK/eVZK1pag0BSZA7hkQAJkAAJkEDVCUQVznUl9H//ioni+p88pxWdW2XeMmL7lZVbxdfuelYpXU8Ujw7ef7z3m1MiUZkIRFVm7npuyPF+xoTBYpWX4x2RvWhIjzDh0D7igXnmDq0kAUknfQxy1485uJfYu3+/6NWt6UBqHi8tTTDvvGsuJv2FBSPTkwty7LDD0sQm3mNPAGIjcs3rnMrAqDqR0jZ7JelZCxMweafqzCWOuOoco9JFqQj0KmmmXP1W1nGs2O/A2j2YOE1ljy7WNWl+eG7gIJu3eENrvQasFZyWZx07pJ1IjzWaNXe51vNmc8KCQn/SCvLvJFBeAhT6y7t2tDxEwObDnjBJgARIgARIoOwEEEWJH6/Bpiow1Jp7x8YGMemwAeKJRevKjsip/Ujdc8t/LxIvvbHFql+wve7C9mlekPf/C7c+LXa37LPqnzdHE6gVmWoTLRoWXiCWInIcOc3xv6VYv3fffnHXI6/HLk9TxwbRsid+7YskuAUFIxcpQqLeZdzH2RCQ4iROU8QVfE6yRDeXu+lvOB2R01Tojitsm8Qg/Pc/v7xWfP++V8SevdHP9IFC7Ud6hdoHtOtankTw3yPeO0Q22IY0U9Mmj0g8eeDqlFiR3jsr1m4XX75jvu5SiJO81DfXT2v/mavdUY0bVCLzgycDTVKdYXib/Umh3+WKsy8SKBYBCv3FWg9aY0EAX4KQr0836sRiSN5KAiRAAiRAAoUhECV6uPpxX5hJFsgQCMUQaiHY2rS+PTuLH09/X5suTH/09/f62qhZK8DG9iLc29DQQezTXAMVIdlEfAwKN1Kcq5XuCpH5yLcs08d08sT9VeubPefRZiW0LtI3KA2UcFFQMDIVVIND6ArFLuZQqw9ZtBXphKSz5qBencVRnsjqqnhr2nNI6l8nrU1SX/i7yjMm+zE9OaCaSx/OJ5xuM/2NqDOXMBtdripCutyDeE5Um6vvAllEwqvOyTSQoVvnjuJHXzrVF8ldN931xjv84jNHirsfW25c/8h0f1Lod7367I8EikOAQn9x1oKWOCCA6Lcv3jpP7GzZ66A3dkECJEACJEAC5SBQS/AwESzLMet8rYQgM3vuCmsjGj2h+tdff7/fj05al+DAECwOG9pbPLd0o7U9Zevgo+871E+/AyFLpekUc1XNkR1OnaESzSltDeY1Vx0vvPayWLbK/NO4JigYmcwhyqYipO/B84jUKbXSabjK5Z7Guqj2qbNfVfvEdcGC5Un32bz7kuoCmKTsCdurM5fgvSZitKlwm8T44pvnGjs70HdUesCkMbGuss5G0rU6f8eehfPGtKXF2OQ0WKemBuuTeybvSwr9pruH95FA8QlQ6C/+GtFCRQKm0SCK3fMyEiABEiABEigkgagCfPgRjOK5+Pc7zS1ix246wF0v3qnjB4onHaQzCgr9JqIQUrx8eOIwce+TK11PsfD9BXN0J0WSQ6TCKQwI/ToNQi/WJS4aOCz0mp7GuOiMkeKePy3XMa312rREK1VjgoKRC1EV4+qkZVG1U+c6RIHP8hx5qg4k1ehyHRuyuNZVpHeUrRDgTZ63nz26TGzWPJlUK9IcJ76TipsmsTYpQmvDNo3IeZPPlyAX1T2OZwffP6JSDWE/nDfxEKsisrDJxXvG1HkTt1dM3/1Je0/l76prE+wrC6E/LUePChNec4AA1gB1iORJIPy3qpxE4xrHE6DQz91RCQJ4geEDHx+wbCRAAiRAAvVBADltd9a5gB2OTsbnISJqVcWp+tgp6cwSP6x/4xXPs0vcIwSi+X553Zn+muG7jEnr4FX19eq11l2LS1eFVDgve4WSIe7DGTBheB//hy3+P0QoKfrJHNcq4LA+MsWO328vr98RfdrkxsbzhyhTjKHbUJjZZgnjhHHYdP/TK8X8xRu9H/wt/o9+v06AlzICXLCPbVtQMLIVE6UteQr9putoIrbZsre5P+20pyppaML2Jzns4uYbF22OZx1Cv23TdaaB7WXff8L4O4pN7vVaczU94ada+Fi1oKyJ40TOy9W+tbEhzNj0nWG7L+X9+HzDO1OnpSX0xzl6/M8c7zNz2uSRqaRN0pl7PVyblEZK53RjPfCq2hwp9FdtRet0PqZfCusUF6dNAiRAAqUnMHxgD3HTpcfXrZMXP5hQgA/ig2xJkcelX/SCTQAiwc8eXWp95B45+v/9ykmsM6SxvigQ/emzRiuL1EGxO0qEP9ErgImiyK+s2uqJ9Nt9QXxgn66+GIEc+qpRya5Ebg0UrZdGCZEqEaYuUs8EBSOT1BVR83UdbavD1GYdTVJo6Njm8loXUdG17NF1fNiezo4SO21TvJgIqXjffOvu58WS1duslsulEC0NMXV8JJ0wMAkywLsHz4tuc1HwG2PivY5TJy6ajaPexfhwxOCdqdNcC/1JwrK0zfR0nc7c6v1a1XRsXIvq7hQK/dVd27qZmSuvft0A40RJoIAEUIBw9559BbSMJhWVgPyBhs8A5J0tSmts7CD27rWJy207E4jAnz9nnB+F+14kbo82UcS4w1YgKQq/WnZc4XH4Ty+FSotDvjbzxo/qf/Yi8BHlbdOQY37c0F7G0fw2Y5f13jOOHiymXzBeyXzdFCxRnYbFcDyL6BdOgXXbdopu3umiIf27iZkPLrbKga00oZiLggVsTfKdm0RfS1OCgpGpkBiclqkAaMNP3msr2JkIbi7s1u3DlVhaa1zdPWXjYJF2hE+CuNiP6Pu4Mf3F8aP6tT7vgzxHIJxr4YKuGO/rP33OOlUQxtQ9RaC6B7D2cPKopDMK1hCp1b/p2unuEdjgynnjkq/p/FXXLOk6k3emS6HfJLuCS0dLEp96+rvqqZogE5PnsJ6YlnGuFPrLuGq0uQ0B2y/kxEkCJJAvgUvPHiP+6vghvhGISF6+zhNOvB9Kqza8K7Zs352vcRy9sASCkXtF+RzAD+LTJwwSv392tbM0KieN7S+uv+iYxHVIOzIz0YAMLpj+kfFixr2LMhgpeQgZqbp+64G0EKZpc5C25z+uOtnPzY73H5sagaToUtmLSkS72ogHrjrnxGGiY8cO/lrF5ezX6c/1tSjKi/eQaVS9Ktew3WHByDQ9iOzXJLe7K5Yu3qV52q/KIYvT0Lr7yUUu/bB4mHYwQDD9hYnYWWu9gs471XXVuS6pcDa+Z2ENw86M8Bi2wrvuKRhXTiqXQrOL94bO2oWvNXFauBT6TR0daZxaseFY9nttgn7yTJdXdu5FtJ9CfxFXhTZpEcjii6qWQbyYBEhAmUDcj5iiCLfKE+GFmRMIRy/pRKjpGIso8ueXb07MeX+El+t6SP+u4o9/cSvWqvzQh+iIH+xVb/hBiB+TebdwruJfzl0ufvGYfhFV5GT/7NQxXvqZ4U4KC+bNJavx43Jxh8fPO2dyVjyC4+CUCYruQXQycUSosg3PLSgYYdyfzVkqHlqw2giBiWBlNFDMTTghZsIu2J1LATFqX8M+vIdsWpLIa9M37tXNMe9KkI/aP2mLsDL9hTxJY8sueP9935zisrt2fcFmfIfY7qUrW79t14G6JhH1R2oZYevY0z0F42qvuIxiRm2WPGsFmszFldBv85vN9DMn1YeixJ3b7EOV3xslRlN3plPor7slr96E0/6iWj1inBEJFIdA1BdTpuMqzvoU2ZK4wmMQgl1G28qIRDiV5y3e0OaHnCxoiRzeL3jOgAVLNqSCLClXddoiRiqT0uxUFnHDOuTZ4tIYfO4HTwpE9+u0CYf2ETd8+nj/FpsfZzpjVuFa1QhA0wjDMjOCKGgrupmI1FIw6tx/lO90VEkJEsVZVxx2vVau0ry4dlbUqjGBsVCvBe/IpCZTwEFYTftzQ1d4dMU+KoWJbcR5Elf59y5eCq+du/eqXp54na4AnthhChe4iq5P+p4TNv26u54Tr6zcYjUj3TFrDZbn543pe9OV0G97EsfkM8dq4St6s43DRSJR/X5VUYSVmhaF/kotZ31OJs8P1vokzlmTgBsCvbo1iduuPqXdkWAXX1TcWMheikwg6YfB/U+v9PK5v249hbOOO1h88bz2xdpkvnwMkPbJslrHaWHH537whGje5U5csIaWQgdImbJwxWY/pVfeLU5Yu2n2i2Lea8nOHkTyn+UVAbw6UASQQQtqqxrn4Avf7Up8UrOqGFfJOgIQ+m2aSVQfBKO12/aKu5/ZaRwNj7W9zDvhoiJY28yv1r1pis2mNqsWVYwrfIv7H5i/yndSB08qNHm1kVpSqo2kmvIlyMRVlHbcOyJtx4bp+ta6z7XDKA0bXZ0o1El3hTFnPrTYyqnimq0rDiZrZCrOuhD6XTnRZNo5k/nzngMEXLzjVL9jkXnxCVDoL/4a0cIEAmkLLFwAEiCB9AjgB73M/ymPolPwSo93lXpWyf3rIgUDmNX64muTD1N1PeLmirHxxR6iZp4NjojX33pH3PWIvWMlah7dOncUg/p2zX2eYduiIlb//PJa8ZNHlkZG90Pg7+alRfiOF8U/YlCPNt3lKRLkuXd0xg4XxK11bz1+N8R+7NGlyUl6K91cvU88vUD88tlm8cbGPTpL6l+L5+JvTx8h/vqU4Ym5wKM6x3cHpCvC+1B+j8BeScorHteXi+LuB/frKs71nJMQE21S7OgGM8nvVBgTLGZ5acWyPgUF7tg/Jg4bF5/ZcQ4P8Jg+c77xaRPtje3gBt1TEQ6G1O7C1btWVaw2rT8SnJhpBHwtOC4cVSYnQmwcFi6Eflfrf3C/buLajx1p9N7Q3rQVvcH2NB+wmDj6K4qz9NOi0F/6JeQEXHywkiIJkEBxCCDSf1tzS3EMoiWFIwABAUJCkpDj8nRInNju4kdnEuC4QnUuoneSxlb5O0Slhg4dxJrNO1Qu174GKW5eesPuiL72oIo3RKWJwK34bvJfT7whtr67W+xq2SfGDe0pTj5ioDiod3RebX6XqQ08WPBSZWnqzWEshSucZJo9d4UKoprX6ETXoqN/u+cJMXfJLuNxTaIIpZAdl6ot6YQAHAP4jFi+brsv/oIh/nl2yUb/uXXVTMVaUwEN88b6ff2nz2UuasuxTZ0bLp7bWkEA2DMYA+te9BauBVNUe119B1J557gqrq4SKGLCW9cxFxwD757rpx0tfvTQEuWgBpOTM8ExXQj9NnMOM6bIbLLr3rvHNoWS7ImnK+zWoSh3U+gvykrQDmMCi7z8fF/z8vSxkQAJkAAJVJ8AfgjgRxp+4Kg0V2J4XMEwV/3HzaWxsYP46d+f3s6pYSoCqTAr0jUjB/cQaz0RrtkTaIraVCMRk+x3+YM5aawy/L2hoYMYM6SX+Oipw/3IaJ2W9nOpY4vOtTaObjidRh3cw0lBcF0h7NJ/fUxsad6nM9V21+rky4bgd6eXmk3lNFM4wjvJQWA1iZibg5H2tfqXhVFXrN8u5i5ca5xa51DvxNAba7enMZXIPjG/KUcP9gqLH2I1pm3qJNUggDJ8fuo+g1bgLW52FVCRNF8XxdXxXHzijJHanyc6eEyjqoPzT3KeyOLPcIDbtKIJ/ZiLzQkFGxZVuNd074XnnnYB8CqwLsMcKPSXYZVoY00C/+5FZjzi5epjIwESIAESqD4B3ehIl8f1o1ICuIqgiVu5Dl6k/M+/2lbor5eC1fgRu+3dltSKHLt8Ws7wRK6V6971U4jIPNj4wTpiYHdx0ZmjlIdy9UNNecACXoj0BedPOkT81fFDYk9AJJldRqcJ9jvEUhRmzrslRUXDPuz17l6qoHd3tvgFgG2bqsMMwiKisoP55pPGlicG4Bi45f5XlRwESX3q/r1WtCrmgj2LuenMS9cGl9cfN7qf+Oj7DvWd0CZpeuJsSRI54+7TDQJAP+C9zNsTzf9TQLfR+7y976mVLjEZ9RWXfsios5RvcnEaLS6QImi6i/R2n5wySnzstBGpEoGzSvc0TdR6S6df+MTRhOF9fDE86USryiRdCP1pOM2SnD4qc6vHa/DdAU5wmxZ3StWmT96bDwEK/flw56gOCXz1zgViyeptDntkVyRAAiRAAkUk8Kkpo8VHTzvUyLTP//Ap69QyyBX/SwvZqAAAIABJREFUi3+Y3GZ8FzmFkyYUTt3jKoIuady8/o4fsDjGD3EOjpSyCF9xvHRyy7+ycqv41t3Pe+l+ql1cOYoVotn/6rgh4rQjB1oLh2UT+oORyHmK0ViXuPzVsGvOi2tEXKoc2/eFihPXxsmJz48/L1qXi8gv2URFq6oW27Xl6/L+tNPKmDg8VfZPEgNXhUWTxon7O04xfebsMdYnI0zHN73PVmBUieJ2cUorKxFTOu7wrqzVXEXmm66bC6HfhaMnbD+c3vgOyKZHwIUzrExORj069Xc1hf76W/PKzfiLt80Tb65/t3Lz4oRIgARIgATaEohL7YAfGviBjkiqddt2im5eRPAoL5VAMN2HiXAQxT8cdZp2RD9s+Pu/OVKcPmFQqzku8hgXcW+NHdpLXPWhw7zilV19sRHCootI4aLMVUWIciFmFGW+qnZAfDlv4jBhm4YgOF6Z9k5U/QG8y66+7Wmx26vvkHWLEt0gIMB5kqbTTUXcqcLzESx0XEanrW69DNP9q/o5h8+KaZNHOhHHbVMHmc5V3vdh7z34vz44zrabzO+3EXtVC+O6+K7lIge8jLSft3iD/z7EiSZ8Z0GawUnjBrRJK4n3Jpyj4ShrOMrwnsW+dRGZjwUPFiVHn7ApqVaGC6EfY7v6fi03rot1yvwhKMCAtieYbQqpF2D6NCFEgEI/t0TpCVz7nwvE4lWM6C/9QnICJEACJJBAICz0q+RaltEpLn4kSvM+fvoI8Yn3H0jHoipG2CxucDz0UwWxK4pHWAjPO7rSZs3i7g2KfOFr0jgCn8YcXPZ546XHi/FeKoI0mmvxwaWNMt0JHBxR9QeyeK9EzSdKdMvqfZMUSVgm502tvSIdKTanE1zuRdW+IBpCmHTpkEsaO+m0g23x3/D4NoJ10lyS/m5bWDWp/7T/buq0Uk3T4uo7nE2h0aT9CMZxexJOJOkUcCXuYzy8Fx+Yvyoy7RfGkY65qPV3JfSn4SBjnnizJ9b0OcRoKsEoZlbxrjwIUOjPgzrHdErgRw8uFr99ZpXTPtkZCZAACZBA8QgEhX6dYoyIGN7tpUJZvbHZ2aSQk336BePFg97nzx3e51Ca7a+9AoefmTq2dYishLc05xTVd9iRk8aPx6znFB4vLlKtbKKfK45p/pgv6v654JTh4m89Z2EtsceVqKW7TkiXEBRys3Q+vW/8QPHVj02INTlLW3S56Vwv3wF5OXNUbP3EmSPFgF5d/CjhA06pHtbptFTGjbtGnthb69WFQBv0PxHULmsDyLHzWJeqRNLqPKO6JzFcOW5NPnNkUAnmp9pUHRiq/UVdp3rSKi59oCuhH7bprL3KnE3WSaXferjG5DdC2R2N9bCuunOk0K9LjNcXjkCe0ReFg0GDSIAESKCiBPr26CQ+f+5hfvQrfvTf+MuFotkTIfJs+KF6imdP2gXhr/rQ4WLqCUNap1q2/OMqa3S2l5v96vMOb3NpVT/fo1KUuMitWosz9upHTh0ufj5nmcpyZHKNq3zJwdRd2700CmhHefUd8MPVtfjgAkxSWgJXDoqDencR67fuVDI5KvITdkyfOT/VdD1h42rtCRPxQmnyOVz0/Ssmii/fMT+HkdWGzEKkVLMk+6tsnz+cTBnoOUnwOa3SsOenTR4RebJH5f6iXaNSYwTv5sumjtFyHrl4/k0/c0y/c4XrK7lcKxOHVPi5din0Y26mnMJccHoIgR9s5gR01iKrdGzms+GdJgQo9JtQ4z2FI3CtV5B3MQvyFm5daBAJkAAJpEGgqWODaNmTfe7qNOai0mc9FeOFAHDk8N7iojMPpEayLfKnwjfra6KEXpMf7Sp2yxQxiNTGj+e8IsWjbLU5Jg5xf8GSDeIxL//xK29uFTt3RxcvxrxlYUQVXlldI9NHwGmJXM8vrdji1RjZ4UdPD+rbVSxcvtnaFDxLU7yTR9hbtVqc0OhCWDOZRLgOiuyjSu8CpGP75eMrTPBkck9cPZxMBi/AIDoiWdDcYJFiFcE7KLDBwfDH598S8xdv9FO8vHeawqs35OV+D6dMwt8xxoE88Xv897tKXvas8CKFyEsrt3g2bm+dC2zEOwnvHN30NS6c4SafOTYpBNMSrE3Ts4D5jMsntubudy30Y2/NuG+R+JP3uWzTVIoz2/RfL/fi/YDPcbxbolrexaDrZR3ymieF/rzIc1ynBPAF55LvPS727t3vtF92lg+BTp6IN25Yb7H5nV1OU23kMxuOSgIkQALmBDo2Noif/P1pbX4U2xbcMrcmuzvlUXPMFQJf1VpYSHMlqn7joqPFHu+7EH7AyYJ8QUHFVMByzT8oiOn0rZOyS/aLtCNHDu8r/rxordiyfbfOcK3XduvcUezZt89ZcVzUJvhvLw0EBJu0GoR+1ITAM3T/0yvFyyu3+sLge1zeExDDolveqaSiImHTcoalxb9WvxAcZ89dkcfQiWOaRj0ndlyyC3RTxeAZgmMxXHMDz/gy77lbv21Xq+B9UK/O4mTvNKBMPaSSggXXIiIb48yau1zgnqji2HjucUIA/65Ss/3eExa5VdjI7x/B96bKfcFrkmqP6PZn+26WnwsYNw2h38YxIlnU84ki3f2gcn3wHYTr/RN8nsMNjkFdh5vKeLymGAQo9BdjHWiFAwJ/WrhGzLh3kYOe2EURCODLMr6MIPqQjQRIgATqlcCJYweIr3vibbi5+DFVBqb4LEBUIESNKrVTvXzk1wbykbuKVk6KxH3Gix7/Zy/Ca+++fAMjwj/kIaT4Ue3bdvrRZ/jxCTFMpuBRKbytuz8OOai7OHZ0PzFyYA9x1Mi+4pG/HIimDYo6cEhAuJM/ir9w69PGzoKgfXAcNO9KN/WYqsCE+T7tiZEQIiX7Lk2NAt+r82pREZ1FcVLZMoFgO2FEHz+tVBGbSdRzEefhwibVPReXAz3JBrzX4MDScfippuRSff6TbCzS322+98SdFKo1P9PI+WCfSanadPne89gyayehdKSmIfRjPjaBC4zmP7Ajgqf9cMIHDe+ZEQO7i7OOHdJ6KkN3//D6+iFAob9+1rouZgoh4PbfvSZ211FKh6ourIy88P/tOXBwRJ+NBMpOIAtxp+yMaP97BCC2QeSPi8yz+TFVJs6Ifv6+dxw87vhxmeYStDX4g1ZVUEqaa5zQn4ZQnmRL3N+DApSKXYd6Qvy+/fvFm+vfNR0y9r44gU4K3uFoN1fr5HwiER1O/8h4ccZRg2OHMikwmYXdGCNKHHMhumVlf61xIKSjpRXRj3oncFqZNDwPOAXCKM/36NVKwSMLyiKtjgmztN8nSacz8A7AczXHS7WC/y3Th/nOqOF9BN7VRWsmzHTFY4isC71/UH9po+cAtW1JDnid/l2k35OfwWkJ/aanL6pSlFpnPcPXylSDScEtJo4rG7t4b/kIUOgv35rR4gQCeEH+4L8XifmvURgu+2ZBJF33Lk3i7U3Nsfl3yz5H2l8/BCDWIjoZP6pUi7TVDx3ONIpAUmSl6g+CstOVaV7w3CT9+CnbXGVku4v8w7VEHRNxRJVl106NAnUztjUfiDqLa+F8sBBTEM1aBAcOxE2VVBcu1kmVq+11V5wzTpxz0rDIborEPm6eUel7dNOp2DJ0fb98l4E/HLWum8z5jtQuuicGKLLVXg1Z9Fumy0FKMJvUF1k5ruK+R6ikQYtLR+R63+r2p1pkXdcRk5bzU/XzRYXDBd+eo3JZzWuk4yMtoR+D656+YL74A8x0vhPRMWv9KFS6Awr9lV7e+p0coi+u93L6NnuiPxsJkAAJ5EmgsaGDuPTsMX4hNRnx9aXb54s31m3P0yyOXXAC2De3f/EUgWP6Sa1M4mPSXOL+LqOXVHIZm46Rx314JyDaD+3im+damRAn6KQpKEkHJgRM6YgJ543GHHEd1hDXoUHcnz5zfmSOaSsIhjcnpVfAnLD3VnuBB3947q3cUx+pTBOfOXAuh1vR2MfNJUocg+1lTemIPQbHHp4F7Cfb5z3ILUqQ1XHuFVXQVdnnptfIYrYoFouUYd08hyVaMHe+ad9J99nmWU/qP/z3sNMs7l0d128R0wDht/6dD7/ui6NR7cBnzpjWOghJzJIKlybdX+vvrnLOu3r/ySLBaQr94KGamir4PcKGc5nvNf1cDtZcKPP8afv/b+9NwPYoynzvyk4gJGQBBEMIIWGNhtEQMAZUFNlGPxC/AcTRuQ7I6jKMDnyCnnOcMSh40COXE4jKHI/XIOQMjH4qS3QGVBgki06QsIeAITACWUiAkJDt9N1Yr/X220tt3U8/7/vruTKYPNVVd/2qurvqX3fdFZ8AQn98puTYYQLyUREvmaIPf4fNo3gIQGAAEsgO8nlPDcBO4FFl1+3m4uW2KInB/nAS035Hh2Owe1S39Jast7qI1/IcPf/Sa2pUsvNLJq7fXfiEenHD5thF156fXsSw9VLMM6jIsyvGYYKzDp7Qa5ekiIJS3lEHTei1gKntEsHEDH2T5/Ua60yCmI2T97zZhBaKaUPMvIreH21kn1fvPI9+SVfnwlVM/tm8smKpixCfZ9feyUGKkxOvcnkOpa3zQsfIt+BLNz6gtmzdXli1fcaNVP/j3CO9Qs/UyavOvOVdK7se8g6zlXL1wbd6YTK2LU33YfNd4PudaWuoEB1+SMYCm17frvYavUt6BoY+6Nim7WJ8J8vKiRW6J9YCoRaH6xb6NRPpc3LWknkWRdU4wqbd+lOakO9yrIWk/sSTuiiF0E8v6HcEBoJnY79rNCoEgX5OYNdEGLvw5IPV6jWvphMRucR77OFnXlIPPvVSP6891Qsh4DOADxWQQuyt694qj2spt1vrbYowPpM901M4yz+GoGR6hovQ4BOL2rTLV2iqq2+Z+ZqCjCxY3Pyrp50OymzCRtsy8jz92sw+W68ycaypsf7wJCRV6LlfIjiemcTll+c8e/mGIrLxsHbZ/VS3sG3bZ+tOZ+thrO2oS9xu+jnU309fr2HNo2jxre52qzv/OscONmMXl/rJTqCiBSrbfPQ3vSmhP2tXjHGEbV27Id2CXz6lbkr++F76XMO6FiZ97eK+zhJA6O8sf0qvgcDnv/db9UiyaswFAQhAAAIQ6HYCvpNEXwGpzbxuvPTYUpHZ9wC4TtdZwjN95zNvhO+ROnzuu0vTs2lsrmFDBqsLTzk49azPu2Ic2OzbB4vsj3GYoA0bnzRa2BNP6K/dslytf+V1n2z63NOJg9jzQvd0y3uh6hBR/azUeW6HDifx6uat6sa7n1JLn3A7+2v4sMHqtHdMUh88elLhe8snFIdNXGYfIbm/i0W+XttZsV/H6pcDbKX9pH/IriWJ2S8H2JoLOkWCpsThbvq8GRHpf7J4dVC5OuRLlJdiSzKJsRheVhXXnZlVWGL0He1A0imhv6qOA+l3eQ/8w08fDQ4HWNei5EBqi/5WV4T+/taiA7w+MuD/6aLVaufOnQOcBNWHAAQgAIEmCYwaOTQpbpB65bXyA0l9bPLZ9u0jIPnY1uQ9NhxcD4Br0v6iskYMG6IWfP5d6c8uXrg6v7IYrT47BPLsrFpkseXY9n552uxJatyoEer7dz2ptm7bYVut0nQiuJ/1rgPUJ755X5T8bDPJTvzbzt6sl5wtULR4la2/iKnX3/aYuueh523RlKaT50nC4YjXvL58xTUbka8q1rhprD5st2xXTYjX9sxpE9SB+4xSD63akC46vpCEQ9Eitg4RFAVyBzIJ8drW3x6bwzLHjhquRo0cpta9vKXH81raS/rCmccekIaZ8+1PIdi+cOZb1Td+9HCwN7jNdzjEzqbvrbMt9Bk8obvgTCbyvpAFW99LHwguNiH0+1KMc99Nv1ipFiS7BmNcNt+aGOWQR/cQQOjvnrbC0goCPt4rQIUABCAAAQi0nUDeoZQ2Ntd5uJxN+THTuHiVNxXWI2b9xBv083/xVu8Daou8uWJ5cMcSd9q+ECO7K0LPeRicHKS9z9iRauqbR6sjp41Xe+w2XO2d/L1JoT/POztUIIrZ38vyKjpEWO4p8pCO9cz/5XEHqtPn7N/LvNC8bd/fMo/5yeJnUi/x7CWLDx+YNTE3/E82bYxdPEXtU0eIH33QtXjIi3e8bmMpa/Jeu6mz3j0luOuFem3Le+HoQ/dU0kahl15AipGXiy2f/dDh6pp/ecjllty03eQ5bB64/ErSt+RcCxG65XnSV507zHxCL9o0UMiilWkTQr8N7XrSyPdYHDFCwzBp6ziUt5526uZcEfq7ufWwvYeADIo/ff0itfmPsa9BAwEIQAACEOgvBEIniyGTwrYwLPNW0qEUZCzwwsbN6fkXInTe/bvnlUymuuUat/uI1AvU98qLnxzLo1/ESi1Abk8OepawJBtf3ZpyzgonZfaHCm6+bJq+Ly+2+7Ak3nusXQJV9TkjiQmfFUjrXmRJzsRWiZYWdGU9YPWzLWcliHe5KYoclCykTNpzN/Xut75JrUye83/82YqgsuXmvHdtqBDoskgpNshzJu8tqas8W/rQSpvKNbWYE/pN0nWx8ZCX+ssOj7wzDmyYSJo6Fz9sbTDTycLf8+tf87nV+x7ZmSHPUOiV924JzTP2/TaHqJ9/0kFqv+T98dV/fjDZibkttgnpjiBZFKnr8nkvZW1C6K+rdcrzlf4p7yR5/8W6EPpjkew/+SD095+2HNA1IS7/gG5+Kg+BqAROf+f+aQiAPK+6qAWRGQQsCdh6hFZlJ56pzycT/WfWbFJrEkH81c1vHAy9ZsNrasvWOGFKqmzw/T2Pgc1k/qiDJ6hXt2xPBQ55pkU0Eg9rib2+aUv8yb1v/WLcl+cJHWORRzzUdyTiftVlI2w0JURW2dqff5cJvwix2XARTYTu+eJZM9T8Ox7z+n7qmPj6QMGmD0OucxdErB0xVf22yd3NoQez6vMVbD1abd4vRXxiHGBaxd719yHJe1UWTbvtCmmHJuoq4ukNyaJfpxb5d0kcDS459bCghSkbTi4HS48cMUR95F1T0nBo5ncBod+GdPw0dTg8lO2Ei18DcuwGAgj93dBK2FhKgEkjHQQCEIhFQAsk4gXbqUlCrLqQT/8hEFMk8okB32mSecKCjSeotrso3MTcm3+nljzudsBmp1mUlZ/nOVy3F3fWnirvWxEnRHTjqodAVWiVugVPHeLk2WQx8bcr1lpVUvqMxC43RSgRrG/+1VPRwhrYGJJ9z6QLDb98Si16LPwd4XLmgI2tRWnqjDeeLTPkYFbfBQmfsDHME0N6VN97m+rLPlbL9048pW0Xj3zKsLkn5pitqDzXhdC8cRRCv01rxk9Txw6jbthpE58kOZYRQOinf3Q9gVvufVr9010ru74eVAACEOgsAREbxGtYhJLPfXepWvHcxs4aROkQSAgMGTJI3XrFe4JZuHh/BRcWMQPz4DidrY83VJ63ruTXpDAWEUthVnmH5tYxqayqS1loj/7GvIpFk79XHZrcJPtZyW4aCa/z3Lo3dtMMGpS8z5L/96YkbMmmJNTmmN2GqemT9kjjZZtepiGHyfqyNt8zrgKaTZk+ArVNvtk0TbavlO3j3R3avq47CZpe7HRpN/m+b9/eXV79TYjYLgx1WhnjtMVJp+7n3beu2RCICP0+PS38nthjsqLxbbil5NDNBBD6u7n1sD0l8Lc3LFVPPIsgR3fwJyAfyEP3G6OWPmHnfeZfEne2mYAemIvH83W3P9ZYLOU2M8G2dhCIMbGOPbFogsxuSdDvL3/siHTxLcZkviiGqa93aRMMXMvIE8FEFJB4vk16OZZNPJsIIePKrb+krxL6lyY7WL6c7GRp6qra4ZFnR6xzJVzqqBem6tpJ0JQXdIxQXS7cXM8fkLxD29d1J0HbdxFNnLCrWp3sgOmGq81xwJvu+2XtVbd3dUhdzTCICP1uT528S/TZKW539k59ybeXRN01Xnd/C6kr93aOAEJ/59hTciQCl/7jUvX4aoT+SDgHXDZT9909OSzpILVx0+vpdk+ugUfAFCJ8PIUHHjFq3DSB0Bj93SpkT9t3tPrauTN74Q6Z4EpGRZ7mMnn7nz96uOtD+WQXhfTEdNmT69S82x5ttOuWiUJt6pPd6FVb1JBVi4KdWvCz9cKWhXbxSm/qku+/LPJL2KCbfrFSLUgO/a3jKnvviMf58lUv9SzE7Tl6hDr6kD17LXDa2tQ0P7Grqs+ZtscS3V3KlPJPn3t3az3nRaQblSxqy7et7JIF76OTXTI/XvRMo4u22iZ5VqQfy3u9bVesfhWrXnXGSw/doWIuzvVnoV/6RPacGp/2lR1e9z/6olr8+Npe4rzkLe38gVn7pYemu1yhi51mWUVn8rjYQ9r+SQChv3+264Cq1WWJ0P8YQv+AavOQyg5Oto3vM26kWvvyFrU52TrO1V0E9t9rN/X7F16NYrQM0nQ8Y/nfnfB6jVIRMun3BMrCoFRVvpv79WGTxqgr/+rtPVWMMZkv8kDtZk4a0MjkEMCPvHuKenbdpmRctCE9cPil5I957Zq86zYlE+CmrjJBznWyK213/J/tq37061WF5u8zblf1odmT1JIn1qjFFrHVZZK8+fVtSai2l5tCUls5Vd7Vnezjtl7YTS5EmIf/ipgj/bGOXS/SLvIcmKKTzUHiVect5HWkGO9I1w7qshAdayHCJTRKJ5i4MNThVPIERT1OPeqgCT1nWEh99EHGLuWEpvUJ0xRapu39bVo4FpvrZBXjHal3GPUnoV+eix/fvyoV5F946bWed7m8R6dP3sNLkLc908rVoz7UYUU/F1K3T3/wEK9FYdtni3TdSwChv3vbDsv/SKC/HaZHw0IAAsUEPvLuA9QPfvFUMKKTZ75ZnX3cgb0m3k3Htg2uBBkMGAK23rB5QGLsUhk6ZLDatn1H47zfO2Mf9an/59CecmNN5vPE5xiT58YBBRS4S7IokF3srsOzvUqQs23TrNea9OuViTj74sYt6Xv8gL1GJZNd+fOnME8ySZcDXSVUUPYyD4CVNGJHt19VXqSdPpTURgyREFN57RXSNu9LvC7l7aVDLuya9H3TY9433rWtTXmH/F7740etQzdUPUNZO2KJSLb1c1mItn3eq8p2YdLpfl9Vl6rntuz+7//rCvUv9xUvfFaVbft7272G69yNY8vITOfyTLjmH+MdqReX+ovQL7scZA5X9e2wfW/4nGklYw8Zq9tcMcblU5Ly/j45Vy7GrgUbm0nTfQQQ+ruvzbA4Q+CXD/5BfeOHD8MFAhAYAASOTybsP0/Em9ArKzi03eMrtL7c370E8rxBXWoTawHrxGRx7M6lz7oUHZz2ktMOU+96y5t68ok1mc96oLZdCAoGWZDBriOGqjPfNVnJhDHtZ3c+oR5JQojEvLKH/+XlLfx/sni1EmHevLQ363FvfVPqzVp2yTtce/Hp+3R6EQFEANDe2uLdt9ceI3smyLG8jGNyc83LJqxGaMgHV5uy6at2HEj6U//urtBi+txfJe7EEF2KjM4eJu67q6KqDtnyY8eALmuU/fbcTa1LdsnqhRQRvLQHeva+WEK/zaKRLrvt7/cQ7++63116QVRsbPPV9OJWGYs6D0aNdb6NDqvXH4R+17a3EeR9x5o24x3dd0Le0SNHDFFXfvxtePK3+aXUAtsQ+lvQCJgQRgCBLowfd0OgmwicmoRk+FEE76UPHLWfOueEaT1Vr3Oi3018sbV9BFwmDnnWx/JU155Kkl+V11QMikMGD1Lf/9wxvbyVXCd0RXZkD8aMJT7FqHfTeZghVWJ4Cmbtdz28UfqWCPYilphifBEXEbpkkUDEvOwlz44IpFXxc/vDONJG+GyD4HnEgePUsYfvnbtwU1c7VLGJ9Y7M66PZRcUv3/Q7tTQJK+VzuezsiiUI+tip78kLPRRrrOVyuHFd/SqEjXlviPd3LJ7jk3Mh1ia7o+TSC6WHJ6Hz3nvEvpXvz1gcQvKJNTYIsUHfW/W+CSkjVl/WYne3C/2+Y7eycXVoGDfb5znkHe268BvS57i3ewkg9Hdv22G5QaBNH3gaBgIQqI/Ae494k/q3ZX8ILkC28n/yg/FDggQbRgYQMAjIhPuSUw9TMgnXHskiWooAWiVe6mxc46AXNYAZ7kZ7SD+fCLJyiODO5P/+8WcrorbdSTMnqvNPPqhXnr5eVlnDshOxWLseogJoMDPtURriYVZkbkhYCjNPmXw/9YdXUq/hVzZvVXvsNlwtenyNkkOGqy6bSXEswazKljp+F9FGBOWqLfyxRKIYdSiKLXz21b+KHie/SnirQ+iXthAxWgQlfX0rCS3xrwE7Em3POdDlyTPjEiIoRrvm5WGK8rH64F+9b6o6/m37VvZ5bU8di5gxeGV3fLjmGWuXTtHCibRX3mHRb0nONmnTobxteX/bvotd21mnj/X89AePfhkTX/Ltxd7fiyJBPnTMbLNzTbenT7+NNaby7YPc1z0EEPq7p62wtISAfPj+ev5i9eKGvnFYAQcBCNRDYFgSt3trw3G7ZXL3vSQmaej157MmqnNP/JOIGEtADLWL++MR2HPMLuk3QTzDt+/YGS/jBnM6aOJo9eyaTbkTGZmonXns5MrJdqyF8LJDVWNNPjXaMbsNU/MufkcfEcdnUpTXXNm6DHShXxgJE4lVnw2fE9rdq0TWqvxFZLohWUTK89ivutf83WZngc8Ef/CgQWrHzs69XyZO2FVd9V9mWguePnV04eyaNhu2pI5nscrDMvYCVzaeuU+85yKOLl79Og/xev3J4mf67MQSQUoWkVe98KprszmnN+2Oyds8ULnMqFjfQeeKV9zgcpBxXlaxvr3jdh+hZLeNhFzSi1PSb+SbUHRAdZsOAo3FIaR9bcKnheSv742xaKXfu93s0R/6rcgT5GP1o7LxcrYP2J4vYJ4rVLWoH6OfkUf3E0Do7/42pAZ/JBDLqwGgEICAHYFvXjBLfeb6xXaJI6SSeNJ/edwUNf+Ox4Nzy4oLdcc5rTJ4cCK4cWwJAAAgAElEQVRG78iI0XuPHakO2ne0OizZPi1eX3+fbPlv8yXts2nLttaYmB1oi0i8JPEA/t1TL6kXNrzWGjuLDNk1EWE2JYvYVVdVfN8YfdsmpmlMT9wiYS7GJCyvLrFEIAkH9tTzr0QXy6v6QIzfhw8brI5PwjTctmR1jOx68vAVsqSt9cJDkdDkamiVZ7/roazyzjvx7fs2chhmUV1dhd82jpXNdom1mGfyqhJdYi1+nJaEFjx2+t594ibH3DEQsnAmHrCyYGbG0hfBKKZ9Rf3U3I0QErKiKP+qUD6+ZyPo8uSMmsdWbwxecDTtr/p2277fQgXPbDlS1/WvvK7kWbS5YtXDpqyyNLG+4z522C44+eSdvSdGPfUYq1uF/tDnWTPNjk9ifR+rxhrZNpX6SLsWOVpI/zrn/VOJyR/jARpAeSD0D6DGHghVlQHslQsexLN/IDQ2dewogX3GjVQbN2313jLpY7x4GcmhjDIpDb2yk8IYAmKITSIQfHjOZPXoMxuSbHaqQ/bbo5eHZhtiK9vUT/rFf65rh4j+o/96XK7JMSZJNix804xIBFdxEH592w7rLMqE+Bh920ZciiE2jBg2RJ1/0kGlB6+Gtl/eIkKMxRBpLC0oikCyPDnU9me/eU5t2brduh3bkFA8O+VgzRhXyPkSoe1cZL+NMG4T99eceNdla1Ub2CzA5eXRhLBbZXv2d7NdYtpnI0LGaL+itrDpSy6sQp6ponJcF7hc7DXTmt+RWO9cM/8qcc13EckMxxKrPSX8htgbwzNX2k9CmDRxdk5R29fRL137WZ0czDMMTLukb8i8pMnDikPraYZ+6VahP9acKDu2jfV824yZi/q3vKekjeXPAW8a5RSq0/WZIX3/JoDQ37/bd8DVznb704ADQ4UhEJlA02F79JZYGVSL53DoledlGmM7rI9de4warsYk8abXJGFmTM9VEZJkkHfmsQeof/jpo+q+h1/wyb7Re9ri1V806YzlrVMH1EFJppP2HqW2JQL/s2s3ORdRNLGQyf8n593vtHCQLfxdb9lbXXLa4aU2hXppyjM+9+NvU5MTBlWXb+iHItEvxmJIUWgY6XPf/P8f6RoHhLHJ+0i8OUMvaU95z8o72/XyFeRsyrEVpERIuD+ZcC9+fG3qxSv10QcEi7Aj+WiRzld4OTIJkyG7jHyvqpA0Rfn62utrp819psd3LPts45/H6G9575bQGNJ53GxCUNnwzktTdwjDbKiMGIvD2XpULeS5LurkhWOR98Fdv/tD6vGuxXVJNyEJF7gtCWcp4faKrryzG3zby7wvRh8OtcN391Zoueb9dYzxzPeI3uWgvwc+37cY9fWt58jhQ9RnP3S4mrSXCMi7qG4V+mMtFGbj3cd6jmwWmGP0g7I89GLBq8mZRrslZ2nZnutVt13k3xwBhP7mWFNSzQTk5SyDxlhbvGs2l+wh0LUE8sLM1F0ZU8T0Ffm0jUUH2vkOnEPqPmRIEj9+e3l8Z9sQLiF2xLz3LQeMVQ8+tT5mls555Xn2NeW1KMaKV7Qs3sik/5kXq+Mfv3n8ruriDxyifp18x8SjyPfKEzlieShVhUYQm11FFF1PmXxe+VdvsxaFfRYVqkS/UC/iKpFD+t/ffHuJkgOM237tNWZkcHirKu/aIgaxtuSXMZa+IEL9B2btF23yK+KfnCUg35GqS0QiERhkEVfGrbYhMsx8Q4UE4fzZ7y5Rf2jJDiypmxli596HnlfX3/6YeuW16vBlRbyrnknzvpDwPUWLWrHevaaddR/EqEXs5U+/1BOmRuo3bOhg9VKEBcAbLz22z25FeffG8ka3ObDYtl1sw7GI7Vr4lbbSO7rk8PAXkve9FtmmT9ojfe5jePHn9XnbelW9n3x/dzmE1LcMm/ukD8fqU03F3bepVzaN73jLzOeoKSPUsVNHqHcePdPHhI7dU5cgHytfm/FyXfBkDHLzr57uCdOW/X7IuAPRvy767coXob9d7YE1ngSaFHA8TeQ2CEDAk0D2YDsfkc8suswLMlTsc6mieHB37ghHF0vd0u6SiLbTkrMFHnt2g3p9q334GbdSilMXeezG8gCysdMUG8p2mpmHa4kgIItYIVde3WN6TdqItz4LcTb5ZrnIZP7aHz9qFTPZJkxCiBexjegq+f/3G5epJ57dGNLErb831GO1abHKp++VNUKV/eIBKodo6wMvffqdGUokpENU2RqSt8+90hbTJ++RihQ+ix+6zCxjG1tCdvUU9aE6xhM2ISGkLvK9E69z8ebUnp16l6DLApfcGzOOf5HHvfTFRcnulieSccOWwHGDjchWFhNbOMmhtE2GY7HpozZpXL6LNvm5prFh75qnb/rQHSrdEBc9xrh2l2GD1HknHVIaMtG3Deq6L1bonuy7O+Q7YNa16lyYOriI7bbnGsUe99RRH/IMJ4DQH86QHFpAIMaqdguqgQkQgIBBwBRBsx5Qvs98lSDX1KJhJ3ZFtKVzSVuKEDM28XhfnYSokQG7ecmkY//xQ9XWQbuolf/Z+7eqOpSFC6lDdCmzJzuQlnrKIpX2/tOxN3XfjiG6ye6P73x6di+Pwdj1rgqNIExsFxek7sJJhHjfS7jJ5CZvN1+V4CeLMA8mfyQ8iwhiW5OwSa5ha2xE15gehr6c6r5P2lLE69C407H7q029fWPdl+UtAozs3nj6hTd29Mjin4T82WuPkbkevbbPjHzDxCPPxStYng3pg9LXX9y4JX1W5H55B9/677+3QdRImun7j00Os37jsFifK7QP+nhzlnnY1xEOsEpAknea7CzJflezPF2FnpAdD2bZVd+PGMxcdz288V0Wz/uhhc+nT3/s5D3y/pFzYiT82CbP58nHftvQaD55+95jxjx/Y/z5RnjAIkeBsrmHrw113le2aOVSbtX8yCWvJtJKGFffb4W2L2/Xl+23uKiOdYZXKyrTZ+5ax7iniXanDHsCCP32rEjZUgKxVl9bWj3MgsCAI6CF4HPeP7UwlIfPoCa7M6AMbIzJZl7+YsPLr21Vv3/+lQHXrrrC2a3QWoSS3+W3p1Y8qhY9/bpatNLtQNAq0djH0zykkd40dqS6/lPv6JWF9qzM2zb79R8+pH714PMhRab3ZoWUWAKNNswmNIKkLRO39TMu3n+xthDrhRRhLHnqMvKAung+lTWI7U4BEa9tQroEN37DGRw0cXTi+bqnOjj5r0waXcTnIlM/fs29asOr4WcEuKJog0ClvbCzfUX35Q/MmtizE8C2fvJchHrI25bVdDoJJ/OOQ/dKwqQNUwckMafNcxN8bbFdlLMRA2OPI6qEOPFg/uni1dbil4vQ4+tckW2HsoWK0N2auqw2PMu+/S97n3yrZBFC2Ohvm4wjba/YfbCq3E6InFU2lf0uTOV9qxc/ZexQtBgbUk5T90o/eeSZl9KwZ69t2e5crO+5L84FRbghVJAvGsv67LLT1SlzNopQ5cIsfB0kXBd866wDeccngNAfnyk5NkwghhdkwyZTHAQgYBC4+M8PUaN3HdYziakSjFwP3baZkGcbpA5RWESJzyWHYMmAbKBf0ibfOG9WH5FX2vZ/3PKAemmTW8gfm1i6TU94pY2lnnLA7K8feaHnUE+z7UWQkDAe0uc/992lasVz4WFdsh5K829/XN2xdHXULueyPV/aVCaf4t086o8Hgkl7xRCFfSoVI7RB1U4B067Q8AE+dWzynqoFNldbTv27u1xviZbeReTQu0EeWrWh59uVxv5PQn64CHF5xmcXP32Fp7LdLtGgdTijukTdIhHJxhFBI4k5jqg6Y8RnN4LYacvPN3+ze1QtLMQS+qvK6XCXtSpee2lrb/TsTTaLzHJP0+/T/sDeqoFanMhX9NVjVlmM69T4zAVrqCAv3/uib7XvmW2dEM5DdbCqXVYubULadhFA6G9Xe2CNB4H+Pon2QMItEOgqAlVb0XVltBeu7WGlIqy/ber4HiHVBUpsL2hd9qiRw5LDBbe6mNJv02Y9v2RgLRMU1624nzv9cDXn8L0rOX3qukVWB+NWZuSYYMjg5MDlHeWnMYin5q8fflGt2bjZMfe+yT9x0kGJoD5U/ftDL6hn1mxS617eHBzzOFvK7MP2Upd+eHqwrU1n4LMTSGwcMWyI+uh7pqQLU/JHxAybSxYV5F3i2qdt8m5bGpvY4TY2n/b3d6mdHTq8RMQNOSy07LLxkJf+ISJCrN0qNtyyaUIn/z5lduoelwUaVxvNsB8S8qPKEcHMP5YXvORZ9s6V94ssZPu+Z05/5/5qfbKL5k+Hx74RXk8Oj9Vx6kPLkDpUvSNi7dDulFe53lWmQwD5Pv+ys0f6TlV7Fi2yyn0/vn+Vuv+xNY3vHu0Ue9fnur+mjxG7Pu851TtL9MHSbeHnK8hX7Y6S+rl8Q7VDWSfO9Qh1YrJZnGtr+7elH7bVDoT+trYMdlkTiDmQti6UhBBoOYFBgwYlYkmH1BIHNjYDDJ2dj/huM5jLM5f3ikMjBiTVnuG+AqwUrcW5bOgW8YI1J9qXfHtxKmS09eq2cxtMr37xxNQxobXHaxs9wkKea1vPV7N/uUwU29ovXezKi3frcr+k/X+v/EV6VkKnrrI62Apw2vZOePdJ2fI8yvuuSijsFOPY5fo8m7Ft0PkJcx2C6T/XbVKbX3cPn1FkW5HnZch7rYqDKSaHePXbnGUitoSKVpKH77ivikXe79oBRdjIc5e9XG3xaUvzW+z6jvKpc9k9rvWNXf5Azy+G86MeU+sFIznDKHvmh7xzZfdayPlKsdrK9UBi290wYp/NDlB5t336g4dYO4DEqrfkE/JONu3Ic7jT77blT7+U2/5y5pD0A672EkDob2/bYJklAZ9BkWXWJINAVxI44e1vVgt/82xX2F7l4aUrccu9T6t/umulV518xCdfLxEvAwfwTXqhJ/Q9XrRTQvKXuNYysL/0hqXq8WfDQ+MM4ObqU/WPvPsA9etH1+Qe/CiefTIRsJ0I6li5coCgPrB4z9Ej1FuSfEJDocSaELm+S0JjyNr0tVPfsZ/6ZXK2g+shwjZ5u6ax8YivyvMvvvIL9frWzgn9ReK874S6Tm/zIpYhoRuq2qetv8tOjE4vLtqIQiH8imJKxxDHq+zSAq5P38qey1NWVuhYQPJu6pmzDSMp9RcxvkoU833HSJ1lEagNZ3HEYK9Dl+nDw6V+MhaYkoznqhhW9eP+/rvP85nH5Ioz36q+c+fjuYtXZnoX0bxO9jbvXtvnMM9OeTZlbPqnXU/DUkciGeN2MhRlLGeS7NjWdsGQhb06e3V43gj94QzJocMEQgZGHTad4iFQC4H/khxi+48/W1FL3jEztT0c996Hnldf/+HDakdF+JMi23zFp1gD5pjM+mNe3/nMbPXX8+v1Pj32LXur+x95Ub3eQU/h/th2NnU6LAn/8IkTp5UerH3zr55KvWCLPJBjeEzF8HSTSa0INvoyD0rM28nQxDtEL5Ze8K1fqz+se82mSWpNE+rF/pnkXdDJw8rzJq6hO47yziOpqxFihG6oy7Y68+1knGERfG/+5dPq4eQQTN9xii2brCDTZHvLs3HmsQekIfZsDxd3PcMjNHxPU6FjfM6/KDvbJuQdI31n1MihSVjIbbbdqJZ0MXbW2CyeuJwRVEtFW5xpzHNBbKvZqQNoiwT5RY+L88kr6SHWemfv5L12Ux88elLHF4Ntmdqmi7EwKmWZ4zZXB5WiM9ds60C6+ggg9NfHlpwbIhA6KGzITIqBQCWBgyaOUY+v3lCZrirBuYmo9t07n6hK1tHfbQaGetvgnUufDQ7l4DMxWJIMFq9c8GBXhEDqaGMGFi6HMf/DTx8NzIXb205g/71HqU+cMK2Xd76NF5ZZL9sdQHksYni9ao9aESNuSBZTZSKZXZwwdzI0IfRrYTrkYLqYfcd3YVXbEGvi6lunPKE/1KamxEepcywPP19+uwwf4hSuZuiQQWrb9vAwg667bXzrZ96nxyg//+1zTnUOKTv7Dmx696FeULHpZ9Lvz03e+RJGUu/SsjnjwNeBy2ZcGcJe3xsSGqtoQcqGZwzb68pD2Icc4qqfpbIFf9N2W0ehuurb1nx9QpzGqEvRbqMYeZNHMYEYDiySu96J4/seanKME6s/6J1D6aJQcj7arsnYpb/tGkLoj9VbyKejBEInYR01nsIHPAEZIB//Z/uqB55anxsCwwWQeNQcn3idfvnm37nc1mha2+2TsQYwUrk3jRupRg4fmgpz2vNWBqYfmLVfrzju8uG/Y+nqNBTGMy++2iiX2IUNHza4oyEwbOtz6jsmqR/9epVtctJ1OQFTmPY5QNJX7I8h9O+avKvfm7xf/y3ZfbApeVeUXeL9P2LokPR9UudlLmLKwsk1//KQWp0cwtypK1Tob9JDOY9RdkdCjENIpRzbQ+dD2y3md9PHFjmw9s+mjFMLE/G77IyAXUcMVdt27Ij2jWqKr2Yi/VQW8vLisvtws70n6zXtK4rblpdNZwp6wuD+JKTFQ6s29Cx6ag/aNydjrt88uU6t2bC5dDG0yA4fwTJ0N5ENE+nTLjsayviZvzWxKGxTP580tmP6srx95vGIy32J+nD0afO8ewjjEoukfT6x3v+yUC7v7pCzfZp4/9qTKU5ps6jYX/oyQn+MHkMeHSfQFk+2joNoiQHdchBsJ3ENHTJYvX3aeCXbCd9x6F7qiv/92+CD87Q3k9RLtm/WdUk5svvgP1asdS5CJqkiTFXF0pUJpEz0mjhMUIRD2dIp4UP+7T8SAW9LZ7c/O0PNuUH4XnDywano1/brL46ZrP7PPU+33Uzsi0hAxzSVSYrP5ROm4+yrf9XI+8Ssj6t3sw+LrCfzNbc+pO5Jwp118gqNl95J0SvLM5bHdFOT4E4KPdk+97YDx6v1r77ey4FBvk3y/Mt39sHEuSHGZS4uydghPTzwBQndsDkda4wYNkSJ8Dw52VUU47DwULE3pM5Zz8lO7GouW1TRIop4hlZdVfG9bRetYgjNVbbq32MIa3nvghgL0bZ1sEn35gm7qWfXVDu7SH88JwkXKjs1fK8Qpr4L/762tv0+14NpY9en6QXX2PZ3W34x3v96N46MHaT/hFyhY7+Qsm3uddlFHCNkqI1NdaZB6K+TLnk3SiDWZKxRo/thYcOGDg4Os9IPsfSpknlglWs8vCI+evJwx5LVav4dj9eGUQ+sbQaUgwcPSj3mj0g8/Kbvv4faY7fhPTETiwzsxCS6W7zfbRtVeyN0yuvQ1k4ZSJ2ZLLSIsMcFAVsCPp58nYhdK/Wp85uY5z3/3/9pmVq2cp0tylrS/ei/HheU78PJoXdzk11pTSz0mobmbT+3+c7ZVLYpob8NCz0mD3nHy3hHLumv8sc3PEARZ+1AUHXWR7atXQ4LN++1FaBt+oVrmjxPw6ZF4qK+7BNnviq+c5kwI/dK24s9Vc4jrpyL0sdYhMyLZX/q390Vy8SgfISjnMMgizByFYl/8lzr5yeEfYwdUz4L/0GQWnxzpx0fm/rOtbgJGjfNZ/eTaaQ+e8Vnh222sj5hcpsC5utA2M3vF4T+pnoX5TRCQB7iv73hN0m8zx2NlEchvQmI9+KgQUq9tmU7aEoImBO1EE+W7IdaBlh1T0BFCDk1OZDtiec2qsWPr1XPr39NbU2etyQEa6/nTgb+h+63hxq96zD11POv9AlJJEKdnqBlUcViMhA7YZFnW6zFpNhM9W4K8bbmgoALAdeY3G3ydHapZ1lac8FYp/tKcq7Iosf8dkrEsEvGAD/8or/Q73PIZQy75d0pPOUbZ16xRGnbreBm3NhXNm9NTXGJG/utHz+i/jXQKy8GTzOPbPzumMK05H3hKQerW/99lVfow+wB21V19xULqvK1/T1PSGn6+17Ul33fsTbxneW5EIcu+a/8kRBRNvH+bbnapovRd/MWaDux48yss4zJ3/PWN6mjk4WTPO982R0jfV8v1oV48Md+v7o+w7Zt3bZ0tt+GTjo+xjiQuW3c225PiFe/PPffOG9WGnotRiSAtu6wCXEg9HEsakufQehvS0tgRzQCnR4sRatISzKSEDM2CycyUN832Rr9syQuax3XoZP2UAe/eXf12LMvq0cSb79uvWRwLAKV9oCJ4R10ypET1SdOOiidBEl+dXlBShvsO35kGt6m7Dpp5kT1zsP2VDL5rIpfm7c1ru7Fijb0nUQLU+HHD/6pJtKfZLIjnlhF3lV5IQ2GJDsu7nv4hY4g0QNMsTfG5LkjlaipUBH2ViaTaq5iAmUTCunrcsCWvAtFLN07iT36xHMbknj59XyfqtrJ9jtalY/5e5HY9n+SEGQ/+MVTLllFT+vj0S9tJd8M33BOoZUo6k+xFp6rPN1s4sbaTKKvv/0xJQfYt+3SAlDsMxhOf+f+6rdJLHjJ1/eq8io38+3k+KTIzqa9ePPePaHPSdXz4du2se+LNVbJviM7teNM87FdiIzNM8YcKG/hJLadnczP5tuQbb8YXH3qbLNo55Mv95QT8Hn/ms4NsRaH2rrQE/rdthl7tbGPIvS3sVWwKYhAG4V+8XATj+duu3T8TNkOXRRv09zmKdvHQiZbwkcOaDv3hGnq+WR1Wa5RuwxLPOz26OVhEuq91Kn20NvjTCE2Rn/V+cbgX9ZHXcQqCdmzY4d9pzc9Uzs1QO2251Pb+5Zkke3/SzxRfbdPx+iDPuzMNvcZpPqU2S336MXAThz22C2M8iYULvE3m67nnx04Tv1HIkjGuLILxmaeId5dMWyTPHzitPp6A8ewuSxWuIQRuvx7vw0u5rMfOlwdM33v3Hxkkn3Dz1ZYjZ90KBxZKM27OsmxCpK88+U7JWOVGJe8A4SDTTz4qvJsBapOjk/KxIZYQk0VJ/m9jvBB3SLW1iX0d/q57dRCS6wFDp/FZZu+3uk0LmOarONUJ/qU7Xu001z7Y/kuuw/lfStRAHSIrljfjzburomxEN4t36dsv0bo749PeovqtHLlSrV48WK1atWq1KrZs2erOXPm1GphaKyy2MZJOJtpbx4d7dCx2Pbl5XdwctDqh2ZPSkOrmJeIceJluun17Wqv0bv02TobYwBs8zINFTI+8u4DGvN4lPrI4OsDsyb24Sne7sIs9JJ2OuqgCak3ZLdepqda257htjMNHVh1YjKQJxR0UkBpUxvL+0JiQupLYoTLwZLaQ12ErUcT8XHDpjfCegzUy5xQ2ni8dZrTnyffgJ8uXh1sxqiRw9T8T72jdGHv49fcqzYkh6B26nIVXTq50LdLclDrzZ9/VyGqumP0+4aCKTr00GWyb9s/xo4arsaPHqFWPOfvNS9laXEhxlhFxtXyTH3jhw/bVqMyXV4orOxNMca5lYbkJChb3DO/FTHYVtmX5RRrl4ZrOLYqO+v4Pcb4NPuNFztD5zWhde3UIaqxhH6fxeVQZnXfL3PES7692HmXthlTvOlzukLnI3Uz7e/52ywMydhZFvZMZ4FY759O7Qwqa9dYixjd8H3KckDo7+9PfAfrd/XVV6vLLrusjwUzZ85Ud955pxo/fnwt1tUxyQkx9Ioz36oOS0KeyMe6KoxJSDll937xrLeqf7r7qVJvsRHDBqv3zthHzUk8zsRenyuWZ7CNSOArDJiHlH72u0udvM5tmMgKuQjvEu9OJrV7JSEjykKpxIiJJx9tKaNTIQ9suNik0cJdJ4RnG/vamibGlsKmxAt9+G52EVFPdOveldLWNtR2FcUJz9p99S3LOxZyqS0MzQllN7wzDtx3d/VkoFAq7PNEomybxJrY+LS1jX1mvjEOY/SxU99TFX811pgy7z0dEje2yHMy1oTdZCrjJnHukOcs9Looiac/77bHQrNJvcplTB1z3GPjaBJLmHQBYPtdkDxthB6XsrNpzZB7+re6F8NC7I19b2gICLGnSAzzndeE1rGTXtgxFk6k/jbzxlBOTd/vyybvm6Yd9V7cuEWte3mLeuj3L6mt2+KfZ2izWNo0x4FYnm7vh1ZtSKsv35DJe+1WeAaHpIkxD2xj+w+k71O2ryP0D8Snv4E6z58/X11wwQVq7Nix6itf+Yo6/PDD1erVq9U111yjli5dqk444YRU7K/jirFFJ6Zd2kuiUxNvc+IiE9ZFj69JRWiZIOlDlUR0Oy45hCn0cKUYE6CqSbfZNq7ijgxm9dbxOibDYttpyU6Ij79vqlUXimWDCF7Svzq1kGRVWctE4mUgXGIICpZFdn2yGF4Gdb+f5N0y66Dx6oNHT6oMMfTf/te96oFnOueN3MkOYbto0ylBoJNssmVrVt3C4uCJo9XqNZucvfOy9bYVZebf/nhyJkH4DgLXNrftwzrfTrdf1cJErEliHpdQ0VAcC0Q0zF4xxmI6TxknyjfmJ8luFGEReonzy9ybfxeaTTqWk3FC7HFPlWezr/jmW2Fz3OqSh7SVjPdF+NfnNklfPzjZCXFHcobDpi3bXLLrSZsn5NS5GOZlZI03hY7b9fNUNN/y2dl44sw3q9+uWOv1LFTZUyPKNGvXeVyePVXv8LrrUEf+oc9UmWd1Xe+wvEXAOtiQZz0EQvtcW5/D0Hpp2q5j23payS1XhH43XqS2JDBu3Di1fv16dc899/QK1bN27Vo1bdq09Ldly5apGTNmWObolixEtPqLYyanq91LnlgbvPU9+9JzmdDK4OtdiXf97YGHqjV5MEqMAZurvTYH0JrnCGjv+tDBelGPfOdhe6m//fB06w4bYwVdPj53/+4PXoN8a0MbSqhjJcvuEK5qAraiX3VOKvWMlElmjEu2DstuFnnO9IKibb6/+c1v1O/XblO//cPwdAHLvCQvCYe2NvFK6m9X3hkeRXUUrp++flG/5GDbriLI6XjfoWfD2JYZkk5i9I/dfUSwWGo72ZA+IrHlf5+EfbK95MB1EQB//7z9PWbePhP9WJMw2zpm01VtNY/1XszGwI6xk6HIAz1WWEBhpftb6NlImnsMgV6H+jwWl3QAACAASURBVIsR+jDbH4oWT3S60MWZbHnyXnj82Y29FgB1yEdxwNExlH37d959vn26bk9023dbTBY+efnyM5+nsnJt51Lm3EaHAHOtT1V/d83PNX3IfF2X1S39xoVN6Nyw6NtQ5/e2jd7cLsxJq5LoE0uszgrKsnLZddY055D3tWlrp84xCeGF0B9Cj3tzCdx7773qmGOOURKiZ8mSJX3SXHTRReq6665TV111lbr00ktro+jjFWGKzDF2BhRt1ZYJU9l2YxHvznn/1NTD3qceGmrTnhox4nT6DBSkrX58/yq1+PG1vT5QUn+ZJBXtVjj17+6K3v/el5T3ycQr3fayHdCX5SeCl/STbhC7qrjoHR2xRIWq8rr59zqe7y/f9Du19Ik1wVhCdhmI0C/X29/+9vS/WuzXobDk3zoZCs0Wjtj7odn7q2fXbSoVd8vCGZWVFWOCbFuXtqXTglOdk9bYdf7AUfup6fvvEbSY5jOZsmEkcerPfs+UHlHRd6HV5/vd6Xd91bsqllNA1lM81uSzyP4YOxFMb/IYYxV5psReHbLI9xnTi6K+/bSs3CrRMFZ/EBvM8GOyOPPq5jfOXSkL+ejLLHufa3uW7SyI9S3yeX/E4uGaj8/czGV3RlVs9ezBq2K/yzOvFwnydgS5sghNH+Jh7rO4HGpv3ffHmEuLjdnnKYauUVT3qgXzupmRfxwCvk4CVd/NONb55VLX8+RnTbN3IfQ3y3tAlKZj819++eVq7ty5feqsw/rUGb5HF2rreZPn8S15hAxeqw7OyoufJgMWOVRV7o3hed4JTw2fwa9uL1dv/qIHygxLVJQm5mTNLOP0d+6v/vK9B1o/66FefXpw1WmxxLrCFQm1F0qdA9JYtnY6nzqeb9fJfxGDqvAHZeyyQn9e2pB3cxPtlj3synzf6zAK+n0v7z39vne1LeR961rWiEQM3rJ1u+tthellZ8bm5GB318uc2DdZf1c7s+n1pDvEZt/JlEx0JPTK/Y+82Ctkx8ikDd6R7EKTw+LNUBI+IrTvRD/WO8enfWxtDv2+5o1tbBZgbOpU9h2wHQPnlaN31+l3k4uIWGa3/jb4Pgfm2LoOZw0br70QrpqNi+hr0w980lSJyZJn0fwoW16MM7pCxg0+9Q+9x+W94NveMtZ58I87Gzcl30s5K2P65D0KQ61Km97wsxV9dkOadc1bJAhlEXJ/yHysmxaHbBnFetdmvw0+33Ubm112o9rkR5rOErD5LmgLbb8Pna1R+PkDRTtkOl2vqvIR+qsI8bszAS30F3nsa4//JoR+MV5eWJ/6nwvV0F3H5dalypvSZzLi43VXBtrn4xxLNHftAL4CrTDToRhcy/RNX8ck0Ud89WlfqbMpeMUaGPqyjHWfeUZD28XcWHV2zWfY0MHqY8cdmBub2TWvbPoY4lPogMhG6Nfvdnk/28Ro3mfcrurFDa+pbdt3hiLqc7/02UP2G6PG7Da8chIevfAkQxexwbd8EYSvvfAo9Ylv3uebRZ/75F35VBJWxiXud/bbGrq9PVplKjLac8wu6jufmZ2m8hU1qpwHXOpisxhuO9kL9QyNIZq61F2ndfEE9R3XSFk6zIyUZ16x6l21+GPbjto2sVeezWzIGN9+a9bZDGfpw7SJ599WOPQNcbBrwvesYw+o5fvt8xzIPfr8ruzuORGUbc/vCl2ws110861jXfdVPV9Fz1Nd9uh8ZV6xfNVLyRz4lfRctt12GZbOGcSZLMS5oC67feZB3dpnqhjGGIdLGdlvQ6x8tf1V+klVPfm93QSq5hbS/hJ9QhYx2375vF/MOvloO21ggtDfhlboZzaceOKJauHChYWheZoW+gWvhBEaMX6K+vurvqmeTwY8Nl4Ruln0waC2YkRdg7qqwaQ5STszmUTIJM3XSzS0S8pkQT4QNgKcngjnTSxD7ai6vw6RyHaSmLXNdZKUt5hUR32qGMb+PXuuhfT7a3/8aL8ISxSD1ZDBg9Rfn3qYOiY5v6OOK4aYE7rIaCv06/qXPTumt4m8w2Me8qwFm06+azUDXTe9WyB239ATal9xK2uP2UdsJ5/ZXRKSZwwvUhtWItS/uGGzTdLcNNnvgs3ZMmZG8l6UPLJisbdBDjcWTfZ0HHHxgA6xK3QCJlUZOWKI2n3kMOsxh88E1XfhuWiCGGtx3sYDXRiZwp+8J4YNGaSGJ4vG8h4blbCT9szuKM12k6qJf1W3ygslIe9km/G1GdJSl2P77qiyyxw/2zqcyPjWJWSifLuPTnZvffx9U4OeF9u6dCKd7/fBZdGtE/WyKVPv2nsxOT9Inq+8Hdo2+QzkNC7z3E7MGZtqmxjfRLE1+22Itbg8LTnQ+8PJ7nV5J3dKZ2iqLQZ6OfJMLn/6pXTRUJ+51q3vNt8QYTHPwmu6PyH0N018AJRXt9Avon0nrsEjdlfDRu1ZWvSOra+pra+8qNSObbWZODSxYUhiS94l5W/ftC4pvgUHVQ4arIbuNr7QVm1/E8yKGiO1b5cx0dpq584d6vX1q5RK/utz2fQxybeI2eBhI9Ww0fv4FN2ae7a/tl5t29T7AFYxTtppyC67q0FDhrfGVl9Ddmx/XQ32rEcRH19b8u4re8dUlSPPwLaN/9mRd5A8P4OHDFUqeffIM7hj+za14/VX//Q8Jv8+YtzkqipY/b4zacNtybu+Fe9aw+KUwbBdEgRDkz9DEgZJzGfpb8m7YdDQ3h7FVhVNEvVq0yTfEWMn2d6ak26n2vbqOrV9y8u93pODh45Qg3cZnfu9ENbbN7/c5x7JfPgeE2t/J6Rt/cd30rDd3RfYtm/ekNR5bV8WFt9IYb8jYZWW7/ldCWisXrdKH0qfrfQjlDxb0rci2TQ86VPSZ30v/V60eXel7eHJU75DMm6wuaTttiflSHl51+Dhuymf/pTNa6u8b5OxXyNX0v7pM+fRVoXPQWK4vLeG7jo2N98ejpl3hq5vaN8xuZXZWMRX7B4ystyjMR2zvfx8tOelkbb2KcTz+yBs0m81FwQSAvJMyTsh+55Jv4fJsyRjr1jfnlYCjzRWzT5XNu8qGx6ic8i4hAsCXUXA47mymdMuXbq0tRgQ+lvbNN1r2BVXXKGuvPLK2jz6OyX0d2+LYDkEIAABCEAAAhCAAAQgAAEIQAACEIAABCAQSgChP5Qg93cVgarDeG+++WZ11llnqTPOOEPJ/+aCAAQgAAEIQAACEIAABCAAAQhAAAIQgAAEIAABfwJ49Puz484CAlrIF8/7JUuW9El10UUXqeuuu05df/316vzzz4cjBCAAAQhAAAIQgAAEIAABCEAAAhCAAAQgAAEIBBBA6A+Ax635BNauXasmTJiQ/rhs2TI1Y8aMnoQrV65MD8Zdv369evLJJ9WUKVPACAEIQAACEIAABCAAAQhAAAIQgAAEIAABCEAAAgEEEPoD4HFrMQEdp3/s2LFq3rx5auLEiWr16tXqC1/4QirwX3755Wru3LkghAAEIAABCEAAAhCAAAQgAAEIQAACEIAABCAAgUACCP2BALk9n4B49V988cVqwYIFfRIg8tNrIAABCEAAAhCAAAQgAAEIQAACEIAABCAAAQjEI4DQH48lOeUQeOCBB9TChQvTX8aMGaOOP/54wvXQUyAAAQhAAAIQgAAEIAABCEAAAhCAAAQgAAEIRCSA0B8RJllBAAIQgAAEIAABCEAAAhCAAAQgAAEIQAACEIAABJomgNDfNHHKgwAEIAABCEAAAhCAAAQgAAEIQAACEIAABCAAAQhEJIDQHxEmWUEAAhCAAAQgAAEIQAACEIAABCAAAQhAAAIQgAAEmiaA0N80ccqDAAQgAAEIQAACEIAABCAAAQhAAAIQgAAEIAABCEQkgNAfESZZQQACEIAABCAAAQhAAAIQgAAEIAABCEAAAhCAAASaJoDQ3zRxyoMABCAAAQhAAAIQgAAEIAABCEAAAhCAAAQgAAEIRCSA0B8RJllBAAIQgAAEIAABCEAAAhCAAAQgAAEIQAACEIAABJomgNDfNHHKgwAEIAABCEAAAhCAAAQgAAEIQAACEIAABCAAAQhEJIDQHxEmWbWPwAMPPKDuv/9+tWHDBjVmzBh19NFHqxkzZrTPUCyCAAQg0I8J3HzzzWrVqlXqnHPOUePHjy+s6dq1a9WiRYvU8uXL0zTTp09XRx11VOk99957r7rvvvvS9JMmTVKzZs1SU6ZM6cc0qRoEIACBegisXLlSLV68OH1fy3XCCSdUjptdx9rZMmbPnq3mzJlTT4XIFQIQgEA/J+A6DnYda7um7+e4qR4EuoIAQn9XNBNGuhKQD9LFF1+sFixY0OfWCy+8UM2bN881S9JDAAIQgIAjAXkXn3322WrhwoXpnffcc0+hoHP77berj370o2r9+vW9Shk7dqy6++67+4hNIi6de+65aunSpX2suummm9SZZ57paC3JIQABCAxMAvKu/uIXv6iuu+66PgBmzpyp7rzzzj4Lrj5j7auvvlpddtll1mUMzNag1hCAAASqCci4+dOf/rR68sknrcfBrmNt1/TVVpMCAhBoggBCfxOUKaNxAiLwiMgvk5PPfvazauLEieqhhx5Sn//851MR6aqrrlKXXnpp43ZRIAQgAIGBQsCcHIhYL+/eIqFfRPsjjjgiRXP55Zerk046SW3cuFF9//vfT9/lcv8TTzzRIzSJwCSe/jK5OeOMM9THPvYxNXr0aHXHHXeoK6+8Ms2nbFFhoLQB9YQABCBgQ0A8Qo855phe71PZKfXVr341fXeLZ7+I/eblOtaeP3++uuCCC9L3+Ve+8hV1+OGHq9WrV6trrrkmXbDNK8PGdtJAAAIQGIgETjzxRLVixQp13nnnKdkZZY6bhceyZct6Ocm4jrVd0w/ENqDOEGgrAYT+trYMdnkT0B+lrDAkGeqJjPy2bt067zK4EQIQgAAEiglIqJ6zzjpLHXjggep73/ue+vKXv5x69ReJ71owyluElYmM3Hv99der888/Py1UC0Z5wpD2GJUFALGDCwIQgAAEyglIOJ3nnnuuz44r/a6Vu3fu3NmTic9Ye9y4cbkLvrJwO23atPS3rDBFu0EAAhCAQD4BcajJC285derU1BEmO6Z2HWu7pqedIACB9hBA6G9PW2BJJAJa5BGv0Llz5/bJVX/88PaMBJxsIAABCGQIiDgkMZ7/5m/+JvXC12J90Xt30KBBaQ5r1qzpEx5CLxqYor7O77bbblMnn3xyr9JFsJIFhqwwRSNBAAIQgIAbAe0gI3eZIrzrWFvnIzttlyxZ0seIiy66KA0bxI5bt/YhNQQgAIEsAT1Gzr5PXcfarulpCQhAoD0EEPrb0xZYEolAmQAkRZStTkcygWwgAAEIQMAgUCb0VwlA5tZh7VFaNvmQYos8R2kUCEAAAhCwJ2AK/aZHv+tYu2phoGyXlr21pIQABCAwsAmYoS1N5xrXsbZr+oFNndpDoH0EEPrb1yZYFEigynNUTzbwGgoEze0QgAAELAnYCP1l8Zm1sJ8V+k3hyTSl6jtgaTbJIAABCAxoAnrMnPXEr3rHZsfaVWNvLSoRp39AdzcqDwEIBBAQxxg57FzCXV544YVq3rx5PbnZvGPNsbZr+gCzuRUCEKiBAEJ/DVDJsrME9EeqKERE1WSjs9ZTOgQgAIH+R6BMFNLvZFuhv8jDFKG///UbagQBCHSOgBk7PxsmzXWsXRRKQtfORlTqHAlKhgAEINBOAjpSgWldnjOj61jbNX076WAVBAYuAYT+gdv2/bbmrpOPfguCikEAAhBoCQGE/pY0BGZAAAIQsCSgBaS8g81dx9oI/ZbQSQYBCEDAgYAcyLt8+fL0jqefflrJuVZysLnswrrzzjt7zr1yFe5d0zuYTFIIQKABAgj9DUCmiGYJHHnkkWrp0qUKj/5muVMaBCAAgSICZUK/TFJOOeUUZevRL16mEyZMSIsidA99DgIQgEB8AmbIHlMs0iW5jrWvuOIKdeWVVxYetotHf/w2JEcIQGDgEZAx8sUXX6wWLFiQiv368HPXsbZr+oFHmhpDoN0EEPrb3T5Y50Gg6oCwiy66SF133XXq+uuvV+eff75HCdwCAQhAAAIuBGxi9GdjQOv8V65cqQ488EA1duxYtW7duvSfqw7jnTp1qnryySfVsmXL1IwZM1xMJS0EIACBAU1APELPOuusPh6hJhTXsXbVYby6zLzdAwO6Mag8BCAAAUcCetwst+lxcNXhutmxtmt6RxNJDgEI1EwAob9mwGTfPAEt5F9++eVq7ty5fQxAAGq+TSgRAhAY2ATKhH5zQrJmzZqebcaaWJ4ApN/j2bjRck/ewsDApk/tIQABCNgR0O9bWVi9++67CxdKXcfa5uKB9jA1LcIJx659SAUBCEDAhkA2vJrrWNs1vY1NpIEABJojgNDfHGtKaoiA3momHqCLFi3qJRqZv61YsaIhiygGAhCAwMAmUCb0CxkdBiJvp5X+7aabblISM1ouHQYiz/tT/3bhhReqefPmDWzw1B4CEICAJQFbkV+ycx1rmyHXsjutRFCSHV0SV1p2Yk2ZMsXSYpJBAAIQGJgE5L353HPPqTlz5vQBMH/+fHXBBRf02gnrM9Z2HZsPzJag1hBoJwGE/na2C1YFEtAfJpk4fOlLX1KjR49W9913n/rqV7+aTiTyvEADi+R2CEAAAhD4IwERdR555JEeHpdcckl6dooI+Ycffnj674ceemjPQqwWjeTfr7rqKjV79my1ceNGde2116qFCxf2ijMqaUxhSMT+T37yk2meP/jBD9LQbOKNKuUhGNElIQABCFQTMN/B5nvavHP33Xfv5eHvOtbWi7DyfpZF2IkTJ6rVq1erL3zhC6nAX7QTt9p6UkAAAhAYWATMc01OO+20nrH1HXfckZ6HosfTl156aQ8Y17G2a/qB1QLUFgLtJoDQ3+72wTpPAg888IA699xzU6HHvPTkQnuFembPbRCAAAQgUEJAexOVQcoemK5jOGfvkUN6b7zxxj4hfWQC8tGPfjRdvDUv2c116623EpufHgoBCEDAkoDedVWWPHtguutY2zwkMlsOIr9lQ5EMAhCAQEJA3qdnn3126gyTd4nTjCny6zSuY23X9DQOBCDQDgII/e1oB6yoiYAIQcuXL09znzRpkjr++OP7iEU1FU22EIAABAYsAfG4v+WWW0rr/+EPf7iPx73c9/Of/1xt2LAhvVeEpbLDdGWiI+lXrVqVpp8+fbo6+eSTByx3Kg4BCEDAh4B4h8rO17JLxtF5jjKuY21ZINDi1JgxY9KxObuvfFqNeyAAgYFOQMbNixcv7jUOPuqoo0r1Dtextmv6gd4m1B8CbSCA0N+GVsAGCEAAAhCAAAQgAAEIQAACEIAABCAAAQhAAAIQgIAnAYR+T3DcBgEIQAACEIAABCAAAQhAAAIQgAAEIAABCEAAAhBoAwGE/ja0AjZAAAIQgAAEIAABCEAAAhCAAAQgAAEIQAACEIAABDwJIPR7guM2CEAAAhCAAAQgAAEIQAACEIAABCAAAQhAAAIQgEAbCCD0t6EVsAECEIAABCAAAQhAAAIQgAAEIAABCEAAAhCAAAQg4EkAod8THLdBAAIQgAAEIAABCEAAAhCAAAQgAAEIQAACEIAABNpAAKG/Da2ADRCAAAQgAAEIQAACEIAABCAAAQhAAAIQgAAEIAABTwII/Z7guA0CEIAABCAAAQhAAAIQgAAEIAABCEAAAhCAAAQg0AYCCP1taAVsgAAEIAABCEAAAhCAAAQgAAEIQAACEIAABCAAAQh4EkDo9wTHbRCAAAQgAAEIQAACEIAABCAAAQhAAAIQgAAEIACBNhBA6G9DK2ADBCAAAQhAAAIQgAAEIAABCEAAAhCAAAQgAAEIQMCTAEK/JzhugwAEIAABCEAAAhCAAAQgAAEIQAACEIAABCAAAQi0gQBCfxtaARsgAAEIQAACEIAABCAAAQhAAAIQgAAEIAABCEAAAp4EEPo9wXEbBCAAAQhAAAIQgAAEIAABCEAAAhCAAAQgAAEIQKANBBD629AK2AABCEAAAhCAAAQgAAEIQAACEIAABCAAAQhAAAIQ8CSA0O8JjtsgAAEIQAACEIAABCAAAQhAAAIQgAAEIAABCEAAAm0ggNDfhlbABghAAAIQgAAEIAABCEAAAhCAAAQgAAEIQAACEICAJwGEfk9w3AYBCEAAAhCAAAQgAAEIQAACEIAABCAAAQhAAAIQaAMBhP42tAI2QAACEIAABCAAAQhAAAIQgAAEIAABCEAAAhCAAAQ8CSD0e4LjNghAAAIQgAAEIAABCEAAAhCAAAQgAAEIQAACEIBAGwgg9LehFbABAhCAAAQgAAEIQAACEIAABCAAAQhAAAIQgAAEIOBJAKHfExy3QQACEIAABCAAAQhAAAIQgAAEIAABCEAAAhCAAATaQAChvw2tgA0QgAAEIAABCEAAAhCAAAQgAAEIQAACEIAABCAAAU8CCP2e4LgNAhCAAAQgAAEIQAACEIAABCAAAQhAAAIQgAAEINAGAgj9bWgFbIAABCAAAQhAAAIQgAAEIAABCEAAAhCAAAQgAAEIeBJA6PcEx20QgAAEIAABCEAAAhCAAAQgAAEIQAACEIAABCAAgTYQQOhvQytgAwQgAAEIQAACEIAABCAAAQhAAAIQgAAEIAABCEDAkwBCvyc4boMABCAAAQhAAAIQgAAEIAABCEAAAhCAAAQgAAEItIEAQn8bWgEbIAABCEAAAhCAAAQgAAEIQAACEIAABCAAAQhAAAKeBBD6PcFxGwQgAAEIQAACEIAABCAAAQhAAAIQgAAEIAABCECgDQQQ+tvQCtgAAQhAAAIQgAAEIAABCEAAAhCAAAQgAAEIQAACEPAkgNDvCY7bIAABCEAAAhCAAAQgAAEIQAACEIAABCAAAQhAAAJtIIDQ34ZWwAYIQAACEIAABCAAAQhAAAIQgAAEIAABCEAAAhCAgCcBhH5PcNwGAQhAAAIQgAAEIAABCEAAAhCAAAQgAAEIQAACEGgDAYT+NrQCNkAAAhCAAAQgAAEIQAACEIAABCAAAQhAAAIQgAAEPAkg9HuC4zYIQAACEIAABCAAAQhAAAIQgAAEIAABCEAAAhCAQBsIIPS3oRWwAQIQgAAEIAABCEAAAhCAAAQgAAEIQAACEIAABCDgSQCh3xMct0EAAhCAAAQgAAEIQAACEIAABCAAAQhAAAIQgAAE2kAAob8NrYANEIAABCAAAQhAAAIQgAAEIAABCEAAAhCAAAQgAAFPAgj9nuC4DQIQgAAEIAABCEAAAhCAAAQgAAEIQAACEIAABCDQBgII/W1oBWyAAAQgAAEIQAACEIAABCAAAQhAAAIQgAAEIAABCHgSQOj3BMdtEIAABCAAAQhAAAIQgAAEIAABCEAAAhCAAAQgAIE2EEDob0MrYAMEIAABCEAAAhCAAAQgAAEIQAACEIAABCAAAQhAwJMAQr8nOG6DAAQgAAEIQAACEIAABCAQSuCBBx5QCxcuTLM54YQT1IwZM0Kz5H4IQAACEIAABCAAgQFIAKF/ADY6VYYABCAAAQhAAAIQ6F8E5s+frzZs2NCnUmPGjFFHH3004rFHc69du1bdcMMN6Z3C8fzzzy/MJUSsv/rqq9Vll12W5n3VVVepSy+91MNaboEABCAAAQhAAAIQGOgEEPoHeg+g/hCAAAQgAAEIQAACXU9g0KBBpXUQT/F58+apKVOmdH1dm6rAypUr1YEHHthT3LJlywoXTM4880y1YMGCNO1NN92k5O+2F0K/LSnSQQACEIAABCAAAQiUEUDop39AAAIQgAAEIAABCECgywmYQr94hcslHv4iPj/55JPp32fOnKmWLFnS5TVt1vwTTzyxJ6xOkbe9eP5PmDChx7A1a9ao8ePHWxuK0G+NioQQgAAEIAABCEAAAiUEEPrpHhCAAAQgAAEIQAACEOhyAqbQv3Pnzp7aiAg9bdo0tX79+vTf7rnnHjVnzpwur21z5t98883qrLPOSgssWigx01x44YXpzgmXC6HfhRZpIQABCEAAAhCAAASKCCD00zcgAAEIQAACEIAABCDQ5QSKhH6pVpVXuoSo+fnPf94T43/69Onq5JNPLiRipi87A8A239tvv10tX75c6XLN+yZNmqSOP/74Qg/5IlvM+Pp59TF/LzsAN+utL7sjsuGPzLA9t912Ww87sW3x4sVq1apVKUthJXXJ3l8k9Jtx/88555xeDKrOBBC7pU112VUcdRuIncLrqKOOctqV0OWPD+ZDAAIQgAAEIACBfkEAob9fNCOVgAAEIAABCEAAAhAYyARshf5s/PgrrrhCXXnllX3QSWz6W2+9tVdMehGPv/71r+emv/zyy9XcuXN78nHJVy9EiOB+3HHH9RxMqzMbO3asuvvuu51sEWHcjK+fDacjhxdfcMEFaRFVB+CaQv7111/f51DecePGpTsmxM5169Yp4XT22Wf3hPzJws2yKhL6yzz9y36THQYXXXRRzy4Ok6PsNjDPD5AFg9NPP70nvJOZdunSpZzpMJBfKtQdAhCAAAQgAIGuI4DQ33VNhsEQgAAEIAABCEAAAhDoTaBI6Bch9z3veU+P6Gt6pJtivBbZn376aXXdddelmYtw/cQTT/R4dot4rH8TEf28885LdwHofxORWy7XfM0dB3K/zvuf//mflYjN+t9WrFjRU2kbW8x8swscRx55ZE/eZYfsSoFl4XvEE/6UU05J7dJhe+699151zDHHpPxEVJ88eXIPJx1CyfT8jyn0m/Zk2ygvfJPJSOwXW++66650kYIwT7xlIAABCEAAAhCAQHcRQOjvrvbCWghAAAIQgAAEIAABCPQhUHQYr4jwWuA1vdElrIz2eD/jjDNSMVtfpre7FshlweCII47oEd0XLVrUswCgw8SIqO2ar2SYFZt1jPvs+QJ6kcLWZXhvmgAAC89JREFUFlOgN+to2igMzAWEvK5VFr7HXHDQ4r0O2WN6zmcXDMxdBDGF/qlTp6be+VIvs41MZuY5ArrfyELPnXfe2VN9WazYd9998ejnXQMBCEAAAhCAAAS6iABCfxc1FqZCAAIQgAAEIAABCEAgj4Ap9Gd/F9H32muv7RV33xSXtTe/vs/06teCtJk+G3rGLM8136zQn/UiNxcB9G+2thQtFJgLGXmhePL4FoXvyYbtMe8Vwf/RRx9Nzx+Qy+Rqiu2xhH69k0DK0t78pj2XXXZZ+ldT1Nf2y79Lu0rIo+wZAjxxEIAABCAAAQhAAALdQQChvzvaCSshAAEIQAACEIAABCBQSCDr0a9D6mhv/mwcelNcLsOqBemymPDm/a75yr15Yr7Os0ror4qvb3rca1HfDNuTd7huHo+88D2msG4K92VnGei8TbG9DqG/rE3NXQxmvfQ9M2fOVF/60pdKD2TmUYQABCAAAQhAAAIQaB8BhP72tQkWQQACEIAABCAAAQhAwIlAXoz+bHx+01u+zPPeLFgE6RkzZigfoT+7UyAv37qFfjNkjQjYCxYs6AlZJH9fsmSJFee88D033HBDz8HEJlvzjAIR1SVs0JgxY3p59Nct9Od59OuKTp8+vZeILwsW3/rWt1I25mWeI2AFiUQQgAAEIAABCEAAAh0lgNDfUfwUDgEIQAACEIAABCAAgXACRYfxZgV9HYfdVrjXltmGy3HNN1ToLwsjpG3Xcevl7+J5rw8Ptg3bo/PJhu/52te+1hMP34zzb4bDWbNmTc9ZBuYOgFCh31xM0LsaivK37V2ymPHFL36xh082br9tPqSDAAQgAAEIQAACEOgMAYT+znCnVAhAAAIQgAAEIAABCEQjUCT0mwfPSmHLli1LPfRvv/12dcopp6TlZw9ulX8T0feWW25R559/fpqmLL15GK9rvpK3a+geW1s0XDMmvwncNmyPvscsd+zYsT2HHGcXG4qEfjOMkKvQb4YGyu7U0EJ/dteBbmuzzhKqZ9asWT1x+OXv5qHBZh4uOx6idWQyggAEIAABCEAAAhDwJoDQ742OGyEAAQhAAAIQgAAEINAOAkVCv1hnCsymYGzGqs+GmBEBWOL779y5s6eC2fTnnXeekrMAJOSLiOY6rWu+rkK/GGRri6TNCuDybxJOR+roepkivr43K6ibnv86fNFdd92lFi5c2FOcjdCfXaSRtpMFBtmRoM9ekAzNcwpMT39JK7ZMnjy5VzuZYYak35htb9pps1vClR/pIQABCEAAAhCAAATqI4DQXx9bcoYABCAAAQhAAAIQgEAjBMqEfjOkixijPdlFAD/77LN7CdCmseaigPx7WfrsYbQu+foI/ba26PqY4rv820033dTLk922kcxFE7nHPNhW5yEC/fvf//6Us3mJh7xcS5cuVTZCv6TNOyxXyvze976njjnmmDS/7IHEptifrZeUO2/evB6PfnPBxEwr6W688caesEO2fEgHAQhAAAIQgAAEINA5Agj9nWNPyRCAAAQgAAEIQAACEIhCQMLTiHe9HPqqw+2YGevf5d/OOeecXgKuhIK5//770/vlksNaDznkkB4xOGugpNfe6VLe8ccfn5vWNl8JibN8+fK0mKxtZb9JeltbsosdZux8lwYQEV9CGulr9uzZas6cOblZmLbrdCLcr1q1Spn3mXXQhx+bGZplmgfp6jYtumfx4sVpWXJNmjRJHXrooWnYpuwlbO677770n6U9jz766Nx0LpxICwEIQAACEIAABCDQPAGE/uaZUyIEIAABCEAAAhCAAAQg0CAB85Dg7E6FBs2gKAhAAAIQgAAEIAABCNRGAKG/NrRkDAEIQAACEIAABCAAAQi0gcDUqVN7Quncdttt6uSTT26DWdgAAQhAAAIQgAAEIACBaAQQ+qOhJCMIQAACEIAABCAAAQhAoG0EJITOKaeckpolB9SuW7eubSZiDwQgAAEIQAACEIAABIIJIPQHIyQDCEAAAhCAAAQgAAEIQKCtBMwY+GUx9dtqP3ZBAAIQgAAEIAABCEDAhgBCvw0l0kAAAhCAAAQgAAEIQAACEIAABCAAAQhAAAIQgAAEWkoAob+lDYNZEIAABCAAAQhAAAIQgAAEIAABCEAAAhCAAAQgAAEbAgj9NpRIAwEIQAACEIAABCAAAQhAAAIQgAAEIAABCEAAAhBoKQGE/pY2DGZBAAIQgAAEIAABCEAAAhCAAAQgAAEIQAACEIAABGwIIPTbUCINBCAAAQhAAAIQgAAEIAABCEAAAhCAAAQgAAEIQKClBBD6W9owmAUBCEAAAhCAAAQgAAEIQAACEIAABCAAAQhAAAIQsCGA0G9DiTQQgAAEIAABCEAAAhCAAAQgAAEIQAACEIAABCAAgZYSQOhvacNgFgQgAAEIQAACEIAABCAAAQhAAAIQgAAEIAABCEDAhgBCvw0l0kAAAhCAAAQgAAEIQAACEIAABCAAAQhAAAIQgAAEWkoAob+lDYNZEIAABCAAAQhAAAIQgAAEIAABCEAAAhCAAAQgAAEbAgj9NpRIAwEIQAACEIAABCAAAQhAAAIQgAAEIAABCEAAAhBoKQGE/pY2DGZBAAIQgAAEIAABCEAAAhCAAAQgAAEIQAACEIAABGwIIPTbUCINBCAAAQhAAAIQgAAEIAABCEAAAhCAAAQgAAEIQKClBBD6W9owmAUBCEAAAhCAAAQgAAEIQAACEIAABCAAAQhAAAIQsCGA0G9DiTQQgAAEIAABCEAAAhCAAAQgAAEIQAACEIAABCAAgZYSQOhvacNgFgQgAAEIQAACEIAABCAAAQhAAAIQgAAEIAABCEDAhgBCvw0l0kAAAhCAAAQgAAEIQAACEIAABCAAAQhAAAIQgAAEWkoAob+lDYNZEIAABCAAAQhAAAIQgAAEIAABCEAAAhCAAAQgAAEbAgj9NpRIAwEIQAACEIAABCAAAQhAAAIQgAAEIAABCEAAAhBoKQGE/pY2DGZBAAIQgAAEIAABCEAAAhCAAAQgAAEIQAACEIAABGwIIPTbUCINBCAAAQhAAAIQgAAEIAABCEAAAhCAAAQgAAEIQKClBBD6W9owmAUBCEAAAhCAAAQgAAEIQAACEIAABCAAAQhAAAIQsCGA0G9DiTQQgAAEIAABCEAAAhCAAAQgAAEIQAACEIAABCAAgZYSQOhvacNgFgQgAAEIQAACEIAABCAAAQhAAAIQgAAEIAABCEDAhgBCvw0l0kAAAhCAAAQgAAEIQAACEIAABCAAAQhAAAIQgAAEWkoAob+lDYNZEIAABCAAAQhAAAIQgAAEIAABCEAAAhCAAAQgAAEbAgj9NpRIAwEIQAACEIAABCAAAQhAAAIQgAAEIAABCEAAAhBoKQGE/pY2DGZBAAIQgAAEIAABCEAAAhCAAAQgAAEIQAACEIAABGwIIPTbUCINBCAAAQhAAAIQgAAEIAABCEAAAhCAAAQgAAEIQKClBBD6W9owmAUBCEAAAhCAAAQgAAEIQAACEIAABCAAAQhAAAIQsCGA0G9DiTQQgAAEIAABCEAAAhCAAAQgAAEIQAACEIAABCAAgZYSQOhvacNgFgQgAAEIQAACEIAABCAAAQhAAAIQgAAEIAABCEDAhgBCvw0l0kAAAhCAAAQgAAEIQAACEIAABCAAAQhAAAIQgAAEWkoAob+lDYNZEIAABCAAAQhAAAIQgAAEIAABCEAAAhCAAAQgAAEbAgj9NpRIAwEIQAACEIAABCAAAQhAAAIQgAAEIAABCEAAAhBoKQGE/pY2DGZBAAIQgAAEIAABCEAAAhCAAAQgAAEIQAACEIAABGwIIPTbUCINBCAAAQhAAAIQgAAEIAABCEAAAhCAAAQgAAEIQKClBBD6W9owmAUBCEAAAhCAAAQgAAEIQAACEIAABCAAAQhAAAIQsCGA0G9DiTQQgAAEIAABCEAAAhCAAAQgAAEIQAACEIAABCAAgZYSQOhvacNgFgQgAAEIQAACEIAABCAAAQhAAAIQgAAEIAABCEDAhsD/BdmZZfoXV9IC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 descr="C:\Users\dell\Downloads\Recency against Frequenc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504950"/>
            <a:ext cx="5715000" cy="3533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4800" y="1200150"/>
            <a:ext cx="3096358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b="1" dirty="0" smtClean="0"/>
              <a:t>Scatter Plot for RFM Values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Low frequency 0-2 relate to high</a:t>
            </a:r>
          </a:p>
          <a:p>
            <a:r>
              <a:rPr lang="en-US" dirty="0" smtClean="0"/>
              <a:t>r</a:t>
            </a:r>
            <a:r>
              <a:rPr lang="en-US" dirty="0" smtClean="0"/>
              <a:t>ecency values. More than 250 days.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Recent visits 0-50 days lead to more </a:t>
            </a:r>
          </a:p>
          <a:p>
            <a:r>
              <a:rPr lang="en-US" dirty="0" smtClean="0"/>
              <a:t>visit in future. 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Higher frequency has a negative </a:t>
            </a:r>
          </a:p>
          <a:p>
            <a:r>
              <a:rPr lang="en-US" dirty="0" smtClean="0"/>
              <a:t>relation with recency values.</a:t>
            </a: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214575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Classification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2114550"/>
            <a:ext cx="829650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high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value customers come from financial, health or manufacturing industry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 smtClean="0"/>
              <a:t>Best age group is 31-49. while 41-49 remains the most valued age group in both old ad new customers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 smtClean="0"/>
              <a:t> New South Wales can offer better value than other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dirty="0" smtClean="0"/>
              <a:t>Although female is more aggressive buyers, man are not far behind. Age wise division shows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both are high vales.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 smtClean="0"/>
              <a:t>Mass </a:t>
            </a:r>
            <a:r>
              <a:rPr lang="en-US" dirty="0" smtClean="0"/>
              <a:t>customer in wealth segment offer greater </a:t>
            </a:r>
            <a:r>
              <a:rPr lang="en-US" dirty="0" smtClean="0"/>
              <a:t>value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dirty="0" smtClean="0"/>
              <a:t> </a:t>
            </a:r>
            <a:r>
              <a:rPr lang="en-US" dirty="0" smtClean="0"/>
              <a:t>Customers who visited recently should be focused as they will again visit in near future.</a:t>
            </a: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Summary Table for few High Value Customers</a:t>
            </a:r>
            <a:endParaRPr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597" y="1988977"/>
          <a:ext cx="8686806" cy="2944972"/>
        </p:xfrm>
        <a:graphic>
          <a:graphicData uri="http://schemas.openxmlformats.org/drawingml/2006/table">
            <a:tbl>
              <a:tblPr/>
              <a:tblGrid>
                <a:gridCol w="830139"/>
                <a:gridCol w="830139"/>
                <a:gridCol w="2319115"/>
                <a:gridCol w="830139"/>
                <a:gridCol w="829271"/>
                <a:gridCol w="1387725"/>
                <a:gridCol w="830139"/>
                <a:gridCol w="830139"/>
              </a:tblGrid>
              <a:tr h="560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first_name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last_name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past_3_years_bike_related_purchases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Industry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Wealth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wns_car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tate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Hasheem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Groucock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Manufacturing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High Net Worth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NSW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Theresa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Cowper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Manufacturing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Mass Customer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NSW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Clemonts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Retail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High Net Worth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Sammy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Borsi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Financial Services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Mass Customer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NSW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Leticia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Hovenden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Retail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Mass Customer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Casper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Health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Mass Customer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NSW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Calhoun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Mussington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Health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Mass Customer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NSW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Kizzee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Agget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Manufacturing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Affluent Customer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NSW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</a:t>
            </a:r>
            <a:endParaRPr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Introduction</a:t>
            </a:r>
            <a:endParaRPr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123950"/>
            <a:ext cx="5257800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Identifying and Recommending High Value Customers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Problem Statement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Sporocket is a company that deal in high quality bikes and accessories.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kumimoji="0" lang="en-US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motive is to boost the bike sales</a:t>
            </a:r>
          </a:p>
          <a:p>
            <a:pPr lvl="1"/>
            <a:endParaRPr kumimoji="0" lang="en-US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Finding the 1000 new value customers that would lead to higher value in business.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kumimoji="0" lang="en-US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Analyzing data on demographic, gender, jobs and</a:t>
            </a:r>
            <a:r>
              <a:rPr kumimoji="0" lang="en-US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industry level to find the new customers from the 3 datasets </a:t>
            </a:r>
            <a:r>
              <a:rPr kumimoji="0" lang="en-US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available.</a:t>
            </a:r>
            <a:endParaRPr kumimoji="0" lang="en-US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1123950"/>
            <a:ext cx="2971800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Analysis Approach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Bikes and cars related purchase for last few years</a:t>
            </a: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Industry, gender distributions</a:t>
            </a:r>
            <a:endParaRPr lang="en-US" baseline="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Wealth segment analysis by Age groups</a:t>
            </a:r>
            <a:endParaRPr lang="en-US" baseline="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 Cars owned by states and age groups</a:t>
            </a:r>
            <a:endParaRPr kumimoji="0" lang="en-US" sz="14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 Customers segmentations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Profit segmentations</a:t>
            </a: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 New and ole customers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RFM analysis for customer classifications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123950"/>
            <a:ext cx="4419600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Quality Assessment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- Key data quality issues and amendment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799" y="2114550"/>
          <a:ext cx="7848601" cy="2650346"/>
        </p:xfrm>
        <a:graphic>
          <a:graphicData uri="http://schemas.openxmlformats.org/drawingml/2006/table">
            <a:tbl>
              <a:tblPr/>
              <a:tblGrid>
                <a:gridCol w="1336680"/>
                <a:gridCol w="1012770"/>
                <a:gridCol w="1310299"/>
                <a:gridCol w="1165198"/>
                <a:gridCol w="919702"/>
                <a:gridCol w="1186450"/>
                <a:gridCol w="917502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Accuracy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Completeness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Consistency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Currency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Relevancy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Validity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980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Customers Demographics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Age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: Missing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DOB: Inaccurate data type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Job 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Title: blanks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Gender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: Inconsistency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Deceased 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customers filtered out 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Column 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with irrelevant information removed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0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Transaction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Profit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: missing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Transaction month: missing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Brands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: blank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Online Order: blank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Price 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and date format: incorrect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Order_status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: cancelled filtered out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Sold_date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: format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Price: format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Customer Address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latin typeface="Verdana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Verdana"/>
                          <a:ea typeface="Calibri"/>
                          <a:cs typeface="Times New Roman"/>
                        </a:rPr>
                        <a:t>States</a:t>
                      </a:r>
                      <a:r>
                        <a:rPr lang="en-US" sz="900" dirty="0">
                          <a:latin typeface="Verdana"/>
                          <a:ea typeface="Calibri"/>
                          <a:cs typeface="Times New Roman"/>
                        </a:rPr>
                        <a:t>: inconsistence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1472" marR="61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1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 smtClean="0">
                <a:latin typeface="+mj-lt"/>
              </a:rPr>
              <a:t>Profit Contribution by Job Industries</a:t>
            </a:r>
            <a:endParaRPr sz="1400">
              <a:latin typeface="+mj-lt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152401" y="1581150"/>
            <a:ext cx="38100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 smtClean="0">
                <a:latin typeface="+mn-lt"/>
              </a:rPr>
              <a:t>- Four industry contributes more than 10% of total profit.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 Manufacturing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 Financial Services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Health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 Retail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- One reason of choosing bikes by these industry professional could be the distance. These offices might be on a reasonable distance from homes. </a:t>
            </a:r>
            <a:endParaRPr sz="1200">
              <a:latin typeface="+mn-lt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971550"/>
            <a:ext cx="5029200" cy="403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3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 smtClean="0">
                <a:latin typeface="+mj-lt"/>
              </a:rPr>
              <a:t>Profit  % by Age Group</a:t>
            </a:r>
            <a:endParaRPr sz="1400">
              <a:latin typeface="+mj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504950"/>
            <a:ext cx="3200400" cy="145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 smtClean="0">
                <a:latin typeface="+mn-lt"/>
              </a:rPr>
              <a:t>40-49 Age group has shared most profit for the business.</a:t>
            </a:r>
          </a:p>
          <a:p>
            <a:r>
              <a:rPr lang="en-US" sz="1200" dirty="0" smtClean="0">
                <a:latin typeface="+mn-lt"/>
              </a:rPr>
              <a:t>Followed by 50-60 age group of people.</a:t>
            </a:r>
          </a:p>
          <a:p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Mass customer segment is between 20-60. offering more  than 75% of contributions.</a:t>
            </a:r>
            <a:endParaRPr sz="1200">
              <a:latin typeface="+mn-lt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895350"/>
            <a:ext cx="5791200" cy="4248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Number of cars owned in each state.</a:t>
            </a: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47750"/>
            <a:ext cx="8839200" cy="39688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819150"/>
            <a:ext cx="4800600" cy="419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19150"/>
            <a:ext cx="4495799" cy="41909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6" y="891938"/>
            <a:ext cx="7011008" cy="41944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1325</Words>
  <PresentationFormat>On-screen Show (16:9)</PresentationFormat>
  <Paragraphs>231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dell</cp:lastModifiedBy>
  <cp:revision>32</cp:revision>
  <dcterms:modified xsi:type="dcterms:W3CDTF">2022-03-25T09:52:19Z</dcterms:modified>
</cp:coreProperties>
</file>