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6" r:id="rId5"/>
    <p:sldId id="267" r:id="rId6"/>
    <p:sldId id="268" r:id="rId7"/>
    <p:sldId id="271" r:id="rId8"/>
    <p:sldId id="269" r:id="rId9"/>
    <p:sldId id="270"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20BFE-AFC6-4B00-87A6-DF92AF53EA8C}"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B49ED-A04A-4929-BA7B-58BE40231491}" type="slidenum">
              <a:rPr lang="en-IN" smtClean="0"/>
              <a:t>‹#›</a:t>
            </a:fld>
            <a:endParaRPr lang="en-IN"/>
          </a:p>
        </p:txBody>
      </p:sp>
    </p:spTree>
    <p:extLst>
      <p:ext uri="{BB962C8B-B14F-4D97-AF65-F5344CB8AC3E}">
        <p14:creationId xmlns:p14="http://schemas.microsoft.com/office/powerpoint/2010/main" val="214812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2B49ED-A04A-4929-BA7B-58BE40231491}" type="slidenum">
              <a:rPr lang="en-IN" smtClean="0"/>
              <a:t>3</a:t>
            </a:fld>
            <a:endParaRPr lang="en-IN"/>
          </a:p>
        </p:txBody>
      </p:sp>
    </p:spTree>
    <p:extLst>
      <p:ext uri="{BB962C8B-B14F-4D97-AF65-F5344CB8AC3E}">
        <p14:creationId xmlns:p14="http://schemas.microsoft.com/office/powerpoint/2010/main" val="109061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5999" y="639097"/>
            <a:ext cx="6095999" cy="3494791"/>
          </a:xfrm>
        </p:spPr>
        <p:txBody>
          <a:bodyPr>
            <a:noAutofit/>
          </a:bodyPr>
          <a:lstStyle/>
          <a:p>
            <a:r>
              <a:rPr lang="en-US" sz="6000" dirty="0">
                <a:latin typeface="Times New Roman" panose="02020603050405020304" pitchFamily="18" charset="0"/>
                <a:cs typeface="Times New Roman" panose="02020603050405020304" pitchFamily="18" charset="0"/>
              </a:rPr>
              <a:t>Full Stack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Web-Development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70000" lnSpcReduction="20000"/>
          </a:bodyPr>
          <a:lstStyle/>
          <a:p>
            <a:r>
              <a:rPr lang="en-US" dirty="0"/>
              <a:t>By-Siddharth </a:t>
            </a:r>
            <a:r>
              <a:rPr lang="en-US" dirty="0" err="1"/>
              <a:t>gautam</a:t>
            </a:r>
            <a:endParaRPr lang="en-US" dirty="0"/>
          </a:p>
          <a:p>
            <a:r>
              <a:rPr lang="en-US" dirty="0"/>
              <a:t>2300290100251</a:t>
            </a:r>
          </a:p>
          <a:p>
            <a:r>
              <a:rPr lang="en-US" dirty="0"/>
              <a:t>Sem-3</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8620-6B36-89C9-1566-18129BBDF22E}"/>
              </a:ext>
            </a:extLst>
          </p:cNvPr>
          <p:cNvSpPr>
            <a:spLocks noGrp="1"/>
          </p:cNvSpPr>
          <p:nvPr>
            <p:ph type="title"/>
          </p:nvPr>
        </p:nvSpPr>
        <p:spPr/>
        <p:txBody>
          <a:bodyPr/>
          <a:lstStyle/>
          <a:p>
            <a:pPr algn="l"/>
            <a:r>
              <a:rPr lang="en-US" dirty="0"/>
              <a:t>Project-1 Create a simple personal web page</a:t>
            </a:r>
            <a:endParaRPr lang="en-IN" dirty="0"/>
          </a:p>
        </p:txBody>
      </p:sp>
      <p:sp>
        <p:nvSpPr>
          <p:cNvPr id="3" name="Content Placeholder 2">
            <a:extLst>
              <a:ext uri="{FF2B5EF4-FFF2-40B4-BE49-F238E27FC236}">
                <a16:creationId xmlns:a16="http://schemas.microsoft.com/office/drawing/2014/main" id="{1EB95227-0C3F-DC73-4508-E2C45E313E9C}"/>
              </a:ext>
            </a:extLst>
          </p:cNvPr>
          <p:cNvSpPr>
            <a:spLocks noGrp="1"/>
          </p:cNvSpPr>
          <p:nvPr>
            <p:ph idx="1"/>
          </p:nvPr>
        </p:nvSpPr>
        <p:spPr>
          <a:xfrm>
            <a:off x="1097280" y="2068872"/>
            <a:ext cx="10058400" cy="4184444"/>
          </a:xfrm>
        </p:spPr>
        <p:txBody>
          <a:bodyPr/>
          <a:lstStyle/>
          <a:p>
            <a:r>
              <a:rPr lang="en-US" b="1" dirty="0">
                <a:latin typeface="Times New Roman" panose="02020603050405020304" pitchFamily="18" charset="0"/>
                <a:cs typeface="Times New Roman" panose="02020603050405020304" pitchFamily="18" charset="0"/>
              </a:rPr>
              <a:t>Description-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Include a Profile picture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Brief bio</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Links to social media accounts</a:t>
            </a:r>
          </a:p>
          <a:p>
            <a:pPr marL="0" indent="0">
              <a:buNone/>
            </a:pPr>
            <a:r>
              <a:rPr lang="en-US" b="1" dirty="0">
                <a:latin typeface="Times New Roman" panose="02020603050405020304" pitchFamily="18" charset="0"/>
                <a:cs typeface="Times New Roman" panose="02020603050405020304" pitchFamily="18" charset="0"/>
              </a:rPr>
              <a:t>Tech Stack Used-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Basic Html(Hyper Text Markup Language)</a:t>
            </a:r>
          </a:p>
          <a:p>
            <a:pPr marL="0" indent="0">
              <a:buNone/>
            </a:pPr>
            <a:r>
              <a:rPr lang="en-US" b="1" dirty="0">
                <a:latin typeface="Times New Roman" panose="02020603050405020304" pitchFamily="18" charset="0"/>
                <a:cs typeface="Times New Roman" panose="02020603050405020304" pitchFamily="18" charset="0"/>
              </a:rPr>
              <a:t>IDE’S Used-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Visual Studio code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47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3E49C-F48B-726E-F83C-52309798D9AB}"/>
              </a:ext>
            </a:extLst>
          </p:cNvPr>
          <p:cNvPicPr>
            <a:picLocks noChangeAspect="1"/>
          </p:cNvPicPr>
          <p:nvPr/>
        </p:nvPicPr>
        <p:blipFill>
          <a:blip r:embed="rId3"/>
          <a:stretch>
            <a:fillRect/>
          </a:stretch>
        </p:blipFill>
        <p:spPr>
          <a:xfrm>
            <a:off x="-68826" y="0"/>
            <a:ext cx="12260826" cy="6371303"/>
          </a:xfrm>
          <a:prstGeom prst="rect">
            <a:avLst/>
          </a:prstGeom>
        </p:spPr>
      </p:pic>
    </p:spTree>
    <p:extLst>
      <p:ext uri="{BB962C8B-B14F-4D97-AF65-F5344CB8AC3E}">
        <p14:creationId xmlns:p14="http://schemas.microsoft.com/office/powerpoint/2010/main" val="116516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7D7-D881-994A-638D-FB3E30A60119}"/>
              </a:ext>
            </a:extLst>
          </p:cNvPr>
          <p:cNvSpPr>
            <a:spLocks noGrp="1"/>
          </p:cNvSpPr>
          <p:nvPr>
            <p:ph type="title"/>
          </p:nvPr>
        </p:nvSpPr>
        <p:spPr>
          <a:xfrm>
            <a:off x="1097280" y="263529"/>
            <a:ext cx="10058400" cy="1450757"/>
          </a:xfrm>
        </p:spPr>
        <p:txBody>
          <a:bodyPr/>
          <a:lstStyle/>
          <a:p>
            <a:r>
              <a:rPr lang="en-US" dirty="0"/>
              <a:t>Outcome of Project-1</a:t>
            </a:r>
            <a:endParaRPr lang="en-IN" dirty="0"/>
          </a:p>
        </p:txBody>
      </p:sp>
      <p:sp>
        <p:nvSpPr>
          <p:cNvPr id="3" name="Content Placeholder 2">
            <a:extLst>
              <a:ext uri="{FF2B5EF4-FFF2-40B4-BE49-F238E27FC236}">
                <a16:creationId xmlns:a16="http://schemas.microsoft.com/office/drawing/2014/main" id="{2D35655D-95C3-691D-88EB-1F597BBD2647}"/>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personal webpage project successfully resulted in a visually simple yet functional profile page, showcasing my background, interests, and social media links. This project enhanced my understanding of HTML structure, web page organization, and basic responsive design principles. Through this project, I gained valuable skills in creating a digital presence, paving the way for future additions like a portfolio section or interactive features (e.g., a calculator). This experience has provided a solid foundation in front-end development and personal branding.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67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4E37-0FDA-7765-6D8E-326A3FD41044}"/>
              </a:ext>
            </a:extLst>
          </p:cNvPr>
          <p:cNvSpPr>
            <a:spLocks noGrp="1"/>
          </p:cNvSpPr>
          <p:nvPr>
            <p:ph type="title"/>
          </p:nvPr>
        </p:nvSpPr>
        <p:spPr/>
        <p:txBody>
          <a:bodyPr/>
          <a:lstStyle/>
          <a:p>
            <a:r>
              <a:rPr lang="en-US" dirty="0"/>
              <a:t>Project-2 Create a Simple Calculator</a:t>
            </a:r>
            <a:endParaRPr lang="en-IN" dirty="0"/>
          </a:p>
        </p:txBody>
      </p:sp>
      <p:sp>
        <p:nvSpPr>
          <p:cNvPr id="3" name="Content Placeholder 2">
            <a:extLst>
              <a:ext uri="{FF2B5EF4-FFF2-40B4-BE49-F238E27FC236}">
                <a16:creationId xmlns:a16="http://schemas.microsoft.com/office/drawing/2014/main" id="{7B706439-DD4B-F2A8-05D3-C114AE43F0B1}"/>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Description-</a:t>
            </a:r>
          </a:p>
          <a:p>
            <a:pPr>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Develop a calculator application that performs basic arithmetic operations using JavaScript.</a:t>
            </a:r>
          </a:p>
          <a:p>
            <a:pPr marL="0" indent="0">
              <a:buNone/>
            </a:pPr>
            <a:r>
              <a:rPr lang="en-IN" sz="1800" b="1" dirty="0">
                <a:latin typeface="Times New Roman" panose="02020603050405020304" pitchFamily="18" charset="0"/>
                <a:cs typeface="Times New Roman" panose="02020603050405020304" pitchFamily="18" charset="0"/>
              </a:rPr>
              <a:t> Skills-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Java Script decision making.</a:t>
            </a:r>
          </a:p>
          <a:p>
            <a:pPr marL="0" indent="0">
              <a:buNone/>
            </a:pPr>
            <a:r>
              <a:rPr lang="en-IN" sz="1800" b="1" dirty="0">
                <a:latin typeface="Times New Roman" panose="02020603050405020304" pitchFamily="18" charset="0"/>
                <a:cs typeface="Times New Roman" panose="02020603050405020304" pitchFamily="18" charset="0"/>
              </a:rPr>
              <a:t> Tech stack used-</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HTML, CSS JAVA SCRPIT</a:t>
            </a:r>
          </a:p>
          <a:p>
            <a:pPr marL="0" indent="0">
              <a:buNone/>
            </a:pPr>
            <a:r>
              <a:rPr lang="en-IN" sz="1800" b="1" dirty="0">
                <a:latin typeface="Times New Roman" panose="02020603050405020304" pitchFamily="18" charset="0"/>
                <a:cs typeface="Times New Roman" panose="02020603050405020304" pitchFamily="18" charset="0"/>
              </a:rPr>
              <a:t> IDE Used-</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Visual Studio code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35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F77E-2111-E56E-CFF4-7B9EEA34B65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6E360EE-B176-5684-01AF-8CEF6393C1CD}"/>
              </a:ext>
            </a:extLst>
          </p:cNvPr>
          <p:cNvPicPr>
            <a:picLocks noGrp="1" noChangeAspect="1"/>
          </p:cNvPicPr>
          <p:nvPr>
            <p:ph idx="1"/>
          </p:nvPr>
        </p:nvPicPr>
        <p:blipFill>
          <a:blip r:embed="rId2"/>
          <a:stretch>
            <a:fillRect/>
          </a:stretch>
        </p:blipFill>
        <p:spPr>
          <a:xfrm>
            <a:off x="0" y="0"/>
            <a:ext cx="12192000" cy="6410632"/>
          </a:xfrm>
        </p:spPr>
      </p:pic>
    </p:spTree>
    <p:extLst>
      <p:ext uri="{BB962C8B-B14F-4D97-AF65-F5344CB8AC3E}">
        <p14:creationId xmlns:p14="http://schemas.microsoft.com/office/powerpoint/2010/main" val="84320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14A0-E6F3-4ACA-CD50-26EB0D80479D}"/>
              </a:ext>
            </a:extLst>
          </p:cNvPr>
          <p:cNvSpPr>
            <a:spLocks noGrp="1"/>
          </p:cNvSpPr>
          <p:nvPr>
            <p:ph type="title"/>
          </p:nvPr>
        </p:nvSpPr>
        <p:spPr/>
        <p:txBody>
          <a:bodyPr/>
          <a:lstStyle/>
          <a:p>
            <a:r>
              <a:rPr lang="en-US" dirty="0"/>
              <a:t>Outcome of Project-2</a:t>
            </a:r>
            <a:endParaRPr lang="en-IN" dirty="0"/>
          </a:p>
        </p:txBody>
      </p:sp>
      <p:sp>
        <p:nvSpPr>
          <p:cNvPr id="3" name="Content Placeholder 2">
            <a:extLst>
              <a:ext uri="{FF2B5EF4-FFF2-40B4-BE49-F238E27FC236}">
                <a16:creationId xmlns:a16="http://schemas.microsoft.com/office/drawing/2014/main" id="{0B4F3D74-A642-15A5-4F2F-07AE53EF3E04}"/>
              </a:ext>
            </a:extLst>
          </p:cNvPr>
          <p:cNvSpPr>
            <a:spLocks noGrp="1"/>
          </p:cNvSpPr>
          <p:nvPr>
            <p:ph idx="1"/>
          </p:nvPr>
        </p:nvSpPr>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This project created a simple yet interactive calculator with a clean, user-friendly interface. Built with HTML, CSS, and JavaScript, the calculator allows users to perform basic arithmetic operations (addition, subtraction, multiplication, and division) and features buttons for clearing, deleting, and evaluating expressions. Through this project, I developed skills in designing responsive layouts, applying JavaScript for interactivity, and ensuring a seamless user experience with intuitive functionality.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05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EBFC-8189-622E-3DD6-995B7A7D466D}"/>
              </a:ext>
            </a:extLst>
          </p:cNvPr>
          <p:cNvSpPr>
            <a:spLocks noGrp="1"/>
          </p:cNvSpPr>
          <p:nvPr>
            <p:ph type="title"/>
          </p:nvPr>
        </p:nvSpPr>
        <p:spPr/>
        <p:txBody>
          <a:bodyPr/>
          <a:lstStyle/>
          <a:p>
            <a:pPr algn="ctr"/>
            <a:r>
              <a:rPr lang="en-US" dirty="0"/>
              <a:t>Acknowledgement</a:t>
            </a:r>
            <a:br>
              <a:rPr lang="en-US" dirty="0"/>
            </a:br>
            <a:endParaRPr lang="en-IN" dirty="0"/>
          </a:p>
        </p:txBody>
      </p:sp>
      <p:sp>
        <p:nvSpPr>
          <p:cNvPr id="3" name="Content Placeholder 2">
            <a:extLst>
              <a:ext uri="{FF2B5EF4-FFF2-40B4-BE49-F238E27FC236}">
                <a16:creationId xmlns:a16="http://schemas.microsoft.com/office/drawing/2014/main" id="{15706BE9-BE49-1AC3-5BDE-A79B32577DB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would like to express my heartfelt gratitude to </a:t>
            </a:r>
            <a:r>
              <a:rPr lang="en-US" b="1" dirty="0">
                <a:latin typeface="Times New Roman" panose="02020603050405020304" pitchFamily="18" charset="0"/>
                <a:cs typeface="Times New Roman" panose="02020603050405020304" pitchFamily="18" charset="0"/>
              </a:rPr>
              <a:t>Microsoft Learn Student Ambassadors (MLSA) </a:t>
            </a:r>
            <a:r>
              <a:rPr lang="en-US" dirty="0">
                <a:latin typeface="Times New Roman" panose="02020603050405020304" pitchFamily="18" charset="0"/>
                <a:cs typeface="Times New Roman" panose="02020603050405020304" pitchFamily="18" charset="0"/>
              </a:rPr>
              <a:t>for providing me with this valuable internship opportunity, which has been instrumental in enhancing my skills in web development. I am deeply thankful to </a:t>
            </a:r>
            <a:r>
              <a:rPr lang="en-US" b="1" dirty="0">
                <a:latin typeface="Times New Roman" panose="02020603050405020304" pitchFamily="18" charset="0"/>
                <a:cs typeface="Times New Roman" panose="02020603050405020304" pitchFamily="18" charset="0"/>
              </a:rPr>
              <a:t>Mr. Vineet Sharma</a:t>
            </a:r>
            <a:r>
              <a:rPr lang="en-US" dirty="0">
                <a:latin typeface="Times New Roman" panose="02020603050405020304" pitchFamily="18" charset="0"/>
                <a:cs typeface="Times New Roman" panose="02020603050405020304" pitchFamily="18" charset="0"/>
              </a:rPr>
              <a:t>, Dean of the </a:t>
            </a:r>
            <a:r>
              <a:rPr lang="en-US" b="1" dirty="0">
                <a:latin typeface="Times New Roman" panose="02020603050405020304" pitchFamily="18" charset="0"/>
                <a:cs typeface="Times New Roman" panose="02020603050405020304" pitchFamily="18" charset="0"/>
              </a:rPr>
              <a:t>CSE Department, </a:t>
            </a:r>
            <a:r>
              <a:rPr lang="en-US" dirty="0">
                <a:latin typeface="Times New Roman" panose="02020603050405020304" pitchFamily="18" charset="0"/>
                <a:cs typeface="Times New Roman" panose="02020603050405020304" pitchFamily="18" charset="0"/>
              </a:rPr>
              <a:t>for his constant encouragement and support.</a:t>
            </a:r>
          </a:p>
          <a:p>
            <a:r>
              <a:rPr lang="en-US" dirty="0">
                <a:latin typeface="Times New Roman" panose="02020603050405020304" pitchFamily="18" charset="0"/>
                <a:cs typeface="Times New Roman" panose="02020603050405020304" pitchFamily="18" charset="0"/>
              </a:rPr>
              <a:t>I would also like to extend my sincere appreciation to my seniors and friends who guided and motivated me throughout this project. Their insights and support have been invaluable in successfully completing this work. This experience has not only enriched my technical skills but has also strengthened my passion for continuous learning and collaboration. Thank you all for your contributions to this journey.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94324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{5CEAF714-54FE-41EC-9544-FDC6907B9115}tf11437505_win32</Template>
  <TotalTime>26</TotalTime>
  <Words>402</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Georgia Pro Cond Light</vt:lpstr>
      <vt:lpstr>Speak Pro</vt:lpstr>
      <vt:lpstr>Times New Roman</vt:lpstr>
      <vt:lpstr>Wingdings</vt:lpstr>
      <vt:lpstr>RetrospectVTI</vt:lpstr>
      <vt:lpstr>Full Stack  Web-Development</vt:lpstr>
      <vt:lpstr>Project-1 Create a simple personal web page</vt:lpstr>
      <vt:lpstr>PowerPoint Presentation</vt:lpstr>
      <vt:lpstr>Outcome of Project-1</vt:lpstr>
      <vt:lpstr>Project-2 Create a Simple Calculator</vt:lpstr>
      <vt:lpstr>PowerPoint Presentation</vt:lpstr>
      <vt:lpstr>Outcome of Project-2</vt:lpstr>
      <vt:lpstr>Acknowledgement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GAUTAM</dc:creator>
  <cp:lastModifiedBy>SIDDHARTH GAUTAM</cp:lastModifiedBy>
  <cp:revision>1</cp:revision>
  <dcterms:created xsi:type="dcterms:W3CDTF">2024-10-29T14:39:39Z</dcterms:created>
  <dcterms:modified xsi:type="dcterms:W3CDTF">2024-10-29T15:06:18Z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