
<file path=[Content_Types].xml><?xml version="1.0" encoding="utf-8"?>
<Types xmlns="http://schemas.openxmlformats.org/package/2006/content-types">
  <Default Extension="1" ContentType="image/jpeg"/>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19.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73" r:id="rId3"/>
  </p:sldMasterIdLst>
  <p:sldIdLst>
    <p:sldId id="256" r:id="rId4"/>
    <p:sldId id="257" r:id="rId5"/>
    <p:sldId id="341" r:id="rId6"/>
    <p:sldId id="343" r:id="rId7"/>
    <p:sldId id="298" r:id="rId8"/>
    <p:sldId id="345" r:id="rId9"/>
    <p:sldId id="348" r:id="rId10"/>
    <p:sldId id="346" r:id="rId11"/>
    <p:sldId id="347" r:id="rId12"/>
    <p:sldId id="260" r:id="rId13"/>
    <p:sldId id="320" r:id="rId14"/>
    <p:sldId id="30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56"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81" d="100"/>
          <a:sy n="81" d="100"/>
        </p:scale>
        <p:origin x="754" y="48"/>
      </p:cViewPr>
      <p:guideLst>
        <p:guide orient="horz" pos="2256"/>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7691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8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926674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9_Contents slide layout">
    <p:spTree>
      <p:nvGrpSpPr>
        <p:cNvPr id="1" name=""/>
        <p:cNvGrpSpPr/>
        <p:nvPr/>
      </p:nvGrpSpPr>
      <p:grpSpPr>
        <a:xfrm>
          <a:off x="0" y="0"/>
          <a:ext cx="0" cy="0"/>
          <a:chOff x="0" y="0"/>
          <a:chExt cx="0" cy="0"/>
        </a:xfrm>
      </p:grpSpPr>
      <p:sp>
        <p:nvSpPr>
          <p:cNvPr id="2" name="Frame 1">
            <a:extLst>
              <a:ext uri="{FF2B5EF4-FFF2-40B4-BE49-F238E27FC236}">
                <a16:creationId xmlns:a16="http://schemas.microsoft.com/office/drawing/2014/main" id="{660649BC-ADBF-454F-8CD4-164F22332A8C}"/>
              </a:ext>
            </a:extLst>
          </p:cNvPr>
          <p:cNvSpPr/>
          <p:nvPr userDrawn="1"/>
        </p:nvSpPr>
        <p:spPr>
          <a:xfrm>
            <a:off x="4019341" y="1301929"/>
            <a:ext cx="7867858" cy="5029200"/>
          </a:xfrm>
          <a:prstGeom prst="frame">
            <a:avLst>
              <a:gd name="adj1" fmla="val 99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그림 개체 틀 2">
            <a:extLst>
              <a:ext uri="{FF2B5EF4-FFF2-40B4-BE49-F238E27FC236}">
                <a16:creationId xmlns:a16="http://schemas.microsoft.com/office/drawing/2014/main" id="{8214A0F0-2F7C-4223-B283-6A1CA913880E}"/>
              </a:ext>
            </a:extLst>
          </p:cNvPr>
          <p:cNvSpPr>
            <a:spLocks noGrp="1"/>
          </p:cNvSpPr>
          <p:nvPr>
            <p:ph type="pic" sz="quarter" idx="14" hasCustomPrompt="1"/>
          </p:nvPr>
        </p:nvSpPr>
        <p:spPr>
          <a:xfrm>
            <a:off x="6876370" y="709751"/>
            <a:ext cx="4296728" cy="4968240"/>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600" dirty="0">
                <a:solidFill>
                  <a:schemeClr val="tx1">
                    <a:lumMod val="75000"/>
                    <a:lumOff val="25000"/>
                  </a:schemeClr>
                </a:solidFill>
              </a:defRPr>
            </a:lvl1pPr>
          </a:lstStyle>
          <a:p>
            <a:pPr marL="0" lvl="0" algn="ctr"/>
            <a:r>
              <a:rPr lang="en-US" altLang="ko-KR" dirty="0"/>
              <a:t>Place Your Picture Here </a:t>
            </a:r>
          </a:p>
        </p:txBody>
      </p:sp>
      <p:sp>
        <p:nvSpPr>
          <p:cNvPr id="4" name="그림 개체 틀 2">
            <a:extLst>
              <a:ext uri="{FF2B5EF4-FFF2-40B4-BE49-F238E27FC236}">
                <a16:creationId xmlns:a16="http://schemas.microsoft.com/office/drawing/2014/main" id="{5A5E9409-B20A-489B-A759-D773202358E2}"/>
              </a:ext>
            </a:extLst>
          </p:cNvPr>
          <p:cNvSpPr>
            <a:spLocks noGrp="1"/>
          </p:cNvSpPr>
          <p:nvPr>
            <p:ph type="pic" sz="quarter" idx="15" hasCustomPrompt="1"/>
          </p:nvPr>
        </p:nvSpPr>
        <p:spPr>
          <a:xfrm>
            <a:off x="2116183" y="2023797"/>
            <a:ext cx="4200933" cy="2624734"/>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600" dirty="0">
                <a:solidFill>
                  <a:schemeClr val="tx1">
                    <a:lumMod val="75000"/>
                    <a:lumOff val="25000"/>
                  </a:schemeClr>
                </a:solidFill>
              </a:defRPr>
            </a:lvl1pPr>
          </a:lstStyle>
          <a:p>
            <a:pPr marL="0" lvl="0" algn="ctr"/>
            <a:r>
              <a:rPr lang="en-US" altLang="ko-KR" dirty="0"/>
              <a:t>Place Your Picture Here </a:t>
            </a:r>
          </a:p>
        </p:txBody>
      </p:sp>
    </p:spTree>
    <p:extLst>
      <p:ext uri="{BB962C8B-B14F-4D97-AF65-F5344CB8AC3E}">
        <p14:creationId xmlns:p14="http://schemas.microsoft.com/office/powerpoint/2010/main" val="24452834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0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486846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2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55743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4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63662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48309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7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96040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248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PNG &amp; Shapes Layout</a:t>
            </a:r>
          </a:p>
        </p:txBody>
      </p:sp>
    </p:spTree>
    <p:extLst>
      <p:ext uri="{BB962C8B-B14F-4D97-AF65-F5344CB8AC3E}">
        <p14:creationId xmlns:p14="http://schemas.microsoft.com/office/powerpoint/2010/main" val="244639275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Icon Sets Layout</a:t>
            </a:r>
          </a:p>
        </p:txBody>
      </p:sp>
      <p:sp>
        <p:nvSpPr>
          <p:cNvPr id="3" name="Rounded Rectangle 2"/>
          <p:cNvSpPr/>
          <p:nvPr userDrawn="1"/>
        </p:nvSpPr>
        <p:spPr>
          <a:xfrm>
            <a:off x="354010" y="1131591"/>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lumMod val="85000"/>
                  <a:lumOff val="15000"/>
                </a:schemeClr>
              </a:solidFill>
            </a:endParaRPr>
          </a:p>
        </p:txBody>
      </p:sp>
      <p:sp>
        <p:nvSpPr>
          <p:cNvPr id="58" name="TextBox 57">
            <a:extLst>
              <a:ext uri="{FF2B5EF4-FFF2-40B4-BE49-F238E27FC236}">
                <a16:creationId xmlns:a16="http://schemas.microsoft.com/office/drawing/2014/main" id="{5644E8BB-F13A-4AE0-889E-633DE4143787}"/>
              </a:ext>
            </a:extLst>
          </p:cNvPr>
          <p:cNvSpPr txBox="1"/>
          <p:nvPr userDrawn="1"/>
        </p:nvSpPr>
        <p:spPr>
          <a:xfrm>
            <a:off x="711704" y="1637214"/>
            <a:ext cx="2232248" cy="523220"/>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Resize without losing quality</a:t>
            </a:r>
            <a:endParaRPr lang="ko-KR" altLang="en-US" sz="1400" b="1" dirty="0">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id="{F2CE2B8B-ED32-491A-95B2-D28904BC432C}"/>
              </a:ext>
            </a:extLst>
          </p:cNvPr>
          <p:cNvSpPr txBox="1"/>
          <p:nvPr userDrawn="1"/>
        </p:nvSpPr>
        <p:spPr>
          <a:xfrm>
            <a:off x="711704" y="2127463"/>
            <a:ext cx="2232248" cy="738664"/>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Change Fill Color &amp;</a:t>
            </a:r>
          </a:p>
          <a:p>
            <a:r>
              <a:rPr lang="en-US" altLang="ko-KR" sz="1400" b="1" dirty="0">
                <a:solidFill>
                  <a:schemeClr val="bg1"/>
                </a:solidFill>
                <a:latin typeface="Arial" pitchFamily="34" charset="0"/>
                <a:cs typeface="Arial" pitchFamily="34" charset="0"/>
              </a:rPr>
              <a:t>Line Color</a:t>
            </a:r>
            <a:endParaRPr lang="ko-KR" altLang="en-US" sz="1400" b="1" dirty="0">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itchFamily="34" charset="0"/>
                <a:cs typeface="Arial" pitchFamily="34" charset="0"/>
              </a:rPr>
              <a:t>www.allppt.com</a:t>
            </a:r>
            <a:endParaRPr lang="ko-KR" altLang="en-US" sz="1400" dirty="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id="{BAAC314F-E96A-4408-95DE-A70E9ED054AF}"/>
              </a:ext>
            </a:extLst>
          </p:cNvPr>
          <p:cNvSpPr txBox="1"/>
          <p:nvPr userDrawn="1"/>
        </p:nvSpPr>
        <p:spPr>
          <a:xfrm>
            <a:off x="721229" y="4450324"/>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itchFamily="34" charset="0"/>
              </a:rPr>
              <a:t>FREE </a:t>
            </a:r>
          </a:p>
          <a:p>
            <a:r>
              <a:rPr lang="en-US" altLang="ko-KR" sz="28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31367658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47202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06671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66" name="Rectangle 65">
            <a:extLst>
              <a:ext uri="{FF2B5EF4-FFF2-40B4-BE49-F238E27FC236}">
                <a16:creationId xmlns:a16="http://schemas.microsoft.com/office/drawing/2014/main" id="{9B5C313C-9909-469D-8AF9-D4F3DA949E2A}"/>
              </a:ext>
            </a:extLst>
          </p:cNvPr>
          <p:cNvSpPr/>
          <p:nvPr userDrawn="1"/>
        </p:nvSpPr>
        <p:spPr>
          <a:xfrm>
            <a:off x="0" y="0"/>
            <a:ext cx="12192000" cy="119650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Shape 66">
            <a:extLst>
              <a:ext uri="{FF2B5EF4-FFF2-40B4-BE49-F238E27FC236}">
                <a16:creationId xmlns:a16="http://schemas.microsoft.com/office/drawing/2014/main" id="{CA101864-0A78-4DA0-B3D6-C3BCE08BDE4E}"/>
              </a:ext>
            </a:extLst>
          </p:cNvPr>
          <p:cNvSpPr/>
          <p:nvPr userDrawn="1"/>
        </p:nvSpPr>
        <p:spPr>
          <a:xfrm>
            <a:off x="10060426" y="0"/>
            <a:ext cx="2131574" cy="1251701"/>
          </a:xfrm>
          <a:custGeom>
            <a:avLst/>
            <a:gdLst>
              <a:gd name="connsiteX0" fmla="*/ 1468556 w 2131574"/>
              <a:gd name="connsiteY0" fmla="*/ 207970 h 1251701"/>
              <a:gd name="connsiteX1" fmla="*/ 765847 w 2131574"/>
              <a:gd name="connsiteY1" fmla="*/ 477621 h 1251701"/>
              <a:gd name="connsiteX2" fmla="*/ 989468 w 2131574"/>
              <a:gd name="connsiteY2" fmla="*/ 563908 h 1251701"/>
              <a:gd name="connsiteX3" fmla="*/ 1692178 w 2131574"/>
              <a:gd name="connsiteY3" fmla="*/ 294162 h 1251701"/>
              <a:gd name="connsiteX4" fmla="*/ 1654318 w 2131574"/>
              <a:gd name="connsiteY4" fmla="*/ 0 h 1251701"/>
              <a:gd name="connsiteX5" fmla="*/ 2022772 w 2131574"/>
              <a:gd name="connsiteY5" fmla="*/ 0 h 1251701"/>
              <a:gd name="connsiteX6" fmla="*/ 2131574 w 2131574"/>
              <a:gd name="connsiteY6" fmla="*/ 41936 h 1251701"/>
              <a:gd name="connsiteX7" fmla="*/ 2131574 w 2131574"/>
              <a:gd name="connsiteY7" fmla="*/ 466298 h 1251701"/>
              <a:gd name="connsiteX8" fmla="*/ 2111480 w 2131574"/>
              <a:gd name="connsiteY8" fmla="*/ 475348 h 1251701"/>
              <a:gd name="connsiteX9" fmla="*/ 2110534 w 2131574"/>
              <a:gd name="connsiteY9" fmla="*/ 711492 h 1251701"/>
              <a:gd name="connsiteX10" fmla="*/ 2074362 w 2131574"/>
              <a:gd name="connsiteY10" fmla="*/ 725354 h 1251701"/>
              <a:gd name="connsiteX11" fmla="*/ 2072088 w 2131574"/>
              <a:gd name="connsiteY11" fmla="*/ 488705 h 1251701"/>
              <a:gd name="connsiteX12" fmla="*/ 2033263 w 2131574"/>
              <a:gd name="connsiteY12" fmla="*/ 500423 h 1251701"/>
              <a:gd name="connsiteX13" fmla="*/ 2033061 w 2131574"/>
              <a:gd name="connsiteY13" fmla="*/ 445358 h 1251701"/>
              <a:gd name="connsiteX14" fmla="*/ 1953489 w 2131574"/>
              <a:gd name="connsiteY14" fmla="*/ 475816 h 1251701"/>
              <a:gd name="connsiteX15" fmla="*/ 1952964 w 2131574"/>
              <a:gd name="connsiteY15" fmla="*/ 533941 h 1251701"/>
              <a:gd name="connsiteX16" fmla="*/ 1915844 w 2131574"/>
              <a:gd name="connsiteY16" fmla="*/ 550576 h 1251701"/>
              <a:gd name="connsiteX17" fmla="*/ 1914897 w 2131574"/>
              <a:gd name="connsiteY17" fmla="*/ 786594 h 1251701"/>
              <a:gd name="connsiteX18" fmla="*/ 1878914 w 2131574"/>
              <a:gd name="connsiteY18" fmla="*/ 800581 h 1251701"/>
              <a:gd name="connsiteX19" fmla="*/ 1876454 w 2131574"/>
              <a:gd name="connsiteY19" fmla="*/ 563933 h 1251701"/>
              <a:gd name="connsiteX20" fmla="*/ 1837626 w 2131574"/>
              <a:gd name="connsiteY20" fmla="*/ 575651 h 1251701"/>
              <a:gd name="connsiteX21" fmla="*/ 1837425 w 2131574"/>
              <a:gd name="connsiteY21" fmla="*/ 520241 h 1251701"/>
              <a:gd name="connsiteX22" fmla="*/ 1757852 w 2131574"/>
              <a:gd name="connsiteY22" fmla="*/ 550699 h 1251701"/>
              <a:gd name="connsiteX23" fmla="*/ 1757326 w 2131574"/>
              <a:gd name="connsiteY23" fmla="*/ 609045 h 1251701"/>
              <a:gd name="connsiteX24" fmla="*/ 1720397 w 2131574"/>
              <a:gd name="connsiteY24" fmla="*/ 625678 h 1251701"/>
              <a:gd name="connsiteX25" fmla="*/ 1719260 w 2131574"/>
              <a:gd name="connsiteY25" fmla="*/ 861824 h 1251701"/>
              <a:gd name="connsiteX26" fmla="*/ 1683276 w 2131574"/>
              <a:gd name="connsiteY26" fmla="*/ 875810 h 1251701"/>
              <a:gd name="connsiteX27" fmla="*/ 1680816 w 2131574"/>
              <a:gd name="connsiteY27" fmla="*/ 639162 h 1251701"/>
              <a:gd name="connsiteX28" fmla="*/ 1641990 w 2131574"/>
              <a:gd name="connsiteY28" fmla="*/ 650754 h 1251701"/>
              <a:gd name="connsiteX29" fmla="*/ 1641837 w 2131574"/>
              <a:gd name="connsiteY29" fmla="*/ 595106 h 1251701"/>
              <a:gd name="connsiteX30" fmla="*/ 1562218 w 2131574"/>
              <a:gd name="connsiteY30" fmla="*/ 625583 h 1251701"/>
              <a:gd name="connsiteX31" fmla="*/ 1561688 w 2131574"/>
              <a:gd name="connsiteY31" fmla="*/ 684273 h 1251701"/>
              <a:gd name="connsiteX32" fmla="*/ 1524758 w 2131574"/>
              <a:gd name="connsiteY32" fmla="*/ 700907 h 1251701"/>
              <a:gd name="connsiteX33" fmla="*/ 1523622 w 2131574"/>
              <a:gd name="connsiteY33" fmla="*/ 937051 h 1251701"/>
              <a:gd name="connsiteX34" fmla="*/ 1487638 w 2131574"/>
              <a:gd name="connsiteY34" fmla="*/ 950913 h 1251701"/>
              <a:gd name="connsiteX35" fmla="*/ 1485366 w 2131574"/>
              <a:gd name="connsiteY35" fmla="*/ 714264 h 1251701"/>
              <a:gd name="connsiteX36" fmla="*/ 1446352 w 2131574"/>
              <a:gd name="connsiteY36" fmla="*/ 725983 h 1251701"/>
              <a:gd name="connsiteX37" fmla="*/ 1446199 w 2131574"/>
              <a:gd name="connsiteY37" fmla="*/ 669990 h 1251701"/>
              <a:gd name="connsiteX38" fmla="*/ 1366584 w 2131574"/>
              <a:gd name="connsiteY38" fmla="*/ 700465 h 1251701"/>
              <a:gd name="connsiteX39" fmla="*/ 1366052 w 2131574"/>
              <a:gd name="connsiteY39" fmla="*/ 759503 h 1251701"/>
              <a:gd name="connsiteX40" fmla="*/ 1329122 w 2131574"/>
              <a:gd name="connsiteY40" fmla="*/ 776135 h 1251701"/>
              <a:gd name="connsiteX41" fmla="*/ 1328175 w 2131574"/>
              <a:gd name="connsiteY41" fmla="*/ 1012153 h 1251701"/>
              <a:gd name="connsiteX42" fmla="*/ 1292002 w 2131574"/>
              <a:gd name="connsiteY42" fmla="*/ 1026141 h 1251701"/>
              <a:gd name="connsiteX43" fmla="*/ 1289728 w 2131574"/>
              <a:gd name="connsiteY43" fmla="*/ 789493 h 1251701"/>
              <a:gd name="connsiteX44" fmla="*/ 1250904 w 2131574"/>
              <a:gd name="connsiteY44" fmla="*/ 801211 h 1251701"/>
              <a:gd name="connsiteX45" fmla="*/ 1250697 w 2131574"/>
              <a:gd name="connsiteY45" fmla="*/ 744824 h 1251701"/>
              <a:gd name="connsiteX46" fmla="*/ 1171004 w 2131574"/>
              <a:gd name="connsiteY46" fmla="*/ 775328 h 1251701"/>
              <a:gd name="connsiteX47" fmla="*/ 1170416 w 2131574"/>
              <a:gd name="connsiteY47" fmla="*/ 834605 h 1251701"/>
              <a:gd name="connsiteX48" fmla="*/ 1133484 w 2131574"/>
              <a:gd name="connsiteY48" fmla="*/ 851239 h 1251701"/>
              <a:gd name="connsiteX49" fmla="*/ 1132536 w 2131574"/>
              <a:gd name="connsiteY49" fmla="*/ 1087383 h 1251701"/>
              <a:gd name="connsiteX50" fmla="*/ 1096366 w 2131574"/>
              <a:gd name="connsiteY50" fmla="*/ 1101370 h 1251701"/>
              <a:gd name="connsiteX51" fmla="*/ 1094094 w 2131574"/>
              <a:gd name="connsiteY51" fmla="*/ 864721 h 1251701"/>
              <a:gd name="connsiteX52" fmla="*/ 1055266 w 2131574"/>
              <a:gd name="connsiteY52" fmla="*/ 876441 h 1251701"/>
              <a:gd name="connsiteX53" fmla="*/ 1055059 w 2131574"/>
              <a:gd name="connsiteY53" fmla="*/ 819708 h 1251701"/>
              <a:gd name="connsiteX54" fmla="*/ 975504 w 2131574"/>
              <a:gd name="connsiteY54" fmla="*/ 850159 h 1251701"/>
              <a:gd name="connsiteX55" fmla="*/ 974966 w 2131574"/>
              <a:gd name="connsiteY55" fmla="*/ 909834 h 1251701"/>
              <a:gd name="connsiteX56" fmla="*/ 938037 w 2131574"/>
              <a:gd name="connsiteY56" fmla="*/ 926467 h 1251701"/>
              <a:gd name="connsiteX57" fmla="*/ 936898 w 2131574"/>
              <a:gd name="connsiteY57" fmla="*/ 1162611 h 1251701"/>
              <a:gd name="connsiteX58" fmla="*/ 900916 w 2131574"/>
              <a:gd name="connsiteY58" fmla="*/ 1176473 h 1251701"/>
              <a:gd name="connsiteX59" fmla="*/ 898454 w 2131574"/>
              <a:gd name="connsiteY59" fmla="*/ 939824 h 1251701"/>
              <a:gd name="connsiteX60" fmla="*/ 859628 w 2131574"/>
              <a:gd name="connsiteY60" fmla="*/ 951543 h 1251701"/>
              <a:gd name="connsiteX61" fmla="*/ 859421 w 2131574"/>
              <a:gd name="connsiteY61" fmla="*/ 894592 h 1251701"/>
              <a:gd name="connsiteX62" fmla="*/ 779871 w 2131574"/>
              <a:gd name="connsiteY62" fmla="*/ 925042 h 1251701"/>
              <a:gd name="connsiteX63" fmla="*/ 779330 w 2131574"/>
              <a:gd name="connsiteY63" fmla="*/ 985062 h 1251701"/>
              <a:gd name="connsiteX64" fmla="*/ 742398 w 2131574"/>
              <a:gd name="connsiteY64" fmla="*/ 1001695 h 1251701"/>
              <a:gd name="connsiteX65" fmla="*/ 741262 w 2131574"/>
              <a:gd name="connsiteY65" fmla="*/ 1237840 h 1251701"/>
              <a:gd name="connsiteX66" fmla="*/ 705280 w 2131574"/>
              <a:gd name="connsiteY66" fmla="*/ 1251701 h 1251701"/>
              <a:gd name="connsiteX67" fmla="*/ 702818 w 2131574"/>
              <a:gd name="connsiteY67" fmla="*/ 1015052 h 1251701"/>
              <a:gd name="connsiteX68" fmla="*/ 663992 w 2131574"/>
              <a:gd name="connsiteY68" fmla="*/ 1026772 h 1251701"/>
              <a:gd name="connsiteX69" fmla="*/ 663835 w 2131574"/>
              <a:gd name="connsiteY69" fmla="*/ 969456 h 1251701"/>
              <a:gd name="connsiteX70" fmla="*/ 585207 w 2131574"/>
              <a:gd name="connsiteY70" fmla="*/ 999553 h 1251701"/>
              <a:gd name="connsiteX71" fmla="*/ 585207 w 2131574"/>
              <a:gd name="connsiteY71" fmla="*/ 999552 h 1251701"/>
              <a:gd name="connsiteX72" fmla="*/ 384123 w 2131574"/>
              <a:gd name="connsiteY72" fmla="*/ 922654 h 1251701"/>
              <a:gd name="connsiteX73" fmla="*/ 384078 w 2131574"/>
              <a:gd name="connsiteY73" fmla="*/ 934087 h 1251701"/>
              <a:gd name="connsiteX74" fmla="*/ 347904 w 2131574"/>
              <a:gd name="connsiteY74" fmla="*/ 948074 h 1251701"/>
              <a:gd name="connsiteX75" fmla="*/ 347527 w 2131574"/>
              <a:gd name="connsiteY75" fmla="*/ 908658 h 1251701"/>
              <a:gd name="connsiteX76" fmla="*/ 189088 w 2131574"/>
              <a:gd name="connsiteY76" fmla="*/ 848068 h 1251701"/>
              <a:gd name="connsiteX77" fmla="*/ 188440 w 2131574"/>
              <a:gd name="connsiteY77" fmla="*/ 1009315 h 1251701"/>
              <a:gd name="connsiteX78" fmla="*/ 152268 w 2131574"/>
              <a:gd name="connsiteY78" fmla="*/ 1023303 h 1251701"/>
              <a:gd name="connsiteX79" fmla="*/ 150443 w 2131574"/>
              <a:gd name="connsiteY79" fmla="*/ 833290 h 1251701"/>
              <a:gd name="connsiteX80" fmla="*/ 0 w 2131574"/>
              <a:gd name="connsiteY80" fmla="*/ 775758 h 1251701"/>
              <a:gd name="connsiteX81" fmla="*/ 0 w 2131574"/>
              <a:gd name="connsiteY81" fmla="*/ 634811 h 1251701"/>
              <a:gd name="connsiteX82" fmla="*/ 0 w 2131574"/>
              <a:gd name="connsiteY82" fmla="*/ 625805 h 1251701"/>
              <a:gd name="connsiteX83" fmla="*/ 11702 w 2131574"/>
              <a:gd name="connsiteY83" fmla="*/ 630321 h 1251701"/>
              <a:gd name="connsiteX84" fmla="*/ 110416 w 2131574"/>
              <a:gd name="connsiteY84" fmla="*/ 592442 h 1251701"/>
              <a:gd name="connsiteX85" fmla="*/ 110413 w 2131574"/>
              <a:gd name="connsiteY85" fmla="*/ 591589 h 1251701"/>
              <a:gd name="connsiteX86" fmla="*/ 228402 w 2131574"/>
              <a:gd name="connsiteY86" fmla="*/ 546351 h 1251701"/>
              <a:gd name="connsiteX87" fmla="*/ 228394 w 2131574"/>
              <a:gd name="connsiteY87" fmla="*/ 547171 h 1251701"/>
              <a:gd name="connsiteX88" fmla="*/ 306052 w 2131574"/>
              <a:gd name="connsiteY88" fmla="*/ 517369 h 1251701"/>
              <a:gd name="connsiteX89" fmla="*/ 306051 w 2131574"/>
              <a:gd name="connsiteY89" fmla="*/ 516361 h 1251701"/>
              <a:gd name="connsiteX90" fmla="*/ 423850 w 2131574"/>
              <a:gd name="connsiteY90" fmla="*/ 471123 h 1251701"/>
              <a:gd name="connsiteX91" fmla="*/ 423840 w 2131574"/>
              <a:gd name="connsiteY91" fmla="*/ 472171 h 12517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Lst>
            <a:rect l="l" t="t" r="r" b="b"/>
            <a:pathLst>
              <a:path w="2131574" h="1251701">
                <a:moveTo>
                  <a:pt x="1468556" y="207970"/>
                </a:moveTo>
                <a:lnTo>
                  <a:pt x="765847" y="477621"/>
                </a:lnTo>
                <a:lnTo>
                  <a:pt x="989468" y="563908"/>
                </a:lnTo>
                <a:lnTo>
                  <a:pt x="1692178" y="294162"/>
                </a:lnTo>
                <a:close/>
                <a:moveTo>
                  <a:pt x="1654318" y="0"/>
                </a:moveTo>
                <a:lnTo>
                  <a:pt x="2022772" y="0"/>
                </a:lnTo>
                <a:lnTo>
                  <a:pt x="2131574" y="41936"/>
                </a:lnTo>
                <a:lnTo>
                  <a:pt x="2131574" y="466298"/>
                </a:lnTo>
                <a:lnTo>
                  <a:pt x="2111480" y="475348"/>
                </a:lnTo>
                <a:lnTo>
                  <a:pt x="2110534" y="711492"/>
                </a:lnTo>
                <a:lnTo>
                  <a:pt x="2074362" y="725354"/>
                </a:lnTo>
                <a:lnTo>
                  <a:pt x="2072088" y="488705"/>
                </a:lnTo>
                <a:lnTo>
                  <a:pt x="2033263" y="500423"/>
                </a:lnTo>
                <a:lnTo>
                  <a:pt x="2033061" y="445358"/>
                </a:lnTo>
                <a:lnTo>
                  <a:pt x="1953489" y="475816"/>
                </a:lnTo>
                <a:lnTo>
                  <a:pt x="1952964" y="533941"/>
                </a:lnTo>
                <a:lnTo>
                  <a:pt x="1915844" y="550576"/>
                </a:lnTo>
                <a:lnTo>
                  <a:pt x="1914897" y="786594"/>
                </a:lnTo>
                <a:lnTo>
                  <a:pt x="1878914" y="800581"/>
                </a:lnTo>
                <a:lnTo>
                  <a:pt x="1876454" y="563933"/>
                </a:lnTo>
                <a:lnTo>
                  <a:pt x="1837626" y="575651"/>
                </a:lnTo>
                <a:lnTo>
                  <a:pt x="1837425" y="520241"/>
                </a:lnTo>
                <a:lnTo>
                  <a:pt x="1757852" y="550699"/>
                </a:lnTo>
                <a:lnTo>
                  <a:pt x="1757326" y="609045"/>
                </a:lnTo>
                <a:lnTo>
                  <a:pt x="1720397" y="625678"/>
                </a:lnTo>
                <a:lnTo>
                  <a:pt x="1719260" y="861824"/>
                </a:lnTo>
                <a:lnTo>
                  <a:pt x="1683276" y="875810"/>
                </a:lnTo>
                <a:lnTo>
                  <a:pt x="1680816" y="639162"/>
                </a:lnTo>
                <a:lnTo>
                  <a:pt x="1641990" y="650754"/>
                </a:lnTo>
                <a:lnTo>
                  <a:pt x="1641837" y="595106"/>
                </a:lnTo>
                <a:lnTo>
                  <a:pt x="1562218" y="625583"/>
                </a:lnTo>
                <a:lnTo>
                  <a:pt x="1561688" y="684273"/>
                </a:lnTo>
                <a:lnTo>
                  <a:pt x="1524758" y="700907"/>
                </a:lnTo>
                <a:lnTo>
                  <a:pt x="1523622" y="937051"/>
                </a:lnTo>
                <a:lnTo>
                  <a:pt x="1487638" y="950913"/>
                </a:lnTo>
                <a:lnTo>
                  <a:pt x="1485366" y="714264"/>
                </a:lnTo>
                <a:lnTo>
                  <a:pt x="1446352" y="725983"/>
                </a:lnTo>
                <a:lnTo>
                  <a:pt x="1446199" y="669990"/>
                </a:lnTo>
                <a:lnTo>
                  <a:pt x="1366584" y="700465"/>
                </a:lnTo>
                <a:lnTo>
                  <a:pt x="1366052" y="759503"/>
                </a:lnTo>
                <a:lnTo>
                  <a:pt x="1329122" y="776135"/>
                </a:lnTo>
                <a:lnTo>
                  <a:pt x="1328175" y="1012153"/>
                </a:lnTo>
                <a:lnTo>
                  <a:pt x="1292002" y="1026141"/>
                </a:lnTo>
                <a:lnTo>
                  <a:pt x="1289728" y="789493"/>
                </a:lnTo>
                <a:lnTo>
                  <a:pt x="1250904" y="801211"/>
                </a:lnTo>
                <a:lnTo>
                  <a:pt x="1250697" y="744824"/>
                </a:lnTo>
                <a:lnTo>
                  <a:pt x="1171004" y="775328"/>
                </a:lnTo>
                <a:lnTo>
                  <a:pt x="1170416" y="834605"/>
                </a:lnTo>
                <a:lnTo>
                  <a:pt x="1133484" y="851239"/>
                </a:lnTo>
                <a:lnTo>
                  <a:pt x="1132536" y="1087383"/>
                </a:lnTo>
                <a:lnTo>
                  <a:pt x="1096366" y="1101370"/>
                </a:lnTo>
                <a:lnTo>
                  <a:pt x="1094094" y="864721"/>
                </a:lnTo>
                <a:lnTo>
                  <a:pt x="1055266" y="876441"/>
                </a:lnTo>
                <a:lnTo>
                  <a:pt x="1055059" y="819708"/>
                </a:lnTo>
                <a:lnTo>
                  <a:pt x="975504" y="850159"/>
                </a:lnTo>
                <a:lnTo>
                  <a:pt x="974966" y="909834"/>
                </a:lnTo>
                <a:lnTo>
                  <a:pt x="938037" y="926467"/>
                </a:lnTo>
                <a:lnTo>
                  <a:pt x="936898" y="1162611"/>
                </a:lnTo>
                <a:lnTo>
                  <a:pt x="900916" y="1176473"/>
                </a:lnTo>
                <a:lnTo>
                  <a:pt x="898454" y="939824"/>
                </a:lnTo>
                <a:lnTo>
                  <a:pt x="859628" y="951543"/>
                </a:lnTo>
                <a:lnTo>
                  <a:pt x="859421" y="894592"/>
                </a:lnTo>
                <a:lnTo>
                  <a:pt x="779871" y="925042"/>
                </a:lnTo>
                <a:lnTo>
                  <a:pt x="779330" y="985062"/>
                </a:lnTo>
                <a:lnTo>
                  <a:pt x="742398" y="1001695"/>
                </a:lnTo>
                <a:lnTo>
                  <a:pt x="741262" y="1237840"/>
                </a:lnTo>
                <a:lnTo>
                  <a:pt x="705280" y="1251701"/>
                </a:lnTo>
                <a:lnTo>
                  <a:pt x="702818" y="1015052"/>
                </a:lnTo>
                <a:lnTo>
                  <a:pt x="663992" y="1026772"/>
                </a:lnTo>
                <a:lnTo>
                  <a:pt x="663835" y="969456"/>
                </a:lnTo>
                <a:lnTo>
                  <a:pt x="585207" y="999553"/>
                </a:lnTo>
                <a:lnTo>
                  <a:pt x="585207" y="999552"/>
                </a:lnTo>
                <a:lnTo>
                  <a:pt x="384123" y="922654"/>
                </a:lnTo>
                <a:lnTo>
                  <a:pt x="384078" y="934087"/>
                </a:lnTo>
                <a:lnTo>
                  <a:pt x="347904" y="948074"/>
                </a:lnTo>
                <a:lnTo>
                  <a:pt x="347527" y="908658"/>
                </a:lnTo>
                <a:lnTo>
                  <a:pt x="189088" y="848068"/>
                </a:lnTo>
                <a:lnTo>
                  <a:pt x="188440" y="1009315"/>
                </a:lnTo>
                <a:lnTo>
                  <a:pt x="152268" y="1023303"/>
                </a:lnTo>
                <a:lnTo>
                  <a:pt x="150443" y="833290"/>
                </a:lnTo>
                <a:lnTo>
                  <a:pt x="0" y="775758"/>
                </a:lnTo>
                <a:lnTo>
                  <a:pt x="0" y="634811"/>
                </a:lnTo>
                <a:lnTo>
                  <a:pt x="0" y="625805"/>
                </a:lnTo>
                <a:lnTo>
                  <a:pt x="11702" y="630321"/>
                </a:lnTo>
                <a:lnTo>
                  <a:pt x="110416" y="592442"/>
                </a:lnTo>
                <a:lnTo>
                  <a:pt x="110413" y="591589"/>
                </a:lnTo>
                <a:lnTo>
                  <a:pt x="228402" y="546351"/>
                </a:lnTo>
                <a:lnTo>
                  <a:pt x="228394" y="547171"/>
                </a:lnTo>
                <a:lnTo>
                  <a:pt x="306052" y="517369"/>
                </a:lnTo>
                <a:lnTo>
                  <a:pt x="306051" y="516361"/>
                </a:lnTo>
                <a:lnTo>
                  <a:pt x="423850" y="471123"/>
                </a:lnTo>
                <a:lnTo>
                  <a:pt x="423840" y="472171"/>
                </a:lnTo>
                <a:close/>
              </a:path>
            </a:pathLst>
          </a:custGeom>
          <a:solidFill>
            <a:schemeClr val="bg1"/>
          </a:solidFill>
          <a:ln w="2694" cap="flat">
            <a:noFill/>
            <a:prstDash val="solid"/>
            <a:miter/>
          </a:ln>
        </p:spPr>
        <p:txBody>
          <a:bodyPr rtlCol="0" anchor="ctr"/>
          <a:lstStyle/>
          <a:p>
            <a:endParaRPr lang="en-US"/>
          </a:p>
        </p:txBody>
      </p:sp>
      <p:grpSp>
        <p:nvGrpSpPr>
          <p:cNvPr id="68" name="Group 67">
            <a:extLst>
              <a:ext uri="{FF2B5EF4-FFF2-40B4-BE49-F238E27FC236}">
                <a16:creationId xmlns:a16="http://schemas.microsoft.com/office/drawing/2014/main" id="{311EB2B1-1FFF-40A7-8916-39F9F66C67AE}"/>
              </a:ext>
            </a:extLst>
          </p:cNvPr>
          <p:cNvGrpSpPr/>
          <p:nvPr userDrawn="1"/>
        </p:nvGrpSpPr>
        <p:grpSpPr>
          <a:xfrm>
            <a:off x="-189873" y="30973"/>
            <a:ext cx="2984373" cy="1122167"/>
            <a:chOff x="-82869" y="2041805"/>
            <a:chExt cx="2984373" cy="1122167"/>
          </a:xfrm>
        </p:grpSpPr>
        <p:grpSp>
          <p:nvGrpSpPr>
            <p:cNvPr id="69" name="Group 68">
              <a:extLst>
                <a:ext uri="{FF2B5EF4-FFF2-40B4-BE49-F238E27FC236}">
                  <a16:creationId xmlns:a16="http://schemas.microsoft.com/office/drawing/2014/main" id="{3E57FF97-F37F-4F19-9B19-E980E9F0D19F}"/>
                </a:ext>
              </a:extLst>
            </p:cNvPr>
            <p:cNvGrpSpPr/>
            <p:nvPr userDrawn="1"/>
          </p:nvGrpSpPr>
          <p:grpSpPr>
            <a:xfrm>
              <a:off x="200146" y="2104325"/>
              <a:ext cx="2701358" cy="875012"/>
              <a:chOff x="1066498" y="286265"/>
              <a:chExt cx="11991969" cy="3884392"/>
            </a:xfrm>
            <a:solidFill>
              <a:schemeClr val="bg1"/>
            </a:solidFill>
          </p:grpSpPr>
          <p:sp>
            <p:nvSpPr>
              <p:cNvPr id="97" name="Rectangle 96">
                <a:extLst>
                  <a:ext uri="{FF2B5EF4-FFF2-40B4-BE49-F238E27FC236}">
                    <a16:creationId xmlns:a16="http://schemas.microsoft.com/office/drawing/2014/main" id="{E4701247-9B01-4379-8F79-CA130966C099}"/>
                  </a:ext>
                </a:extLst>
              </p:cNvPr>
              <p:cNvSpPr/>
              <p:nvPr/>
            </p:nvSpPr>
            <p:spPr>
              <a:xfrm rot="2143082">
                <a:off x="5813228" y="3225577"/>
                <a:ext cx="1095502" cy="475403"/>
              </a:xfrm>
              <a:prstGeom prst="rect">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Oval 97">
                <a:extLst>
                  <a:ext uri="{FF2B5EF4-FFF2-40B4-BE49-F238E27FC236}">
                    <a16:creationId xmlns:a16="http://schemas.microsoft.com/office/drawing/2014/main" id="{70C40288-889F-4C14-813B-93CB4BE3595D}"/>
                  </a:ext>
                </a:extLst>
              </p:cNvPr>
              <p:cNvSpPr>
                <a:spLocks noChangeAspect="1"/>
              </p:cNvSpPr>
              <p:nvPr/>
            </p:nvSpPr>
            <p:spPr>
              <a:xfrm rot="2143082">
                <a:off x="12731593" y="2328837"/>
                <a:ext cx="326874" cy="326875"/>
              </a:xfrm>
              <a:prstGeom prst="ellipse">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a:extLst>
                  <a:ext uri="{FF2B5EF4-FFF2-40B4-BE49-F238E27FC236}">
                    <a16:creationId xmlns:a16="http://schemas.microsoft.com/office/drawing/2014/main" id="{0A988AA3-AADC-43BF-BC51-C5A0FD6710AE}"/>
                  </a:ext>
                </a:extLst>
              </p:cNvPr>
              <p:cNvSpPr>
                <a:spLocks noChangeAspect="1"/>
              </p:cNvSpPr>
              <p:nvPr/>
            </p:nvSpPr>
            <p:spPr>
              <a:xfrm rot="2143082">
                <a:off x="12012401" y="1020618"/>
                <a:ext cx="326874" cy="326875"/>
              </a:xfrm>
              <a:prstGeom prst="ellipse">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Oval 99">
                <a:extLst>
                  <a:ext uri="{FF2B5EF4-FFF2-40B4-BE49-F238E27FC236}">
                    <a16:creationId xmlns:a16="http://schemas.microsoft.com/office/drawing/2014/main" id="{67ACEEB3-7388-4FAA-9D8F-35B2DDACCB47}"/>
                  </a:ext>
                </a:extLst>
              </p:cNvPr>
              <p:cNvSpPr>
                <a:spLocks noChangeAspect="1"/>
              </p:cNvSpPr>
              <p:nvPr/>
            </p:nvSpPr>
            <p:spPr>
              <a:xfrm rot="2143082">
                <a:off x="3996941" y="286265"/>
                <a:ext cx="326874" cy="326875"/>
              </a:xfrm>
              <a:prstGeom prst="ellipse">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Oval 100">
                <a:extLst>
                  <a:ext uri="{FF2B5EF4-FFF2-40B4-BE49-F238E27FC236}">
                    <a16:creationId xmlns:a16="http://schemas.microsoft.com/office/drawing/2014/main" id="{828B62BF-3D3C-4C75-B055-917521385691}"/>
                  </a:ext>
                </a:extLst>
              </p:cNvPr>
              <p:cNvSpPr>
                <a:spLocks noChangeAspect="1"/>
              </p:cNvSpPr>
              <p:nvPr/>
            </p:nvSpPr>
            <p:spPr>
              <a:xfrm rot="2143082">
                <a:off x="4668722" y="303427"/>
                <a:ext cx="326874" cy="326875"/>
              </a:xfrm>
              <a:prstGeom prst="ellipse">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Oval 101">
                <a:extLst>
                  <a:ext uri="{FF2B5EF4-FFF2-40B4-BE49-F238E27FC236}">
                    <a16:creationId xmlns:a16="http://schemas.microsoft.com/office/drawing/2014/main" id="{3C31D63E-DEE2-491E-9108-5BD8FEECDE81}"/>
                  </a:ext>
                </a:extLst>
              </p:cNvPr>
              <p:cNvSpPr>
                <a:spLocks noChangeAspect="1"/>
              </p:cNvSpPr>
              <p:nvPr/>
            </p:nvSpPr>
            <p:spPr>
              <a:xfrm rot="2143082">
                <a:off x="5318715" y="358216"/>
                <a:ext cx="326874" cy="326875"/>
              </a:xfrm>
              <a:prstGeom prst="ellipse">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val 102">
                <a:extLst>
                  <a:ext uri="{FF2B5EF4-FFF2-40B4-BE49-F238E27FC236}">
                    <a16:creationId xmlns:a16="http://schemas.microsoft.com/office/drawing/2014/main" id="{5EA36B86-0126-4E44-9EB4-D5952A49774C}"/>
                  </a:ext>
                </a:extLst>
              </p:cNvPr>
              <p:cNvSpPr>
                <a:spLocks noChangeAspect="1"/>
              </p:cNvSpPr>
              <p:nvPr/>
            </p:nvSpPr>
            <p:spPr>
              <a:xfrm rot="2143082">
                <a:off x="1412639" y="3092041"/>
                <a:ext cx="326874" cy="326875"/>
              </a:xfrm>
              <a:prstGeom prst="ellipse">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a:extLst>
                  <a:ext uri="{FF2B5EF4-FFF2-40B4-BE49-F238E27FC236}">
                    <a16:creationId xmlns:a16="http://schemas.microsoft.com/office/drawing/2014/main" id="{5FC6C0F2-4F5A-465F-B239-2C2658FF3BC2}"/>
                  </a:ext>
                </a:extLst>
              </p:cNvPr>
              <p:cNvSpPr/>
              <p:nvPr/>
            </p:nvSpPr>
            <p:spPr>
              <a:xfrm rot="2143082">
                <a:off x="3222236" y="867087"/>
                <a:ext cx="802454" cy="156661"/>
              </a:xfrm>
              <a:prstGeom prst="rect">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a:extLst>
                  <a:ext uri="{FF2B5EF4-FFF2-40B4-BE49-F238E27FC236}">
                    <a16:creationId xmlns:a16="http://schemas.microsoft.com/office/drawing/2014/main" id="{B2F8833E-DE8E-4ACF-991D-49002FAD3BF4}"/>
                  </a:ext>
                </a:extLst>
              </p:cNvPr>
              <p:cNvSpPr/>
              <p:nvPr/>
            </p:nvSpPr>
            <p:spPr>
              <a:xfrm rot="2143082">
                <a:off x="4067032" y="3784745"/>
                <a:ext cx="326874" cy="267682"/>
              </a:xfrm>
              <a:prstGeom prst="rect">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a:extLst>
                  <a:ext uri="{FF2B5EF4-FFF2-40B4-BE49-F238E27FC236}">
                    <a16:creationId xmlns:a16="http://schemas.microsoft.com/office/drawing/2014/main" id="{5AE6E730-12DC-414C-84D3-DC429C339049}"/>
                  </a:ext>
                </a:extLst>
              </p:cNvPr>
              <p:cNvSpPr/>
              <p:nvPr/>
            </p:nvSpPr>
            <p:spPr>
              <a:xfrm rot="2143082">
                <a:off x="8226837" y="1636990"/>
                <a:ext cx="229078" cy="352760"/>
              </a:xfrm>
              <a:prstGeom prst="rect">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ectangle 106">
                <a:extLst>
                  <a:ext uri="{FF2B5EF4-FFF2-40B4-BE49-F238E27FC236}">
                    <a16:creationId xmlns:a16="http://schemas.microsoft.com/office/drawing/2014/main" id="{82CB1C93-47AD-4BD1-8229-9CFC6459EAAF}"/>
                  </a:ext>
                </a:extLst>
              </p:cNvPr>
              <p:cNvSpPr/>
              <p:nvPr/>
            </p:nvSpPr>
            <p:spPr>
              <a:xfrm rot="2143082">
                <a:off x="8579610" y="1890648"/>
                <a:ext cx="229078" cy="352760"/>
              </a:xfrm>
              <a:prstGeom prst="rect">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a:extLst>
                  <a:ext uri="{FF2B5EF4-FFF2-40B4-BE49-F238E27FC236}">
                    <a16:creationId xmlns:a16="http://schemas.microsoft.com/office/drawing/2014/main" id="{7385550C-3847-41F7-8366-E6F331200B1B}"/>
                  </a:ext>
                </a:extLst>
              </p:cNvPr>
              <p:cNvSpPr>
                <a:spLocks noChangeAspect="1"/>
              </p:cNvSpPr>
              <p:nvPr/>
            </p:nvSpPr>
            <p:spPr>
              <a:xfrm rot="2143082">
                <a:off x="7545295" y="1382204"/>
                <a:ext cx="326874" cy="326875"/>
              </a:xfrm>
              <a:prstGeom prst="ellipse">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Oval 108">
                <a:extLst>
                  <a:ext uri="{FF2B5EF4-FFF2-40B4-BE49-F238E27FC236}">
                    <a16:creationId xmlns:a16="http://schemas.microsoft.com/office/drawing/2014/main" id="{8D958013-051E-4D57-83E4-4510DA1FC7CB}"/>
                  </a:ext>
                </a:extLst>
              </p:cNvPr>
              <p:cNvSpPr>
                <a:spLocks noChangeAspect="1"/>
              </p:cNvSpPr>
              <p:nvPr/>
            </p:nvSpPr>
            <p:spPr>
              <a:xfrm rot="2143082">
                <a:off x="7019854" y="984696"/>
                <a:ext cx="326874" cy="326875"/>
              </a:xfrm>
              <a:prstGeom prst="ellipse">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Rectangle 109">
                <a:extLst>
                  <a:ext uri="{FF2B5EF4-FFF2-40B4-BE49-F238E27FC236}">
                    <a16:creationId xmlns:a16="http://schemas.microsoft.com/office/drawing/2014/main" id="{3892A3E6-91D0-4236-9EB4-5F593A2EBB68}"/>
                  </a:ext>
                </a:extLst>
              </p:cNvPr>
              <p:cNvSpPr/>
              <p:nvPr/>
            </p:nvSpPr>
            <p:spPr>
              <a:xfrm rot="2143082">
                <a:off x="1066498" y="3902975"/>
                <a:ext cx="1314414" cy="267682"/>
              </a:xfrm>
              <a:prstGeom prst="rect">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0" name="Group 69">
              <a:extLst>
                <a:ext uri="{FF2B5EF4-FFF2-40B4-BE49-F238E27FC236}">
                  <a16:creationId xmlns:a16="http://schemas.microsoft.com/office/drawing/2014/main" id="{049B3538-18F0-488E-BB58-795CA3E8B7C1}"/>
                </a:ext>
              </a:extLst>
            </p:cNvPr>
            <p:cNvGrpSpPr/>
            <p:nvPr userDrawn="1"/>
          </p:nvGrpSpPr>
          <p:grpSpPr>
            <a:xfrm>
              <a:off x="-82869" y="2041805"/>
              <a:ext cx="2978819" cy="1122167"/>
              <a:chOff x="-189872" y="8725"/>
              <a:chExt cx="13223684" cy="4981553"/>
            </a:xfrm>
          </p:grpSpPr>
          <p:sp>
            <p:nvSpPr>
              <p:cNvPr id="71" name="Freeform: Shape 70">
                <a:extLst>
                  <a:ext uri="{FF2B5EF4-FFF2-40B4-BE49-F238E27FC236}">
                    <a16:creationId xmlns:a16="http://schemas.microsoft.com/office/drawing/2014/main" id="{8D3342D1-A811-485D-BB35-CA6AD2F8F98A}"/>
                  </a:ext>
                </a:extLst>
              </p:cNvPr>
              <p:cNvSpPr/>
              <p:nvPr/>
            </p:nvSpPr>
            <p:spPr>
              <a:xfrm rot="2143082">
                <a:off x="7006336" y="655174"/>
                <a:ext cx="6027476" cy="1135945"/>
              </a:xfrm>
              <a:custGeom>
                <a:avLst/>
                <a:gdLst>
                  <a:gd name="connsiteX0" fmla="*/ 0 w 2529191"/>
                  <a:gd name="connsiteY0" fmla="*/ 457200 h 476656"/>
                  <a:gd name="connsiteX1" fmla="*/ 1906621 w 2529191"/>
                  <a:gd name="connsiteY1" fmla="*/ 476656 h 476656"/>
                  <a:gd name="connsiteX2" fmla="*/ 2529191 w 2529191"/>
                  <a:gd name="connsiteY2" fmla="*/ 0 h 476656"/>
                </a:gdLst>
                <a:ahLst/>
                <a:cxnLst>
                  <a:cxn ang="0">
                    <a:pos x="connsiteX0" y="connsiteY0"/>
                  </a:cxn>
                  <a:cxn ang="0">
                    <a:pos x="connsiteX1" y="connsiteY1"/>
                  </a:cxn>
                  <a:cxn ang="0">
                    <a:pos x="connsiteX2" y="connsiteY2"/>
                  </a:cxn>
                </a:cxnLst>
                <a:rect l="l" t="t" r="r" b="b"/>
                <a:pathLst>
                  <a:path w="2529191" h="476656">
                    <a:moveTo>
                      <a:pt x="0" y="457200"/>
                    </a:moveTo>
                    <a:lnTo>
                      <a:pt x="1906621" y="476656"/>
                    </a:lnTo>
                    <a:lnTo>
                      <a:pt x="2529191" y="0"/>
                    </a:lnTo>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2" name="Straight Connector 71">
                <a:extLst>
                  <a:ext uri="{FF2B5EF4-FFF2-40B4-BE49-F238E27FC236}">
                    <a16:creationId xmlns:a16="http://schemas.microsoft.com/office/drawing/2014/main" id="{FE4E21AD-0E48-482D-92A7-D8F93B494FD7}"/>
                  </a:ext>
                </a:extLst>
              </p:cNvPr>
              <p:cNvCxnSpPr>
                <a:cxnSpLocks/>
              </p:cNvCxnSpPr>
              <p:nvPr/>
            </p:nvCxnSpPr>
            <p:spPr>
              <a:xfrm rot="2143082">
                <a:off x="2876886" y="92218"/>
                <a:ext cx="751230" cy="500296"/>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B4407AE8-E730-48DD-A85F-BB30A7105592}"/>
                  </a:ext>
                </a:extLst>
              </p:cNvPr>
              <p:cNvCxnSpPr>
                <a:cxnSpLocks/>
                <a:endCxn id="100" idx="1"/>
              </p:cNvCxnSpPr>
              <p:nvPr/>
            </p:nvCxnSpPr>
            <p:spPr>
              <a:xfrm rot="2143082">
                <a:off x="3861913" y="8725"/>
                <a:ext cx="362215" cy="192014"/>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9954099B-AE86-4318-A3AA-7879DA254C89}"/>
                  </a:ext>
                </a:extLst>
              </p:cNvPr>
              <p:cNvCxnSpPr>
                <a:cxnSpLocks/>
                <a:endCxn id="101" idx="1"/>
              </p:cNvCxnSpPr>
              <p:nvPr/>
            </p:nvCxnSpPr>
            <p:spPr>
              <a:xfrm rot="2143082">
                <a:off x="4587946" y="36177"/>
                <a:ext cx="304652" cy="19919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564796D9-34CB-446F-8C6C-E892F8C5B9A5}"/>
                  </a:ext>
                </a:extLst>
              </p:cNvPr>
              <p:cNvCxnSpPr>
                <a:cxnSpLocks/>
                <a:endCxn id="102" idx="1"/>
              </p:cNvCxnSpPr>
              <p:nvPr/>
            </p:nvCxnSpPr>
            <p:spPr>
              <a:xfrm rot="2143082">
                <a:off x="5184517" y="13932"/>
                <a:ext cx="382898" cy="259024"/>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DF2ABBB4-D4BB-4625-A164-F50D7D41F3CE}"/>
                  </a:ext>
                </a:extLst>
              </p:cNvPr>
              <p:cNvCxnSpPr>
                <a:cxnSpLocks/>
              </p:cNvCxnSpPr>
              <p:nvPr/>
            </p:nvCxnSpPr>
            <p:spPr>
              <a:xfrm rot="2143082">
                <a:off x="6351522" y="167773"/>
                <a:ext cx="1161265" cy="70157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99710375-77AA-49E0-A302-408F4182C3FE}"/>
                  </a:ext>
                </a:extLst>
              </p:cNvPr>
              <p:cNvCxnSpPr>
                <a:cxnSpLocks/>
              </p:cNvCxnSpPr>
              <p:nvPr/>
            </p:nvCxnSpPr>
            <p:spPr>
              <a:xfrm rot="2143082">
                <a:off x="6692921" y="218797"/>
                <a:ext cx="1381992" cy="85998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78" name="Oval 77">
                <a:extLst>
                  <a:ext uri="{FF2B5EF4-FFF2-40B4-BE49-F238E27FC236}">
                    <a16:creationId xmlns:a16="http://schemas.microsoft.com/office/drawing/2014/main" id="{CE20859B-CDB1-4EDD-95C3-AD7E058B4EA0}"/>
                  </a:ext>
                </a:extLst>
              </p:cNvPr>
              <p:cNvSpPr/>
              <p:nvPr/>
            </p:nvSpPr>
            <p:spPr>
              <a:xfrm rot="2143082">
                <a:off x="7510123" y="2742036"/>
                <a:ext cx="414350" cy="414349"/>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id="{CC308384-A5E5-46C3-9EB3-5223C132CDAC}"/>
                  </a:ext>
                </a:extLst>
              </p:cNvPr>
              <p:cNvSpPr/>
              <p:nvPr/>
            </p:nvSpPr>
            <p:spPr>
              <a:xfrm rot="2143082">
                <a:off x="4669450" y="3406144"/>
                <a:ext cx="414350" cy="414349"/>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a:extLst>
                  <a:ext uri="{FF2B5EF4-FFF2-40B4-BE49-F238E27FC236}">
                    <a16:creationId xmlns:a16="http://schemas.microsoft.com/office/drawing/2014/main" id="{03E74C94-8210-46D1-8EDD-B2C85995DB80}"/>
                  </a:ext>
                </a:extLst>
              </p:cNvPr>
              <p:cNvSpPr/>
              <p:nvPr/>
            </p:nvSpPr>
            <p:spPr>
              <a:xfrm rot="2143082">
                <a:off x="3138553" y="4575929"/>
                <a:ext cx="414350" cy="414349"/>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1" name="Straight Connector 80">
                <a:extLst>
                  <a:ext uri="{FF2B5EF4-FFF2-40B4-BE49-F238E27FC236}">
                    <a16:creationId xmlns:a16="http://schemas.microsoft.com/office/drawing/2014/main" id="{49258143-A5BC-432E-8135-895A78D7C940}"/>
                  </a:ext>
                </a:extLst>
              </p:cNvPr>
              <p:cNvCxnSpPr>
                <a:cxnSpLocks/>
                <a:endCxn id="99" idx="3"/>
              </p:cNvCxnSpPr>
              <p:nvPr/>
            </p:nvCxnSpPr>
            <p:spPr>
              <a:xfrm rot="2143082" flipV="1">
                <a:off x="9495558" y="398794"/>
                <a:ext cx="2220218" cy="173889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F521C80A-6649-41B0-88E4-C5D5531E250B}"/>
                  </a:ext>
                </a:extLst>
              </p:cNvPr>
              <p:cNvCxnSpPr>
                <a:cxnSpLocks/>
                <a:endCxn id="106" idx="1"/>
              </p:cNvCxnSpPr>
              <p:nvPr/>
            </p:nvCxnSpPr>
            <p:spPr>
              <a:xfrm rot="2143082">
                <a:off x="7207957" y="513530"/>
                <a:ext cx="1437691" cy="89774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13A23F11-AC30-4BC4-9767-A2A015B40E0E}"/>
                  </a:ext>
                </a:extLst>
              </p:cNvPr>
              <p:cNvCxnSpPr>
                <a:cxnSpLocks/>
                <a:endCxn id="103" idx="3"/>
              </p:cNvCxnSpPr>
              <p:nvPr/>
            </p:nvCxnSpPr>
            <p:spPr>
              <a:xfrm rot="2143082" flipV="1">
                <a:off x="702503" y="3052333"/>
                <a:ext cx="629883" cy="48522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7B0467B1-3C2E-4AED-BF5C-475467E36519}"/>
                  </a:ext>
                </a:extLst>
              </p:cNvPr>
              <p:cNvCxnSpPr>
                <a:cxnSpLocks/>
              </p:cNvCxnSpPr>
              <p:nvPr/>
            </p:nvCxnSpPr>
            <p:spPr>
              <a:xfrm rot="2143082" flipV="1">
                <a:off x="669928" y="3488332"/>
                <a:ext cx="489377" cy="33619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A281F91D-A5F6-4D87-BD20-0F2144E81D98}"/>
                  </a:ext>
                </a:extLst>
              </p:cNvPr>
              <p:cNvCxnSpPr>
                <a:cxnSpLocks/>
                <a:endCxn id="80" idx="1"/>
              </p:cNvCxnSpPr>
              <p:nvPr/>
            </p:nvCxnSpPr>
            <p:spPr>
              <a:xfrm rot="2143082">
                <a:off x="2366587" y="3215368"/>
                <a:ext cx="1384975" cy="105856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B0141A34-43F0-4BB2-B8F7-CCE47CC97474}"/>
                  </a:ext>
                </a:extLst>
              </p:cNvPr>
              <p:cNvCxnSpPr>
                <a:cxnSpLocks/>
                <a:endCxn id="97" idx="1"/>
              </p:cNvCxnSpPr>
              <p:nvPr/>
            </p:nvCxnSpPr>
            <p:spPr>
              <a:xfrm rot="2143082" flipV="1">
                <a:off x="4532904" y="2697776"/>
                <a:ext cx="1219991" cy="952756"/>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87" name="Freeform: Shape 86">
                <a:extLst>
                  <a:ext uri="{FF2B5EF4-FFF2-40B4-BE49-F238E27FC236}">
                    <a16:creationId xmlns:a16="http://schemas.microsoft.com/office/drawing/2014/main" id="{6046D093-C87E-4FDE-8401-F242157D8F87}"/>
                  </a:ext>
                </a:extLst>
              </p:cNvPr>
              <p:cNvSpPr/>
              <p:nvPr/>
            </p:nvSpPr>
            <p:spPr>
              <a:xfrm rot="2143082">
                <a:off x="568532" y="1210040"/>
                <a:ext cx="4879294" cy="908510"/>
              </a:xfrm>
              <a:custGeom>
                <a:avLst/>
                <a:gdLst>
                  <a:gd name="connsiteX0" fmla="*/ 0 w 2391302"/>
                  <a:gd name="connsiteY0" fmla="*/ 7998 h 381222"/>
                  <a:gd name="connsiteX1" fmla="*/ 0 w 2391302"/>
                  <a:gd name="connsiteY1" fmla="*/ 7998 h 381222"/>
                  <a:gd name="connsiteX2" fmla="*/ 71979 w 2391302"/>
                  <a:gd name="connsiteY2" fmla="*/ 7998 h 381222"/>
                  <a:gd name="connsiteX3" fmla="*/ 343899 w 2391302"/>
                  <a:gd name="connsiteY3" fmla="*/ 0 h 381222"/>
                  <a:gd name="connsiteX4" fmla="*/ 850418 w 2391302"/>
                  <a:gd name="connsiteY4" fmla="*/ 375890 h 381222"/>
                  <a:gd name="connsiteX5" fmla="*/ 2391302 w 2391302"/>
                  <a:gd name="connsiteY5" fmla="*/ 381222 h 381222"/>
                  <a:gd name="connsiteX6" fmla="*/ 2391302 w 2391302"/>
                  <a:gd name="connsiteY6" fmla="*/ 381222 h 381222"/>
                  <a:gd name="connsiteX0" fmla="*/ 0 w 2391302"/>
                  <a:gd name="connsiteY0" fmla="*/ 7998 h 381222"/>
                  <a:gd name="connsiteX1" fmla="*/ 0 w 2391302"/>
                  <a:gd name="connsiteY1" fmla="*/ 7998 h 381222"/>
                  <a:gd name="connsiteX2" fmla="*/ 343899 w 2391302"/>
                  <a:gd name="connsiteY2" fmla="*/ 0 h 381222"/>
                  <a:gd name="connsiteX3" fmla="*/ 850418 w 2391302"/>
                  <a:gd name="connsiteY3" fmla="*/ 375890 h 381222"/>
                  <a:gd name="connsiteX4" fmla="*/ 2391302 w 2391302"/>
                  <a:gd name="connsiteY4" fmla="*/ 381222 h 381222"/>
                  <a:gd name="connsiteX5" fmla="*/ 2391302 w 2391302"/>
                  <a:gd name="connsiteY5" fmla="*/ 381222 h 381222"/>
                  <a:gd name="connsiteX0" fmla="*/ 0 w 2391302"/>
                  <a:gd name="connsiteY0" fmla="*/ 7998 h 381222"/>
                  <a:gd name="connsiteX1" fmla="*/ 343899 w 2391302"/>
                  <a:gd name="connsiteY1" fmla="*/ 0 h 381222"/>
                  <a:gd name="connsiteX2" fmla="*/ 850418 w 2391302"/>
                  <a:gd name="connsiteY2" fmla="*/ 375890 h 381222"/>
                  <a:gd name="connsiteX3" fmla="*/ 2391302 w 2391302"/>
                  <a:gd name="connsiteY3" fmla="*/ 381222 h 381222"/>
                  <a:gd name="connsiteX4" fmla="*/ 2391302 w 2391302"/>
                  <a:gd name="connsiteY4" fmla="*/ 381222 h 381222"/>
                  <a:gd name="connsiteX0" fmla="*/ 0 w 2047403"/>
                  <a:gd name="connsiteY0" fmla="*/ 0 h 381222"/>
                  <a:gd name="connsiteX1" fmla="*/ 506519 w 2047403"/>
                  <a:gd name="connsiteY1" fmla="*/ 375890 h 381222"/>
                  <a:gd name="connsiteX2" fmla="*/ 2047403 w 2047403"/>
                  <a:gd name="connsiteY2" fmla="*/ 381222 h 381222"/>
                  <a:gd name="connsiteX3" fmla="*/ 2047403 w 2047403"/>
                  <a:gd name="connsiteY3" fmla="*/ 381222 h 381222"/>
                </a:gdLst>
                <a:ahLst/>
                <a:cxnLst>
                  <a:cxn ang="0">
                    <a:pos x="connsiteX0" y="connsiteY0"/>
                  </a:cxn>
                  <a:cxn ang="0">
                    <a:pos x="connsiteX1" y="connsiteY1"/>
                  </a:cxn>
                  <a:cxn ang="0">
                    <a:pos x="connsiteX2" y="connsiteY2"/>
                  </a:cxn>
                  <a:cxn ang="0">
                    <a:pos x="connsiteX3" y="connsiteY3"/>
                  </a:cxn>
                </a:cxnLst>
                <a:rect l="l" t="t" r="r" b="b"/>
                <a:pathLst>
                  <a:path w="2047403" h="381222">
                    <a:moveTo>
                      <a:pt x="0" y="0"/>
                    </a:moveTo>
                    <a:lnTo>
                      <a:pt x="506519" y="375890"/>
                    </a:lnTo>
                    <a:lnTo>
                      <a:pt x="2047403" y="381222"/>
                    </a:lnTo>
                    <a:lnTo>
                      <a:pt x="2047403" y="381222"/>
                    </a:lnTo>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Shape 87">
                <a:extLst>
                  <a:ext uri="{FF2B5EF4-FFF2-40B4-BE49-F238E27FC236}">
                    <a16:creationId xmlns:a16="http://schemas.microsoft.com/office/drawing/2014/main" id="{3AE092B6-338B-4D0B-A830-BFE6769978DF}"/>
                  </a:ext>
                </a:extLst>
              </p:cNvPr>
              <p:cNvSpPr/>
              <p:nvPr/>
            </p:nvSpPr>
            <p:spPr>
              <a:xfrm rot="2143082">
                <a:off x="-189872" y="1365133"/>
                <a:ext cx="5152485" cy="1114766"/>
              </a:xfrm>
              <a:custGeom>
                <a:avLst/>
                <a:gdLst>
                  <a:gd name="connsiteX0" fmla="*/ 0 w 2391302"/>
                  <a:gd name="connsiteY0" fmla="*/ 7998 h 381222"/>
                  <a:gd name="connsiteX1" fmla="*/ 0 w 2391302"/>
                  <a:gd name="connsiteY1" fmla="*/ 7998 h 381222"/>
                  <a:gd name="connsiteX2" fmla="*/ 71979 w 2391302"/>
                  <a:gd name="connsiteY2" fmla="*/ 7998 h 381222"/>
                  <a:gd name="connsiteX3" fmla="*/ 343899 w 2391302"/>
                  <a:gd name="connsiteY3" fmla="*/ 0 h 381222"/>
                  <a:gd name="connsiteX4" fmla="*/ 850418 w 2391302"/>
                  <a:gd name="connsiteY4" fmla="*/ 375890 h 381222"/>
                  <a:gd name="connsiteX5" fmla="*/ 2391302 w 2391302"/>
                  <a:gd name="connsiteY5" fmla="*/ 381222 h 381222"/>
                  <a:gd name="connsiteX6" fmla="*/ 2391302 w 2391302"/>
                  <a:gd name="connsiteY6" fmla="*/ 381222 h 381222"/>
                  <a:gd name="connsiteX0" fmla="*/ 0 w 2391302"/>
                  <a:gd name="connsiteY0" fmla="*/ 7998 h 381222"/>
                  <a:gd name="connsiteX1" fmla="*/ 0 w 2391302"/>
                  <a:gd name="connsiteY1" fmla="*/ 7998 h 381222"/>
                  <a:gd name="connsiteX2" fmla="*/ 71979 w 2391302"/>
                  <a:gd name="connsiteY2" fmla="*/ 7998 h 381222"/>
                  <a:gd name="connsiteX3" fmla="*/ 343899 w 2391302"/>
                  <a:gd name="connsiteY3" fmla="*/ 0 h 381222"/>
                  <a:gd name="connsiteX4" fmla="*/ 935726 w 2391302"/>
                  <a:gd name="connsiteY4" fmla="*/ 373714 h 381222"/>
                  <a:gd name="connsiteX5" fmla="*/ 2391302 w 2391302"/>
                  <a:gd name="connsiteY5" fmla="*/ 381222 h 381222"/>
                  <a:gd name="connsiteX6" fmla="*/ 2391302 w 2391302"/>
                  <a:gd name="connsiteY6" fmla="*/ 381222 h 381222"/>
                  <a:gd name="connsiteX0" fmla="*/ 0 w 2391302"/>
                  <a:gd name="connsiteY0" fmla="*/ 7998 h 381222"/>
                  <a:gd name="connsiteX1" fmla="*/ 71979 w 2391302"/>
                  <a:gd name="connsiteY1" fmla="*/ 7998 h 381222"/>
                  <a:gd name="connsiteX2" fmla="*/ 343899 w 2391302"/>
                  <a:gd name="connsiteY2" fmla="*/ 0 h 381222"/>
                  <a:gd name="connsiteX3" fmla="*/ 935726 w 2391302"/>
                  <a:gd name="connsiteY3" fmla="*/ 373714 h 381222"/>
                  <a:gd name="connsiteX4" fmla="*/ 2391302 w 2391302"/>
                  <a:gd name="connsiteY4" fmla="*/ 381222 h 381222"/>
                  <a:gd name="connsiteX5" fmla="*/ 2391302 w 2391302"/>
                  <a:gd name="connsiteY5" fmla="*/ 381222 h 381222"/>
                  <a:gd name="connsiteX0" fmla="*/ 0 w 2319323"/>
                  <a:gd name="connsiteY0" fmla="*/ 7998 h 381222"/>
                  <a:gd name="connsiteX1" fmla="*/ 271920 w 2319323"/>
                  <a:gd name="connsiteY1" fmla="*/ 0 h 381222"/>
                  <a:gd name="connsiteX2" fmla="*/ 863747 w 2319323"/>
                  <a:gd name="connsiteY2" fmla="*/ 373714 h 381222"/>
                  <a:gd name="connsiteX3" fmla="*/ 2319323 w 2319323"/>
                  <a:gd name="connsiteY3" fmla="*/ 381222 h 381222"/>
                  <a:gd name="connsiteX4" fmla="*/ 2319323 w 2319323"/>
                  <a:gd name="connsiteY4" fmla="*/ 381222 h 381222"/>
                  <a:gd name="connsiteX0" fmla="*/ 0 w 2188694"/>
                  <a:gd name="connsiteY0" fmla="*/ 10175 h 381222"/>
                  <a:gd name="connsiteX1" fmla="*/ 141291 w 2188694"/>
                  <a:gd name="connsiteY1" fmla="*/ 0 h 381222"/>
                  <a:gd name="connsiteX2" fmla="*/ 733118 w 2188694"/>
                  <a:gd name="connsiteY2" fmla="*/ 373714 h 381222"/>
                  <a:gd name="connsiteX3" fmla="*/ 2188694 w 2188694"/>
                  <a:gd name="connsiteY3" fmla="*/ 381222 h 381222"/>
                  <a:gd name="connsiteX4" fmla="*/ 2188694 w 2188694"/>
                  <a:gd name="connsiteY4" fmla="*/ 381222 h 381222"/>
                  <a:gd name="connsiteX0" fmla="*/ 0 w 2162035"/>
                  <a:gd name="connsiteY0" fmla="*/ 0 h 381930"/>
                  <a:gd name="connsiteX1" fmla="*/ 114632 w 2162035"/>
                  <a:gd name="connsiteY1" fmla="*/ 708 h 381930"/>
                  <a:gd name="connsiteX2" fmla="*/ 706459 w 2162035"/>
                  <a:gd name="connsiteY2" fmla="*/ 374422 h 381930"/>
                  <a:gd name="connsiteX3" fmla="*/ 2162035 w 2162035"/>
                  <a:gd name="connsiteY3" fmla="*/ 381930 h 381930"/>
                  <a:gd name="connsiteX4" fmla="*/ 2162035 w 2162035"/>
                  <a:gd name="connsiteY4" fmla="*/ 381930 h 3819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2035" h="381930">
                    <a:moveTo>
                      <a:pt x="0" y="0"/>
                    </a:moveTo>
                    <a:lnTo>
                      <a:pt x="114632" y="708"/>
                    </a:lnTo>
                    <a:lnTo>
                      <a:pt x="706459" y="374422"/>
                    </a:lnTo>
                    <a:lnTo>
                      <a:pt x="2162035" y="381930"/>
                    </a:lnTo>
                    <a:lnTo>
                      <a:pt x="2162035" y="381930"/>
                    </a:lnTo>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Freeform: Shape 88">
                <a:extLst>
                  <a:ext uri="{FF2B5EF4-FFF2-40B4-BE49-F238E27FC236}">
                    <a16:creationId xmlns:a16="http://schemas.microsoft.com/office/drawing/2014/main" id="{174C63A9-B1AA-42AC-A07D-663E5B3DC602}"/>
                  </a:ext>
                </a:extLst>
              </p:cNvPr>
              <p:cNvSpPr/>
              <p:nvPr/>
            </p:nvSpPr>
            <p:spPr>
              <a:xfrm rot="2143082">
                <a:off x="3332609" y="2161597"/>
                <a:ext cx="2611186" cy="1099113"/>
              </a:xfrm>
              <a:custGeom>
                <a:avLst/>
                <a:gdLst>
                  <a:gd name="connsiteX0" fmla="*/ 0 w 1095680"/>
                  <a:gd name="connsiteY0" fmla="*/ 461199 h 461199"/>
                  <a:gd name="connsiteX1" fmla="*/ 621152 w 1095680"/>
                  <a:gd name="connsiteY1" fmla="*/ 0 h 461199"/>
                  <a:gd name="connsiteX2" fmla="*/ 1095680 w 1095680"/>
                  <a:gd name="connsiteY2" fmla="*/ 0 h 461199"/>
                </a:gdLst>
                <a:ahLst/>
                <a:cxnLst>
                  <a:cxn ang="0">
                    <a:pos x="connsiteX0" y="connsiteY0"/>
                  </a:cxn>
                  <a:cxn ang="0">
                    <a:pos x="connsiteX1" y="connsiteY1"/>
                  </a:cxn>
                  <a:cxn ang="0">
                    <a:pos x="connsiteX2" y="connsiteY2"/>
                  </a:cxn>
                </a:cxnLst>
                <a:rect l="l" t="t" r="r" b="b"/>
                <a:pathLst>
                  <a:path w="1095680" h="461199">
                    <a:moveTo>
                      <a:pt x="0" y="461199"/>
                    </a:moveTo>
                    <a:lnTo>
                      <a:pt x="621152" y="0"/>
                    </a:lnTo>
                    <a:lnTo>
                      <a:pt x="1095680" y="0"/>
                    </a:lnTo>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0" name="Straight Connector 89">
                <a:extLst>
                  <a:ext uri="{FF2B5EF4-FFF2-40B4-BE49-F238E27FC236}">
                    <a16:creationId xmlns:a16="http://schemas.microsoft.com/office/drawing/2014/main" id="{13BF2365-0B0D-40B9-A063-33FD0FCECA03}"/>
                  </a:ext>
                </a:extLst>
              </p:cNvPr>
              <p:cNvCxnSpPr>
                <a:cxnSpLocks/>
              </p:cNvCxnSpPr>
              <p:nvPr/>
            </p:nvCxnSpPr>
            <p:spPr>
              <a:xfrm rot="2143082" flipV="1">
                <a:off x="1319091" y="3532941"/>
                <a:ext cx="0" cy="43976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7389CC75-F22D-4E8B-AA38-EB6225EAE0DE}"/>
                  </a:ext>
                </a:extLst>
              </p:cNvPr>
              <p:cNvCxnSpPr>
                <a:cxnSpLocks/>
              </p:cNvCxnSpPr>
              <p:nvPr/>
            </p:nvCxnSpPr>
            <p:spPr>
              <a:xfrm rot="2143082" flipV="1">
                <a:off x="1490130" y="3655926"/>
                <a:ext cx="0" cy="43976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1FD7047D-8AC7-435B-B610-9DBAF202BD50}"/>
                  </a:ext>
                </a:extLst>
              </p:cNvPr>
              <p:cNvCxnSpPr>
                <a:cxnSpLocks/>
              </p:cNvCxnSpPr>
              <p:nvPr/>
            </p:nvCxnSpPr>
            <p:spPr>
              <a:xfrm rot="2143082" flipV="1">
                <a:off x="1661174" y="3778910"/>
                <a:ext cx="0" cy="43976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38C52008-23DF-4D3A-8C73-AEE0F4532613}"/>
                  </a:ext>
                </a:extLst>
              </p:cNvPr>
              <p:cNvCxnSpPr>
                <a:cxnSpLocks/>
              </p:cNvCxnSpPr>
              <p:nvPr/>
            </p:nvCxnSpPr>
            <p:spPr>
              <a:xfrm rot="2143082" flipV="1">
                <a:off x="1832213" y="3901899"/>
                <a:ext cx="0" cy="43976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9F23CB5B-5948-44E4-9BF6-B83CCE7F7777}"/>
                  </a:ext>
                </a:extLst>
              </p:cNvPr>
              <p:cNvCxnSpPr>
                <a:cxnSpLocks/>
              </p:cNvCxnSpPr>
              <p:nvPr/>
            </p:nvCxnSpPr>
            <p:spPr>
              <a:xfrm rot="2143082" flipV="1">
                <a:off x="2003248" y="4024888"/>
                <a:ext cx="0" cy="43976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5EAF4F6D-11CE-4C3D-AE20-E4F6CF1428B3}"/>
                  </a:ext>
                </a:extLst>
              </p:cNvPr>
              <p:cNvCxnSpPr>
                <a:cxnSpLocks/>
              </p:cNvCxnSpPr>
              <p:nvPr/>
            </p:nvCxnSpPr>
            <p:spPr>
              <a:xfrm rot="2143082" flipV="1">
                <a:off x="2174296" y="4147877"/>
                <a:ext cx="0" cy="43976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96" name="Freeform: Shape 95">
                <a:extLst>
                  <a:ext uri="{FF2B5EF4-FFF2-40B4-BE49-F238E27FC236}">
                    <a16:creationId xmlns:a16="http://schemas.microsoft.com/office/drawing/2014/main" id="{E700EA4F-DA6F-4D72-B8FA-FD385DDD00E9}"/>
                  </a:ext>
                </a:extLst>
              </p:cNvPr>
              <p:cNvSpPr/>
              <p:nvPr/>
            </p:nvSpPr>
            <p:spPr>
              <a:xfrm rot="2143082">
                <a:off x="4431107" y="1624748"/>
                <a:ext cx="3523756" cy="231821"/>
              </a:xfrm>
              <a:custGeom>
                <a:avLst/>
                <a:gdLst>
                  <a:gd name="connsiteX0" fmla="*/ 0 w 1478604"/>
                  <a:gd name="connsiteY0" fmla="*/ 0 h 97276"/>
                  <a:gd name="connsiteX1" fmla="*/ 107004 w 1478604"/>
                  <a:gd name="connsiteY1" fmla="*/ 97276 h 97276"/>
                  <a:gd name="connsiteX2" fmla="*/ 1478604 w 1478604"/>
                  <a:gd name="connsiteY2" fmla="*/ 97276 h 97276"/>
                </a:gdLst>
                <a:ahLst/>
                <a:cxnLst>
                  <a:cxn ang="0">
                    <a:pos x="connsiteX0" y="connsiteY0"/>
                  </a:cxn>
                  <a:cxn ang="0">
                    <a:pos x="connsiteX1" y="connsiteY1"/>
                  </a:cxn>
                  <a:cxn ang="0">
                    <a:pos x="connsiteX2" y="connsiteY2"/>
                  </a:cxn>
                </a:cxnLst>
                <a:rect l="l" t="t" r="r" b="b"/>
                <a:pathLst>
                  <a:path w="1478604" h="97276">
                    <a:moveTo>
                      <a:pt x="0" y="0"/>
                    </a:moveTo>
                    <a:lnTo>
                      <a:pt x="107004" y="97276"/>
                    </a:lnTo>
                    <a:lnTo>
                      <a:pt x="1478604" y="97276"/>
                    </a:lnTo>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271413"/>
            <a:ext cx="11573197" cy="724247"/>
          </a:xfrm>
          <a:prstGeom prst="rect">
            <a:avLst/>
          </a:prstGeom>
        </p:spPr>
        <p:txBody>
          <a:bodyPr anchor="ctr"/>
          <a:lstStyle>
            <a:lvl1pPr marL="0" indent="0" algn="ctr">
              <a:buNone/>
              <a:defRPr sz="5400" b="0" baseline="0">
                <a:solidFill>
                  <a:schemeClr val="bg1"/>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8993242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8394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Agenda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23200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Taam slide layout">
    <p:spTree>
      <p:nvGrpSpPr>
        <p:cNvPr id="1" name=""/>
        <p:cNvGrpSpPr/>
        <p:nvPr/>
      </p:nvGrpSpPr>
      <p:grpSpPr>
        <a:xfrm>
          <a:off x="0" y="0"/>
          <a:ext cx="0" cy="0"/>
          <a:chOff x="0" y="0"/>
          <a:chExt cx="0" cy="0"/>
        </a:xfrm>
      </p:grpSpPr>
      <p:sp>
        <p:nvSpPr>
          <p:cNvPr id="105" name="Freeform: Shape 104">
            <a:extLst>
              <a:ext uri="{FF2B5EF4-FFF2-40B4-BE49-F238E27FC236}">
                <a16:creationId xmlns:a16="http://schemas.microsoft.com/office/drawing/2014/main" id="{83890D28-DB65-4933-A998-F6D267BEDA98}"/>
              </a:ext>
            </a:extLst>
          </p:cNvPr>
          <p:cNvSpPr/>
          <p:nvPr userDrawn="1"/>
        </p:nvSpPr>
        <p:spPr>
          <a:xfrm>
            <a:off x="8746034" y="-17976"/>
            <a:ext cx="3445966" cy="2023537"/>
          </a:xfrm>
          <a:custGeom>
            <a:avLst/>
            <a:gdLst>
              <a:gd name="connsiteX0" fmla="*/ 1468556 w 2131574"/>
              <a:gd name="connsiteY0" fmla="*/ 207970 h 1251701"/>
              <a:gd name="connsiteX1" fmla="*/ 765847 w 2131574"/>
              <a:gd name="connsiteY1" fmla="*/ 477621 h 1251701"/>
              <a:gd name="connsiteX2" fmla="*/ 989468 w 2131574"/>
              <a:gd name="connsiteY2" fmla="*/ 563908 h 1251701"/>
              <a:gd name="connsiteX3" fmla="*/ 1692178 w 2131574"/>
              <a:gd name="connsiteY3" fmla="*/ 294162 h 1251701"/>
              <a:gd name="connsiteX4" fmla="*/ 1654318 w 2131574"/>
              <a:gd name="connsiteY4" fmla="*/ 0 h 1251701"/>
              <a:gd name="connsiteX5" fmla="*/ 2022772 w 2131574"/>
              <a:gd name="connsiteY5" fmla="*/ 0 h 1251701"/>
              <a:gd name="connsiteX6" fmla="*/ 2131574 w 2131574"/>
              <a:gd name="connsiteY6" fmla="*/ 41936 h 1251701"/>
              <a:gd name="connsiteX7" fmla="*/ 2131574 w 2131574"/>
              <a:gd name="connsiteY7" fmla="*/ 466298 h 1251701"/>
              <a:gd name="connsiteX8" fmla="*/ 2111480 w 2131574"/>
              <a:gd name="connsiteY8" fmla="*/ 475348 h 1251701"/>
              <a:gd name="connsiteX9" fmla="*/ 2110534 w 2131574"/>
              <a:gd name="connsiteY9" fmla="*/ 711492 h 1251701"/>
              <a:gd name="connsiteX10" fmla="*/ 2074362 w 2131574"/>
              <a:gd name="connsiteY10" fmla="*/ 725354 h 1251701"/>
              <a:gd name="connsiteX11" fmla="*/ 2072088 w 2131574"/>
              <a:gd name="connsiteY11" fmla="*/ 488705 h 1251701"/>
              <a:gd name="connsiteX12" fmla="*/ 2033263 w 2131574"/>
              <a:gd name="connsiteY12" fmla="*/ 500423 h 1251701"/>
              <a:gd name="connsiteX13" fmla="*/ 2033061 w 2131574"/>
              <a:gd name="connsiteY13" fmla="*/ 445358 h 1251701"/>
              <a:gd name="connsiteX14" fmla="*/ 1953489 w 2131574"/>
              <a:gd name="connsiteY14" fmla="*/ 475816 h 1251701"/>
              <a:gd name="connsiteX15" fmla="*/ 1952964 w 2131574"/>
              <a:gd name="connsiteY15" fmla="*/ 533941 h 1251701"/>
              <a:gd name="connsiteX16" fmla="*/ 1915844 w 2131574"/>
              <a:gd name="connsiteY16" fmla="*/ 550576 h 1251701"/>
              <a:gd name="connsiteX17" fmla="*/ 1914897 w 2131574"/>
              <a:gd name="connsiteY17" fmla="*/ 786594 h 1251701"/>
              <a:gd name="connsiteX18" fmla="*/ 1878914 w 2131574"/>
              <a:gd name="connsiteY18" fmla="*/ 800581 h 1251701"/>
              <a:gd name="connsiteX19" fmla="*/ 1876454 w 2131574"/>
              <a:gd name="connsiteY19" fmla="*/ 563933 h 1251701"/>
              <a:gd name="connsiteX20" fmla="*/ 1837626 w 2131574"/>
              <a:gd name="connsiteY20" fmla="*/ 575651 h 1251701"/>
              <a:gd name="connsiteX21" fmla="*/ 1837425 w 2131574"/>
              <a:gd name="connsiteY21" fmla="*/ 520241 h 1251701"/>
              <a:gd name="connsiteX22" fmla="*/ 1757852 w 2131574"/>
              <a:gd name="connsiteY22" fmla="*/ 550699 h 1251701"/>
              <a:gd name="connsiteX23" fmla="*/ 1757326 w 2131574"/>
              <a:gd name="connsiteY23" fmla="*/ 609045 h 1251701"/>
              <a:gd name="connsiteX24" fmla="*/ 1720397 w 2131574"/>
              <a:gd name="connsiteY24" fmla="*/ 625678 h 1251701"/>
              <a:gd name="connsiteX25" fmla="*/ 1719260 w 2131574"/>
              <a:gd name="connsiteY25" fmla="*/ 861824 h 1251701"/>
              <a:gd name="connsiteX26" fmla="*/ 1683276 w 2131574"/>
              <a:gd name="connsiteY26" fmla="*/ 875810 h 1251701"/>
              <a:gd name="connsiteX27" fmla="*/ 1680816 w 2131574"/>
              <a:gd name="connsiteY27" fmla="*/ 639162 h 1251701"/>
              <a:gd name="connsiteX28" fmla="*/ 1641990 w 2131574"/>
              <a:gd name="connsiteY28" fmla="*/ 650754 h 1251701"/>
              <a:gd name="connsiteX29" fmla="*/ 1641837 w 2131574"/>
              <a:gd name="connsiteY29" fmla="*/ 595106 h 1251701"/>
              <a:gd name="connsiteX30" fmla="*/ 1562218 w 2131574"/>
              <a:gd name="connsiteY30" fmla="*/ 625583 h 1251701"/>
              <a:gd name="connsiteX31" fmla="*/ 1561688 w 2131574"/>
              <a:gd name="connsiteY31" fmla="*/ 684273 h 1251701"/>
              <a:gd name="connsiteX32" fmla="*/ 1524758 w 2131574"/>
              <a:gd name="connsiteY32" fmla="*/ 700907 h 1251701"/>
              <a:gd name="connsiteX33" fmla="*/ 1523622 w 2131574"/>
              <a:gd name="connsiteY33" fmla="*/ 937051 h 1251701"/>
              <a:gd name="connsiteX34" fmla="*/ 1487638 w 2131574"/>
              <a:gd name="connsiteY34" fmla="*/ 950913 h 1251701"/>
              <a:gd name="connsiteX35" fmla="*/ 1485366 w 2131574"/>
              <a:gd name="connsiteY35" fmla="*/ 714264 h 1251701"/>
              <a:gd name="connsiteX36" fmla="*/ 1446352 w 2131574"/>
              <a:gd name="connsiteY36" fmla="*/ 725983 h 1251701"/>
              <a:gd name="connsiteX37" fmla="*/ 1446199 w 2131574"/>
              <a:gd name="connsiteY37" fmla="*/ 669990 h 1251701"/>
              <a:gd name="connsiteX38" fmla="*/ 1366584 w 2131574"/>
              <a:gd name="connsiteY38" fmla="*/ 700465 h 1251701"/>
              <a:gd name="connsiteX39" fmla="*/ 1366052 w 2131574"/>
              <a:gd name="connsiteY39" fmla="*/ 759503 h 1251701"/>
              <a:gd name="connsiteX40" fmla="*/ 1329122 w 2131574"/>
              <a:gd name="connsiteY40" fmla="*/ 776135 h 1251701"/>
              <a:gd name="connsiteX41" fmla="*/ 1328175 w 2131574"/>
              <a:gd name="connsiteY41" fmla="*/ 1012153 h 1251701"/>
              <a:gd name="connsiteX42" fmla="*/ 1292002 w 2131574"/>
              <a:gd name="connsiteY42" fmla="*/ 1026141 h 1251701"/>
              <a:gd name="connsiteX43" fmla="*/ 1289728 w 2131574"/>
              <a:gd name="connsiteY43" fmla="*/ 789493 h 1251701"/>
              <a:gd name="connsiteX44" fmla="*/ 1250904 w 2131574"/>
              <a:gd name="connsiteY44" fmla="*/ 801211 h 1251701"/>
              <a:gd name="connsiteX45" fmla="*/ 1250697 w 2131574"/>
              <a:gd name="connsiteY45" fmla="*/ 744824 h 1251701"/>
              <a:gd name="connsiteX46" fmla="*/ 1171004 w 2131574"/>
              <a:gd name="connsiteY46" fmla="*/ 775328 h 1251701"/>
              <a:gd name="connsiteX47" fmla="*/ 1170416 w 2131574"/>
              <a:gd name="connsiteY47" fmla="*/ 834605 h 1251701"/>
              <a:gd name="connsiteX48" fmla="*/ 1133484 w 2131574"/>
              <a:gd name="connsiteY48" fmla="*/ 851239 h 1251701"/>
              <a:gd name="connsiteX49" fmla="*/ 1132536 w 2131574"/>
              <a:gd name="connsiteY49" fmla="*/ 1087383 h 1251701"/>
              <a:gd name="connsiteX50" fmla="*/ 1096366 w 2131574"/>
              <a:gd name="connsiteY50" fmla="*/ 1101370 h 1251701"/>
              <a:gd name="connsiteX51" fmla="*/ 1094094 w 2131574"/>
              <a:gd name="connsiteY51" fmla="*/ 864721 h 1251701"/>
              <a:gd name="connsiteX52" fmla="*/ 1055266 w 2131574"/>
              <a:gd name="connsiteY52" fmla="*/ 876441 h 1251701"/>
              <a:gd name="connsiteX53" fmla="*/ 1055059 w 2131574"/>
              <a:gd name="connsiteY53" fmla="*/ 819708 h 1251701"/>
              <a:gd name="connsiteX54" fmla="*/ 975504 w 2131574"/>
              <a:gd name="connsiteY54" fmla="*/ 850159 h 1251701"/>
              <a:gd name="connsiteX55" fmla="*/ 974966 w 2131574"/>
              <a:gd name="connsiteY55" fmla="*/ 909834 h 1251701"/>
              <a:gd name="connsiteX56" fmla="*/ 938037 w 2131574"/>
              <a:gd name="connsiteY56" fmla="*/ 926467 h 1251701"/>
              <a:gd name="connsiteX57" fmla="*/ 936898 w 2131574"/>
              <a:gd name="connsiteY57" fmla="*/ 1162611 h 1251701"/>
              <a:gd name="connsiteX58" fmla="*/ 900916 w 2131574"/>
              <a:gd name="connsiteY58" fmla="*/ 1176473 h 1251701"/>
              <a:gd name="connsiteX59" fmla="*/ 898454 w 2131574"/>
              <a:gd name="connsiteY59" fmla="*/ 939824 h 1251701"/>
              <a:gd name="connsiteX60" fmla="*/ 859628 w 2131574"/>
              <a:gd name="connsiteY60" fmla="*/ 951543 h 1251701"/>
              <a:gd name="connsiteX61" fmla="*/ 859421 w 2131574"/>
              <a:gd name="connsiteY61" fmla="*/ 894592 h 1251701"/>
              <a:gd name="connsiteX62" fmla="*/ 779871 w 2131574"/>
              <a:gd name="connsiteY62" fmla="*/ 925042 h 1251701"/>
              <a:gd name="connsiteX63" fmla="*/ 779330 w 2131574"/>
              <a:gd name="connsiteY63" fmla="*/ 985062 h 1251701"/>
              <a:gd name="connsiteX64" fmla="*/ 742398 w 2131574"/>
              <a:gd name="connsiteY64" fmla="*/ 1001695 h 1251701"/>
              <a:gd name="connsiteX65" fmla="*/ 741262 w 2131574"/>
              <a:gd name="connsiteY65" fmla="*/ 1237840 h 1251701"/>
              <a:gd name="connsiteX66" fmla="*/ 705280 w 2131574"/>
              <a:gd name="connsiteY66" fmla="*/ 1251701 h 1251701"/>
              <a:gd name="connsiteX67" fmla="*/ 702818 w 2131574"/>
              <a:gd name="connsiteY67" fmla="*/ 1015052 h 1251701"/>
              <a:gd name="connsiteX68" fmla="*/ 663992 w 2131574"/>
              <a:gd name="connsiteY68" fmla="*/ 1026772 h 1251701"/>
              <a:gd name="connsiteX69" fmla="*/ 663835 w 2131574"/>
              <a:gd name="connsiteY69" fmla="*/ 969456 h 1251701"/>
              <a:gd name="connsiteX70" fmla="*/ 585207 w 2131574"/>
              <a:gd name="connsiteY70" fmla="*/ 999553 h 1251701"/>
              <a:gd name="connsiteX71" fmla="*/ 585207 w 2131574"/>
              <a:gd name="connsiteY71" fmla="*/ 999552 h 1251701"/>
              <a:gd name="connsiteX72" fmla="*/ 384123 w 2131574"/>
              <a:gd name="connsiteY72" fmla="*/ 922654 h 1251701"/>
              <a:gd name="connsiteX73" fmla="*/ 384078 w 2131574"/>
              <a:gd name="connsiteY73" fmla="*/ 934087 h 1251701"/>
              <a:gd name="connsiteX74" fmla="*/ 347904 w 2131574"/>
              <a:gd name="connsiteY74" fmla="*/ 948074 h 1251701"/>
              <a:gd name="connsiteX75" fmla="*/ 347527 w 2131574"/>
              <a:gd name="connsiteY75" fmla="*/ 908658 h 1251701"/>
              <a:gd name="connsiteX76" fmla="*/ 189088 w 2131574"/>
              <a:gd name="connsiteY76" fmla="*/ 848068 h 1251701"/>
              <a:gd name="connsiteX77" fmla="*/ 188440 w 2131574"/>
              <a:gd name="connsiteY77" fmla="*/ 1009315 h 1251701"/>
              <a:gd name="connsiteX78" fmla="*/ 152268 w 2131574"/>
              <a:gd name="connsiteY78" fmla="*/ 1023303 h 1251701"/>
              <a:gd name="connsiteX79" fmla="*/ 150443 w 2131574"/>
              <a:gd name="connsiteY79" fmla="*/ 833290 h 1251701"/>
              <a:gd name="connsiteX80" fmla="*/ 0 w 2131574"/>
              <a:gd name="connsiteY80" fmla="*/ 775758 h 1251701"/>
              <a:gd name="connsiteX81" fmla="*/ 0 w 2131574"/>
              <a:gd name="connsiteY81" fmla="*/ 634811 h 1251701"/>
              <a:gd name="connsiteX82" fmla="*/ 0 w 2131574"/>
              <a:gd name="connsiteY82" fmla="*/ 625805 h 1251701"/>
              <a:gd name="connsiteX83" fmla="*/ 11702 w 2131574"/>
              <a:gd name="connsiteY83" fmla="*/ 630321 h 1251701"/>
              <a:gd name="connsiteX84" fmla="*/ 110416 w 2131574"/>
              <a:gd name="connsiteY84" fmla="*/ 592442 h 1251701"/>
              <a:gd name="connsiteX85" fmla="*/ 110413 w 2131574"/>
              <a:gd name="connsiteY85" fmla="*/ 591589 h 1251701"/>
              <a:gd name="connsiteX86" fmla="*/ 228402 w 2131574"/>
              <a:gd name="connsiteY86" fmla="*/ 546351 h 1251701"/>
              <a:gd name="connsiteX87" fmla="*/ 228394 w 2131574"/>
              <a:gd name="connsiteY87" fmla="*/ 547171 h 1251701"/>
              <a:gd name="connsiteX88" fmla="*/ 306052 w 2131574"/>
              <a:gd name="connsiteY88" fmla="*/ 517369 h 1251701"/>
              <a:gd name="connsiteX89" fmla="*/ 306051 w 2131574"/>
              <a:gd name="connsiteY89" fmla="*/ 516361 h 1251701"/>
              <a:gd name="connsiteX90" fmla="*/ 423850 w 2131574"/>
              <a:gd name="connsiteY90" fmla="*/ 471123 h 1251701"/>
              <a:gd name="connsiteX91" fmla="*/ 423840 w 2131574"/>
              <a:gd name="connsiteY91" fmla="*/ 472171 h 12517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Lst>
            <a:rect l="l" t="t" r="r" b="b"/>
            <a:pathLst>
              <a:path w="2131574" h="1251701">
                <a:moveTo>
                  <a:pt x="1468556" y="207970"/>
                </a:moveTo>
                <a:lnTo>
                  <a:pt x="765847" y="477621"/>
                </a:lnTo>
                <a:lnTo>
                  <a:pt x="989468" y="563908"/>
                </a:lnTo>
                <a:lnTo>
                  <a:pt x="1692178" y="294162"/>
                </a:lnTo>
                <a:close/>
                <a:moveTo>
                  <a:pt x="1654318" y="0"/>
                </a:moveTo>
                <a:lnTo>
                  <a:pt x="2022772" y="0"/>
                </a:lnTo>
                <a:lnTo>
                  <a:pt x="2131574" y="41936"/>
                </a:lnTo>
                <a:lnTo>
                  <a:pt x="2131574" y="466298"/>
                </a:lnTo>
                <a:lnTo>
                  <a:pt x="2111480" y="475348"/>
                </a:lnTo>
                <a:lnTo>
                  <a:pt x="2110534" y="711492"/>
                </a:lnTo>
                <a:lnTo>
                  <a:pt x="2074362" y="725354"/>
                </a:lnTo>
                <a:lnTo>
                  <a:pt x="2072088" y="488705"/>
                </a:lnTo>
                <a:lnTo>
                  <a:pt x="2033263" y="500423"/>
                </a:lnTo>
                <a:lnTo>
                  <a:pt x="2033061" y="445358"/>
                </a:lnTo>
                <a:lnTo>
                  <a:pt x="1953489" y="475816"/>
                </a:lnTo>
                <a:lnTo>
                  <a:pt x="1952964" y="533941"/>
                </a:lnTo>
                <a:lnTo>
                  <a:pt x="1915844" y="550576"/>
                </a:lnTo>
                <a:lnTo>
                  <a:pt x="1914897" y="786594"/>
                </a:lnTo>
                <a:lnTo>
                  <a:pt x="1878914" y="800581"/>
                </a:lnTo>
                <a:lnTo>
                  <a:pt x="1876454" y="563933"/>
                </a:lnTo>
                <a:lnTo>
                  <a:pt x="1837626" y="575651"/>
                </a:lnTo>
                <a:lnTo>
                  <a:pt x="1837425" y="520241"/>
                </a:lnTo>
                <a:lnTo>
                  <a:pt x="1757852" y="550699"/>
                </a:lnTo>
                <a:lnTo>
                  <a:pt x="1757326" y="609045"/>
                </a:lnTo>
                <a:lnTo>
                  <a:pt x="1720397" y="625678"/>
                </a:lnTo>
                <a:lnTo>
                  <a:pt x="1719260" y="861824"/>
                </a:lnTo>
                <a:lnTo>
                  <a:pt x="1683276" y="875810"/>
                </a:lnTo>
                <a:lnTo>
                  <a:pt x="1680816" y="639162"/>
                </a:lnTo>
                <a:lnTo>
                  <a:pt x="1641990" y="650754"/>
                </a:lnTo>
                <a:lnTo>
                  <a:pt x="1641837" y="595106"/>
                </a:lnTo>
                <a:lnTo>
                  <a:pt x="1562218" y="625583"/>
                </a:lnTo>
                <a:lnTo>
                  <a:pt x="1561688" y="684273"/>
                </a:lnTo>
                <a:lnTo>
                  <a:pt x="1524758" y="700907"/>
                </a:lnTo>
                <a:lnTo>
                  <a:pt x="1523622" y="937051"/>
                </a:lnTo>
                <a:lnTo>
                  <a:pt x="1487638" y="950913"/>
                </a:lnTo>
                <a:lnTo>
                  <a:pt x="1485366" y="714264"/>
                </a:lnTo>
                <a:lnTo>
                  <a:pt x="1446352" y="725983"/>
                </a:lnTo>
                <a:lnTo>
                  <a:pt x="1446199" y="669990"/>
                </a:lnTo>
                <a:lnTo>
                  <a:pt x="1366584" y="700465"/>
                </a:lnTo>
                <a:lnTo>
                  <a:pt x="1366052" y="759503"/>
                </a:lnTo>
                <a:lnTo>
                  <a:pt x="1329122" y="776135"/>
                </a:lnTo>
                <a:lnTo>
                  <a:pt x="1328175" y="1012153"/>
                </a:lnTo>
                <a:lnTo>
                  <a:pt x="1292002" y="1026141"/>
                </a:lnTo>
                <a:lnTo>
                  <a:pt x="1289728" y="789493"/>
                </a:lnTo>
                <a:lnTo>
                  <a:pt x="1250904" y="801211"/>
                </a:lnTo>
                <a:lnTo>
                  <a:pt x="1250697" y="744824"/>
                </a:lnTo>
                <a:lnTo>
                  <a:pt x="1171004" y="775328"/>
                </a:lnTo>
                <a:lnTo>
                  <a:pt x="1170416" y="834605"/>
                </a:lnTo>
                <a:lnTo>
                  <a:pt x="1133484" y="851239"/>
                </a:lnTo>
                <a:lnTo>
                  <a:pt x="1132536" y="1087383"/>
                </a:lnTo>
                <a:lnTo>
                  <a:pt x="1096366" y="1101370"/>
                </a:lnTo>
                <a:lnTo>
                  <a:pt x="1094094" y="864721"/>
                </a:lnTo>
                <a:lnTo>
                  <a:pt x="1055266" y="876441"/>
                </a:lnTo>
                <a:lnTo>
                  <a:pt x="1055059" y="819708"/>
                </a:lnTo>
                <a:lnTo>
                  <a:pt x="975504" y="850159"/>
                </a:lnTo>
                <a:lnTo>
                  <a:pt x="974966" y="909834"/>
                </a:lnTo>
                <a:lnTo>
                  <a:pt x="938037" y="926467"/>
                </a:lnTo>
                <a:lnTo>
                  <a:pt x="936898" y="1162611"/>
                </a:lnTo>
                <a:lnTo>
                  <a:pt x="900916" y="1176473"/>
                </a:lnTo>
                <a:lnTo>
                  <a:pt x="898454" y="939824"/>
                </a:lnTo>
                <a:lnTo>
                  <a:pt x="859628" y="951543"/>
                </a:lnTo>
                <a:lnTo>
                  <a:pt x="859421" y="894592"/>
                </a:lnTo>
                <a:lnTo>
                  <a:pt x="779871" y="925042"/>
                </a:lnTo>
                <a:lnTo>
                  <a:pt x="779330" y="985062"/>
                </a:lnTo>
                <a:lnTo>
                  <a:pt x="742398" y="1001695"/>
                </a:lnTo>
                <a:lnTo>
                  <a:pt x="741262" y="1237840"/>
                </a:lnTo>
                <a:lnTo>
                  <a:pt x="705280" y="1251701"/>
                </a:lnTo>
                <a:lnTo>
                  <a:pt x="702818" y="1015052"/>
                </a:lnTo>
                <a:lnTo>
                  <a:pt x="663992" y="1026772"/>
                </a:lnTo>
                <a:lnTo>
                  <a:pt x="663835" y="969456"/>
                </a:lnTo>
                <a:lnTo>
                  <a:pt x="585207" y="999553"/>
                </a:lnTo>
                <a:lnTo>
                  <a:pt x="585207" y="999552"/>
                </a:lnTo>
                <a:lnTo>
                  <a:pt x="384123" y="922654"/>
                </a:lnTo>
                <a:lnTo>
                  <a:pt x="384078" y="934087"/>
                </a:lnTo>
                <a:lnTo>
                  <a:pt x="347904" y="948074"/>
                </a:lnTo>
                <a:lnTo>
                  <a:pt x="347527" y="908658"/>
                </a:lnTo>
                <a:lnTo>
                  <a:pt x="189088" y="848068"/>
                </a:lnTo>
                <a:lnTo>
                  <a:pt x="188440" y="1009315"/>
                </a:lnTo>
                <a:lnTo>
                  <a:pt x="152268" y="1023303"/>
                </a:lnTo>
                <a:lnTo>
                  <a:pt x="150443" y="833290"/>
                </a:lnTo>
                <a:lnTo>
                  <a:pt x="0" y="775758"/>
                </a:lnTo>
                <a:lnTo>
                  <a:pt x="0" y="634811"/>
                </a:lnTo>
                <a:lnTo>
                  <a:pt x="0" y="625805"/>
                </a:lnTo>
                <a:lnTo>
                  <a:pt x="11702" y="630321"/>
                </a:lnTo>
                <a:lnTo>
                  <a:pt x="110416" y="592442"/>
                </a:lnTo>
                <a:lnTo>
                  <a:pt x="110413" y="591589"/>
                </a:lnTo>
                <a:lnTo>
                  <a:pt x="228402" y="546351"/>
                </a:lnTo>
                <a:lnTo>
                  <a:pt x="228394" y="547171"/>
                </a:lnTo>
                <a:lnTo>
                  <a:pt x="306052" y="517369"/>
                </a:lnTo>
                <a:lnTo>
                  <a:pt x="306051" y="516361"/>
                </a:lnTo>
                <a:lnTo>
                  <a:pt x="423850" y="471123"/>
                </a:lnTo>
                <a:lnTo>
                  <a:pt x="423840" y="472171"/>
                </a:lnTo>
                <a:close/>
              </a:path>
            </a:pathLst>
          </a:custGeom>
          <a:solidFill>
            <a:schemeClr val="accent1">
              <a:alpha val="40000"/>
            </a:schemeClr>
          </a:solidFill>
          <a:ln w="2694" cap="flat">
            <a:noFill/>
            <a:prstDash val="solid"/>
            <a:miter/>
          </a:ln>
        </p:spPr>
        <p:txBody>
          <a:bodyPr rtlCol="0" anchor="ctr"/>
          <a:lstStyle/>
          <a:p>
            <a:endParaRPr lang="en-US"/>
          </a:p>
        </p:txBody>
      </p:sp>
      <p:grpSp>
        <p:nvGrpSpPr>
          <p:cNvPr id="116" name="Group 115">
            <a:extLst>
              <a:ext uri="{FF2B5EF4-FFF2-40B4-BE49-F238E27FC236}">
                <a16:creationId xmlns:a16="http://schemas.microsoft.com/office/drawing/2014/main" id="{6B8C0EA2-D1F6-48A7-9EE4-840E625B9C02}"/>
              </a:ext>
            </a:extLst>
          </p:cNvPr>
          <p:cNvGrpSpPr/>
          <p:nvPr userDrawn="1"/>
        </p:nvGrpSpPr>
        <p:grpSpPr>
          <a:xfrm>
            <a:off x="548226" y="342079"/>
            <a:ext cx="5440770" cy="6257605"/>
            <a:chOff x="548226" y="342079"/>
            <a:chExt cx="5440770" cy="6257605"/>
          </a:xfrm>
          <a:solidFill>
            <a:schemeClr val="accent2"/>
          </a:solidFill>
        </p:grpSpPr>
        <p:sp>
          <p:nvSpPr>
            <p:cNvPr id="2" name="Rectangle: Rounded Corners 1">
              <a:extLst>
                <a:ext uri="{FF2B5EF4-FFF2-40B4-BE49-F238E27FC236}">
                  <a16:creationId xmlns:a16="http://schemas.microsoft.com/office/drawing/2014/main" id="{94C0989A-B0CD-467C-8FFF-0322C8779616}"/>
                </a:ext>
              </a:extLst>
            </p:cNvPr>
            <p:cNvSpPr/>
            <p:nvPr userDrawn="1"/>
          </p:nvSpPr>
          <p:spPr>
            <a:xfrm>
              <a:off x="1417713" y="1769387"/>
              <a:ext cx="3472774" cy="3472774"/>
            </a:xfrm>
            <a:prstGeom prst="roundRect">
              <a:avLst>
                <a:gd name="adj" fmla="val 518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6" name="Group 95">
              <a:extLst>
                <a:ext uri="{FF2B5EF4-FFF2-40B4-BE49-F238E27FC236}">
                  <a16:creationId xmlns:a16="http://schemas.microsoft.com/office/drawing/2014/main" id="{F32732B9-A675-4A92-B586-57210158DBB9}"/>
                </a:ext>
              </a:extLst>
            </p:cNvPr>
            <p:cNvGrpSpPr/>
            <p:nvPr userDrawn="1"/>
          </p:nvGrpSpPr>
          <p:grpSpPr>
            <a:xfrm>
              <a:off x="1266074" y="342079"/>
              <a:ext cx="3753546" cy="1535752"/>
              <a:chOff x="1373078" y="342079"/>
              <a:chExt cx="3753546" cy="1535752"/>
            </a:xfrm>
            <a:grpFill/>
          </p:grpSpPr>
          <p:sp>
            <p:nvSpPr>
              <p:cNvPr id="56" name="Freeform: Shape 55">
                <a:extLst>
                  <a:ext uri="{FF2B5EF4-FFF2-40B4-BE49-F238E27FC236}">
                    <a16:creationId xmlns:a16="http://schemas.microsoft.com/office/drawing/2014/main" id="{20BD9410-309C-4A73-BEB0-D4BD52253B38}"/>
                  </a:ext>
                </a:extLst>
              </p:cNvPr>
              <p:cNvSpPr/>
              <p:nvPr/>
            </p:nvSpPr>
            <p:spPr>
              <a:xfrm flipH="1">
                <a:off x="1945338" y="395212"/>
                <a:ext cx="546385" cy="1482619"/>
              </a:xfrm>
              <a:custGeom>
                <a:avLst/>
                <a:gdLst>
                  <a:gd name="connsiteX0" fmla="*/ 172666 w 1002965"/>
                  <a:gd name="connsiteY0" fmla="*/ 2721517 h 2721551"/>
                  <a:gd name="connsiteX1" fmla="*/ 216272 w 1002965"/>
                  <a:gd name="connsiteY1" fmla="*/ 2678572 h 2721551"/>
                  <a:gd name="connsiteX2" fmla="*/ 210986 w 1002965"/>
                  <a:gd name="connsiteY2" fmla="*/ 2373992 h 2721551"/>
                  <a:gd name="connsiteX3" fmla="*/ 201076 w 1002965"/>
                  <a:gd name="connsiteY3" fmla="*/ 2371349 h 2721551"/>
                  <a:gd name="connsiteX4" fmla="*/ 163416 w 1002965"/>
                  <a:gd name="connsiteY4" fmla="*/ 2332368 h 2721551"/>
                  <a:gd name="connsiteX5" fmla="*/ 163416 w 1002965"/>
                  <a:gd name="connsiteY5" fmla="*/ 711687 h 2721551"/>
                  <a:gd name="connsiteX6" fmla="*/ 199754 w 1002965"/>
                  <a:gd name="connsiteY6" fmla="*/ 674027 h 2721551"/>
                  <a:gd name="connsiteX7" fmla="*/ 909339 w 1002965"/>
                  <a:gd name="connsiteY7" fmla="*/ 674688 h 2721551"/>
                  <a:gd name="connsiteX8" fmla="*/ 943035 w 1002965"/>
                  <a:gd name="connsiteY8" fmla="*/ 639671 h 2721551"/>
                  <a:gd name="connsiteX9" fmla="*/ 941053 w 1002965"/>
                  <a:gd name="connsiteY9" fmla="*/ 222113 h 2721551"/>
                  <a:gd name="connsiteX10" fmla="*/ 964177 w 1002965"/>
                  <a:gd name="connsiteY10" fmla="*/ 176525 h 2721551"/>
                  <a:gd name="connsiteX11" fmla="*/ 995229 w 1002965"/>
                  <a:gd name="connsiteY11" fmla="*/ 58921 h 2721551"/>
                  <a:gd name="connsiteX12" fmla="*/ 894804 w 1002965"/>
                  <a:gd name="connsiteY12" fmla="*/ 780 h 2721551"/>
                  <a:gd name="connsiteX13" fmla="*/ 813538 w 1002965"/>
                  <a:gd name="connsiteY13" fmla="*/ 80724 h 2721551"/>
                  <a:gd name="connsiteX14" fmla="*/ 867055 w 1002965"/>
                  <a:gd name="connsiteY14" fmla="*/ 187096 h 2721551"/>
                  <a:gd name="connsiteX15" fmla="*/ 886876 w 1002965"/>
                  <a:gd name="connsiteY15" fmla="*/ 218809 h 2721551"/>
                  <a:gd name="connsiteX16" fmla="*/ 886876 w 1002965"/>
                  <a:gd name="connsiteY16" fmla="*/ 590780 h 2721551"/>
                  <a:gd name="connsiteX17" fmla="*/ 857144 w 1002965"/>
                  <a:gd name="connsiteY17" fmla="*/ 619850 h 2721551"/>
                  <a:gd name="connsiteX18" fmla="*/ 123114 w 1002965"/>
                  <a:gd name="connsiteY18" fmla="*/ 617208 h 2721551"/>
                  <a:gd name="connsiteX19" fmla="*/ 88758 w 1002965"/>
                  <a:gd name="connsiteY19" fmla="*/ 650242 h 2721551"/>
                  <a:gd name="connsiteX20" fmla="*/ 89418 w 1002965"/>
                  <a:gd name="connsiteY20" fmla="*/ 2329726 h 2721551"/>
                  <a:gd name="connsiteX21" fmla="*/ 89418 w 1002965"/>
                  <a:gd name="connsiteY21" fmla="*/ 2353511 h 2721551"/>
                  <a:gd name="connsiteX22" fmla="*/ 72240 w 1002965"/>
                  <a:gd name="connsiteY22" fmla="*/ 2370689 h 2721551"/>
                  <a:gd name="connsiteX23" fmla="*/ 5510 w 1002965"/>
                  <a:gd name="connsiteY23" fmla="*/ 2372671 h 2721551"/>
                  <a:gd name="connsiteX24" fmla="*/ 6171 w 1002965"/>
                  <a:gd name="connsiteY24" fmla="*/ 2388527 h 2721551"/>
                  <a:gd name="connsiteX25" fmla="*/ 225 w 1002965"/>
                  <a:gd name="connsiteY25" fmla="*/ 2687822 h 2721551"/>
                  <a:gd name="connsiteX26" fmla="*/ 34581 w 1002965"/>
                  <a:gd name="connsiteY26" fmla="*/ 2721517 h 2721551"/>
                  <a:gd name="connsiteX27" fmla="*/ 172666 w 1002965"/>
                  <a:gd name="connsiteY27" fmla="*/ 2721517 h 2721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02965" h="2721551">
                    <a:moveTo>
                      <a:pt x="172666" y="2721517"/>
                    </a:moveTo>
                    <a:cubicBezTo>
                      <a:pt x="215611" y="2721517"/>
                      <a:pt x="215611" y="2720856"/>
                      <a:pt x="216272" y="2678572"/>
                    </a:cubicBezTo>
                    <a:cubicBezTo>
                      <a:pt x="217593" y="2576825"/>
                      <a:pt x="205040" y="2475739"/>
                      <a:pt x="210986" y="2373992"/>
                    </a:cubicBezTo>
                    <a:cubicBezTo>
                      <a:pt x="207683" y="2373331"/>
                      <a:pt x="204379" y="2371349"/>
                      <a:pt x="201076" y="2371349"/>
                    </a:cubicBezTo>
                    <a:cubicBezTo>
                      <a:pt x="163416" y="2368707"/>
                      <a:pt x="163416" y="2369367"/>
                      <a:pt x="163416" y="2332368"/>
                    </a:cubicBezTo>
                    <a:cubicBezTo>
                      <a:pt x="163416" y="1791921"/>
                      <a:pt x="163416" y="1252134"/>
                      <a:pt x="163416" y="711687"/>
                    </a:cubicBezTo>
                    <a:cubicBezTo>
                      <a:pt x="163416" y="669402"/>
                      <a:pt x="157470" y="674027"/>
                      <a:pt x="199754" y="674027"/>
                    </a:cubicBezTo>
                    <a:cubicBezTo>
                      <a:pt x="436282" y="674027"/>
                      <a:pt x="672811" y="674688"/>
                      <a:pt x="909339" y="674688"/>
                    </a:cubicBezTo>
                    <a:cubicBezTo>
                      <a:pt x="943695" y="674688"/>
                      <a:pt x="943695" y="674688"/>
                      <a:pt x="943035" y="639671"/>
                    </a:cubicBezTo>
                    <a:cubicBezTo>
                      <a:pt x="942374" y="500265"/>
                      <a:pt x="942374" y="360858"/>
                      <a:pt x="941053" y="222113"/>
                    </a:cubicBezTo>
                    <a:cubicBezTo>
                      <a:pt x="941053" y="201631"/>
                      <a:pt x="945017" y="188417"/>
                      <a:pt x="964177" y="176525"/>
                    </a:cubicBezTo>
                    <a:cubicBezTo>
                      <a:pt x="1000515" y="153401"/>
                      <a:pt x="1012407" y="102527"/>
                      <a:pt x="995229" y="58921"/>
                    </a:cubicBezTo>
                    <a:cubicBezTo>
                      <a:pt x="979373" y="17298"/>
                      <a:pt x="941713" y="-4505"/>
                      <a:pt x="894804" y="780"/>
                    </a:cubicBezTo>
                    <a:cubicBezTo>
                      <a:pt x="851859" y="5405"/>
                      <a:pt x="822128" y="34476"/>
                      <a:pt x="813538" y="80724"/>
                    </a:cubicBezTo>
                    <a:cubicBezTo>
                      <a:pt x="805610" y="125651"/>
                      <a:pt x="826752" y="169918"/>
                      <a:pt x="867055" y="187096"/>
                    </a:cubicBezTo>
                    <a:cubicBezTo>
                      <a:pt x="883572" y="193703"/>
                      <a:pt x="886876" y="202292"/>
                      <a:pt x="886876" y="218809"/>
                    </a:cubicBezTo>
                    <a:cubicBezTo>
                      <a:pt x="886215" y="343020"/>
                      <a:pt x="885554" y="467230"/>
                      <a:pt x="886876" y="590780"/>
                    </a:cubicBezTo>
                    <a:cubicBezTo>
                      <a:pt x="886876" y="615226"/>
                      <a:pt x="880269" y="620511"/>
                      <a:pt x="857144" y="619850"/>
                    </a:cubicBezTo>
                    <a:cubicBezTo>
                      <a:pt x="612688" y="618529"/>
                      <a:pt x="368231" y="619190"/>
                      <a:pt x="123114" y="617208"/>
                    </a:cubicBezTo>
                    <a:cubicBezTo>
                      <a:pt x="97347" y="617208"/>
                      <a:pt x="88758" y="621832"/>
                      <a:pt x="88758" y="650242"/>
                    </a:cubicBezTo>
                    <a:cubicBezTo>
                      <a:pt x="90079" y="1209850"/>
                      <a:pt x="89418" y="1770118"/>
                      <a:pt x="89418" y="2329726"/>
                    </a:cubicBezTo>
                    <a:cubicBezTo>
                      <a:pt x="89418" y="2337654"/>
                      <a:pt x="88758" y="2345582"/>
                      <a:pt x="89418" y="2353511"/>
                    </a:cubicBezTo>
                    <a:cubicBezTo>
                      <a:pt x="90079" y="2366064"/>
                      <a:pt x="85454" y="2370689"/>
                      <a:pt x="72240" y="2370689"/>
                    </a:cubicBezTo>
                    <a:cubicBezTo>
                      <a:pt x="49777" y="2370689"/>
                      <a:pt x="27974" y="2367385"/>
                      <a:pt x="5510" y="2372671"/>
                    </a:cubicBezTo>
                    <a:cubicBezTo>
                      <a:pt x="5510" y="2377956"/>
                      <a:pt x="6171" y="2383242"/>
                      <a:pt x="6171" y="2388527"/>
                    </a:cubicBezTo>
                    <a:cubicBezTo>
                      <a:pt x="10135" y="2488292"/>
                      <a:pt x="-1757" y="2588057"/>
                      <a:pt x="225" y="2687822"/>
                    </a:cubicBezTo>
                    <a:cubicBezTo>
                      <a:pt x="885" y="2713589"/>
                      <a:pt x="8814" y="2722178"/>
                      <a:pt x="34581" y="2721517"/>
                    </a:cubicBezTo>
                    <a:cubicBezTo>
                      <a:pt x="81490" y="2720195"/>
                      <a:pt x="127078" y="2721517"/>
                      <a:pt x="172666" y="2721517"/>
                    </a:cubicBezTo>
                    <a:close/>
                  </a:path>
                </a:pathLst>
              </a:custGeom>
              <a:grpFill/>
              <a:ln w="6599"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2D03E240-F54F-4508-9919-35CBB644B65F}"/>
                  </a:ext>
                </a:extLst>
              </p:cNvPr>
              <p:cNvSpPr/>
              <p:nvPr/>
            </p:nvSpPr>
            <p:spPr>
              <a:xfrm flipH="1">
                <a:off x="2788787" y="342079"/>
                <a:ext cx="130800" cy="1535752"/>
              </a:xfrm>
              <a:custGeom>
                <a:avLst/>
                <a:gdLst>
                  <a:gd name="connsiteX0" fmla="*/ 208346 w 240102"/>
                  <a:gd name="connsiteY0" fmla="*/ 2818424 h 2819084"/>
                  <a:gd name="connsiteX1" fmla="*/ 240059 w 240102"/>
                  <a:gd name="connsiteY1" fmla="*/ 2785390 h 2819084"/>
                  <a:gd name="connsiteX2" fmla="*/ 240059 w 240102"/>
                  <a:gd name="connsiteY2" fmla="*/ 2641358 h 2819084"/>
                  <a:gd name="connsiteX3" fmla="*/ 240059 w 240102"/>
                  <a:gd name="connsiteY3" fmla="*/ 2518470 h 2819084"/>
                  <a:gd name="connsiteX4" fmla="*/ 189846 w 240102"/>
                  <a:gd name="connsiteY4" fmla="*/ 2468917 h 2819084"/>
                  <a:gd name="connsiteX5" fmla="*/ 156151 w 240102"/>
                  <a:gd name="connsiteY5" fmla="*/ 2435222 h 2819084"/>
                  <a:gd name="connsiteX6" fmla="*/ 156812 w 240102"/>
                  <a:gd name="connsiteY6" fmla="*/ 215291 h 2819084"/>
                  <a:gd name="connsiteX7" fmla="*/ 173990 w 240102"/>
                  <a:gd name="connsiteY7" fmla="*/ 153186 h 2819084"/>
                  <a:gd name="connsiteX8" fmla="*/ 141616 w 240102"/>
                  <a:gd name="connsiteY8" fmla="*/ 11137 h 2819084"/>
                  <a:gd name="connsiteX9" fmla="*/ 8816 w 240102"/>
                  <a:gd name="connsiteY9" fmla="*/ 56725 h 2819084"/>
                  <a:gd name="connsiteX10" fmla="*/ 68940 w 240102"/>
                  <a:gd name="connsiteY10" fmla="*/ 192167 h 2819084"/>
                  <a:gd name="connsiteX11" fmla="*/ 84135 w 240102"/>
                  <a:gd name="connsiteY11" fmla="*/ 222559 h 2819084"/>
                  <a:gd name="connsiteX12" fmla="*/ 84796 w 240102"/>
                  <a:gd name="connsiteY12" fmla="*/ 2437204 h 2819084"/>
                  <a:gd name="connsiteX13" fmla="*/ 53743 w 240102"/>
                  <a:gd name="connsiteY13" fmla="*/ 2467596 h 2819084"/>
                  <a:gd name="connsiteX14" fmla="*/ 29958 w 240102"/>
                  <a:gd name="connsiteY14" fmla="*/ 2491381 h 2819084"/>
                  <a:gd name="connsiteX15" fmla="*/ 30619 w 240102"/>
                  <a:gd name="connsiteY15" fmla="*/ 2641358 h 2819084"/>
                  <a:gd name="connsiteX16" fmla="*/ 30619 w 240102"/>
                  <a:gd name="connsiteY16" fmla="*/ 2788032 h 2819084"/>
                  <a:gd name="connsiteX17" fmla="*/ 61672 w 240102"/>
                  <a:gd name="connsiteY17" fmla="*/ 2819085 h 2819084"/>
                  <a:gd name="connsiteX18" fmla="*/ 208346 w 240102"/>
                  <a:gd name="connsiteY18" fmla="*/ 2818424 h 2819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40102" h="2819084">
                    <a:moveTo>
                      <a:pt x="208346" y="2818424"/>
                    </a:moveTo>
                    <a:cubicBezTo>
                      <a:pt x="234113" y="2819085"/>
                      <a:pt x="240720" y="2808514"/>
                      <a:pt x="240059" y="2785390"/>
                    </a:cubicBezTo>
                    <a:cubicBezTo>
                      <a:pt x="238737" y="2737159"/>
                      <a:pt x="240059" y="2689589"/>
                      <a:pt x="240059" y="2641358"/>
                    </a:cubicBezTo>
                    <a:cubicBezTo>
                      <a:pt x="240059" y="2600395"/>
                      <a:pt x="240059" y="2559432"/>
                      <a:pt x="240059" y="2518470"/>
                    </a:cubicBezTo>
                    <a:cubicBezTo>
                      <a:pt x="240059" y="2468257"/>
                      <a:pt x="240059" y="2466275"/>
                      <a:pt x="189846" y="2468917"/>
                    </a:cubicBezTo>
                    <a:cubicBezTo>
                      <a:pt x="162758" y="2470239"/>
                      <a:pt x="156151" y="2462971"/>
                      <a:pt x="156151" y="2435222"/>
                    </a:cubicBezTo>
                    <a:cubicBezTo>
                      <a:pt x="156812" y="1695245"/>
                      <a:pt x="156812" y="955268"/>
                      <a:pt x="156812" y="215291"/>
                    </a:cubicBezTo>
                    <a:cubicBezTo>
                      <a:pt x="156812" y="192828"/>
                      <a:pt x="159454" y="173668"/>
                      <a:pt x="173990" y="153186"/>
                    </a:cubicBezTo>
                    <a:cubicBezTo>
                      <a:pt x="207685" y="106277"/>
                      <a:pt x="189185" y="35583"/>
                      <a:pt x="141616" y="11137"/>
                    </a:cubicBezTo>
                    <a:cubicBezTo>
                      <a:pt x="90742" y="-14630"/>
                      <a:pt x="29958" y="5851"/>
                      <a:pt x="8816" y="56725"/>
                    </a:cubicBezTo>
                    <a:cubicBezTo>
                      <a:pt x="-14969" y="113544"/>
                      <a:pt x="10798" y="174989"/>
                      <a:pt x="68940" y="192167"/>
                    </a:cubicBezTo>
                    <a:cubicBezTo>
                      <a:pt x="89421" y="198113"/>
                      <a:pt x="84135" y="210666"/>
                      <a:pt x="84135" y="222559"/>
                    </a:cubicBezTo>
                    <a:cubicBezTo>
                      <a:pt x="84135" y="960554"/>
                      <a:pt x="84135" y="1698549"/>
                      <a:pt x="84796" y="2437204"/>
                    </a:cubicBezTo>
                    <a:cubicBezTo>
                      <a:pt x="84796" y="2461650"/>
                      <a:pt x="78189" y="2471560"/>
                      <a:pt x="53743" y="2467596"/>
                    </a:cubicBezTo>
                    <a:cubicBezTo>
                      <a:pt x="35244" y="2464953"/>
                      <a:pt x="29298" y="2472221"/>
                      <a:pt x="29958" y="2491381"/>
                    </a:cubicBezTo>
                    <a:cubicBezTo>
                      <a:pt x="31280" y="2541594"/>
                      <a:pt x="30619" y="2591146"/>
                      <a:pt x="30619" y="2641358"/>
                    </a:cubicBezTo>
                    <a:cubicBezTo>
                      <a:pt x="30619" y="2690250"/>
                      <a:pt x="31940" y="2739141"/>
                      <a:pt x="30619" y="2788032"/>
                    </a:cubicBezTo>
                    <a:cubicBezTo>
                      <a:pt x="29958" y="2811817"/>
                      <a:pt x="39208" y="2819085"/>
                      <a:pt x="61672" y="2819085"/>
                    </a:cubicBezTo>
                    <a:cubicBezTo>
                      <a:pt x="110563" y="2817103"/>
                      <a:pt x="159454" y="2817103"/>
                      <a:pt x="208346" y="2818424"/>
                    </a:cubicBezTo>
                    <a:close/>
                  </a:path>
                </a:pathLst>
              </a:custGeom>
              <a:grpFill/>
              <a:ln w="6599" cap="flat">
                <a:noFill/>
                <a:prstDash val="solid"/>
                <a:miter/>
              </a:ln>
            </p:spPr>
            <p:txBody>
              <a:bodyPr rtlCol="0" anchor="ctr"/>
              <a:lstStyle/>
              <a:p>
                <a:endParaRPr lang="en-US" dirty="0"/>
              </a:p>
            </p:txBody>
          </p:sp>
          <p:sp>
            <p:nvSpPr>
              <p:cNvPr id="59" name="Freeform: Shape 58">
                <a:extLst>
                  <a:ext uri="{FF2B5EF4-FFF2-40B4-BE49-F238E27FC236}">
                    <a16:creationId xmlns:a16="http://schemas.microsoft.com/office/drawing/2014/main" id="{4BCF587F-187E-4163-89C2-718ECF77FD3C}"/>
                  </a:ext>
                </a:extLst>
              </p:cNvPr>
              <p:cNvSpPr/>
              <p:nvPr/>
            </p:nvSpPr>
            <p:spPr>
              <a:xfrm flipH="1">
                <a:off x="1373078" y="1091819"/>
                <a:ext cx="733965" cy="786012"/>
              </a:xfrm>
              <a:custGeom>
                <a:avLst/>
                <a:gdLst>
                  <a:gd name="connsiteX0" fmla="*/ 136802 w 1347294"/>
                  <a:gd name="connsiteY0" fmla="*/ 78466 h 1442833"/>
                  <a:gd name="connsiteX1" fmla="*/ 138123 w 1347294"/>
                  <a:gd name="connsiteY1" fmla="*/ 512542 h 1442833"/>
                  <a:gd name="connsiteX2" fmla="*/ 138784 w 1347294"/>
                  <a:gd name="connsiteY2" fmla="*/ 1066864 h 1442833"/>
                  <a:gd name="connsiteX3" fmla="*/ 113677 w 1347294"/>
                  <a:gd name="connsiteY3" fmla="*/ 1092631 h 1442833"/>
                  <a:gd name="connsiteX4" fmla="*/ 25145 w 1347294"/>
                  <a:gd name="connsiteY4" fmla="*/ 1091970 h 1442833"/>
                  <a:gd name="connsiteX5" fmla="*/ 38 w 1347294"/>
                  <a:gd name="connsiteY5" fmla="*/ 1115094 h 1442833"/>
                  <a:gd name="connsiteX6" fmla="*/ 699 w 1347294"/>
                  <a:gd name="connsiteY6" fmla="*/ 1265072 h 1442833"/>
                  <a:gd name="connsiteX7" fmla="*/ 699 w 1347294"/>
                  <a:gd name="connsiteY7" fmla="*/ 1414389 h 1442833"/>
                  <a:gd name="connsiteX8" fmla="*/ 29109 w 1347294"/>
                  <a:gd name="connsiteY8" fmla="*/ 1442799 h 1442833"/>
                  <a:gd name="connsiteX9" fmla="*/ 181068 w 1347294"/>
                  <a:gd name="connsiteY9" fmla="*/ 1442799 h 1442833"/>
                  <a:gd name="connsiteX10" fmla="*/ 210139 w 1347294"/>
                  <a:gd name="connsiteY10" fmla="*/ 1412407 h 1442833"/>
                  <a:gd name="connsiteX11" fmla="*/ 210139 w 1347294"/>
                  <a:gd name="connsiteY11" fmla="*/ 1265733 h 1442833"/>
                  <a:gd name="connsiteX12" fmla="*/ 209478 w 1347294"/>
                  <a:gd name="connsiteY12" fmla="*/ 1113112 h 1442833"/>
                  <a:gd name="connsiteX13" fmla="*/ 205514 w 1347294"/>
                  <a:gd name="connsiteY13" fmla="*/ 1093952 h 1442833"/>
                  <a:gd name="connsiteX14" fmla="*/ 191639 w 1347294"/>
                  <a:gd name="connsiteY14" fmla="*/ 1064221 h 1442833"/>
                  <a:gd name="connsiteX15" fmla="*/ 190979 w 1347294"/>
                  <a:gd name="connsiteY15" fmla="*/ 148500 h 1442833"/>
                  <a:gd name="connsiteX16" fmla="*/ 220049 w 1347294"/>
                  <a:gd name="connsiteY16" fmla="*/ 118768 h 1442833"/>
                  <a:gd name="connsiteX17" fmla="*/ 1133128 w 1347294"/>
                  <a:gd name="connsiteY17" fmla="*/ 118768 h 1442833"/>
                  <a:gd name="connsiteX18" fmla="*/ 1166162 w 1347294"/>
                  <a:gd name="connsiteY18" fmla="*/ 139911 h 1442833"/>
                  <a:gd name="connsiteX19" fmla="*/ 1267909 w 1347294"/>
                  <a:gd name="connsiteY19" fmla="*/ 194748 h 1442833"/>
                  <a:gd name="connsiteX20" fmla="*/ 1345211 w 1347294"/>
                  <a:gd name="connsiteY20" fmla="*/ 120090 h 1442833"/>
                  <a:gd name="connsiteX21" fmla="*/ 1299623 w 1347294"/>
                  <a:gd name="connsiteY21" fmla="*/ 11736 h 1442833"/>
                  <a:gd name="connsiteX22" fmla="*/ 1185983 w 1347294"/>
                  <a:gd name="connsiteY22" fmla="*/ 27593 h 1442833"/>
                  <a:gd name="connsiteX23" fmla="*/ 1142378 w 1347294"/>
                  <a:gd name="connsiteY23" fmla="*/ 45431 h 1442833"/>
                  <a:gd name="connsiteX24" fmla="*/ 170497 w 1347294"/>
                  <a:gd name="connsiteY24" fmla="*/ 44110 h 1442833"/>
                  <a:gd name="connsiteX25" fmla="*/ 136802 w 1347294"/>
                  <a:gd name="connsiteY25" fmla="*/ 78466 h 14428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347294" h="1442833">
                    <a:moveTo>
                      <a:pt x="136802" y="78466"/>
                    </a:moveTo>
                    <a:cubicBezTo>
                      <a:pt x="138784" y="223158"/>
                      <a:pt x="138123" y="367850"/>
                      <a:pt x="138123" y="512542"/>
                    </a:cubicBezTo>
                    <a:cubicBezTo>
                      <a:pt x="138123" y="697536"/>
                      <a:pt x="138123" y="881870"/>
                      <a:pt x="138784" y="1066864"/>
                    </a:cubicBezTo>
                    <a:cubicBezTo>
                      <a:pt x="138784" y="1086024"/>
                      <a:pt x="134820" y="1093952"/>
                      <a:pt x="113677" y="1092631"/>
                    </a:cubicBezTo>
                    <a:cubicBezTo>
                      <a:pt x="84607" y="1090649"/>
                      <a:pt x="54876" y="1093292"/>
                      <a:pt x="25145" y="1091970"/>
                    </a:cubicBezTo>
                    <a:cubicBezTo>
                      <a:pt x="7306" y="1091309"/>
                      <a:pt x="-623" y="1095274"/>
                      <a:pt x="38" y="1115094"/>
                    </a:cubicBezTo>
                    <a:cubicBezTo>
                      <a:pt x="1359" y="1165307"/>
                      <a:pt x="699" y="1214859"/>
                      <a:pt x="699" y="1265072"/>
                    </a:cubicBezTo>
                    <a:cubicBezTo>
                      <a:pt x="699" y="1314624"/>
                      <a:pt x="1359" y="1364837"/>
                      <a:pt x="699" y="1414389"/>
                    </a:cubicBezTo>
                    <a:cubicBezTo>
                      <a:pt x="699" y="1434870"/>
                      <a:pt x="7966" y="1443459"/>
                      <a:pt x="29109" y="1442799"/>
                    </a:cubicBezTo>
                    <a:cubicBezTo>
                      <a:pt x="79982" y="1442138"/>
                      <a:pt x="130856" y="1442138"/>
                      <a:pt x="181068" y="1442799"/>
                    </a:cubicBezTo>
                    <a:cubicBezTo>
                      <a:pt x="203532" y="1443459"/>
                      <a:pt x="210799" y="1434210"/>
                      <a:pt x="210139" y="1412407"/>
                    </a:cubicBezTo>
                    <a:cubicBezTo>
                      <a:pt x="209478" y="1363515"/>
                      <a:pt x="210139" y="1314624"/>
                      <a:pt x="210139" y="1265733"/>
                    </a:cubicBezTo>
                    <a:cubicBezTo>
                      <a:pt x="210139" y="1214859"/>
                      <a:pt x="210139" y="1163986"/>
                      <a:pt x="209478" y="1113112"/>
                    </a:cubicBezTo>
                    <a:cubicBezTo>
                      <a:pt x="209478" y="1106506"/>
                      <a:pt x="213442" y="1095274"/>
                      <a:pt x="205514" y="1093952"/>
                    </a:cubicBezTo>
                    <a:cubicBezTo>
                      <a:pt x="186354" y="1089327"/>
                      <a:pt x="191639" y="1075453"/>
                      <a:pt x="191639" y="1064221"/>
                    </a:cubicBezTo>
                    <a:cubicBezTo>
                      <a:pt x="191639" y="758981"/>
                      <a:pt x="191639" y="453740"/>
                      <a:pt x="190979" y="148500"/>
                    </a:cubicBezTo>
                    <a:cubicBezTo>
                      <a:pt x="190979" y="125375"/>
                      <a:pt x="195604" y="118768"/>
                      <a:pt x="220049" y="118768"/>
                    </a:cubicBezTo>
                    <a:cubicBezTo>
                      <a:pt x="524629" y="119429"/>
                      <a:pt x="829209" y="119429"/>
                      <a:pt x="1133128" y="118768"/>
                    </a:cubicBezTo>
                    <a:cubicBezTo>
                      <a:pt x="1150306" y="118768"/>
                      <a:pt x="1159555" y="122072"/>
                      <a:pt x="1166162" y="139911"/>
                    </a:cubicBezTo>
                    <a:cubicBezTo>
                      <a:pt x="1182019" y="182195"/>
                      <a:pt x="1219679" y="200694"/>
                      <a:pt x="1267909" y="194748"/>
                    </a:cubicBezTo>
                    <a:cubicBezTo>
                      <a:pt x="1306890" y="190123"/>
                      <a:pt x="1337282" y="161053"/>
                      <a:pt x="1345211" y="120090"/>
                    </a:cubicBezTo>
                    <a:cubicBezTo>
                      <a:pt x="1353799" y="74502"/>
                      <a:pt x="1335300" y="31557"/>
                      <a:pt x="1299623" y="11736"/>
                    </a:cubicBezTo>
                    <a:cubicBezTo>
                      <a:pt x="1262624" y="-8085"/>
                      <a:pt x="1212411" y="-2799"/>
                      <a:pt x="1185983" y="27593"/>
                    </a:cubicBezTo>
                    <a:cubicBezTo>
                      <a:pt x="1173430" y="42128"/>
                      <a:pt x="1160216" y="45431"/>
                      <a:pt x="1142378" y="45431"/>
                    </a:cubicBezTo>
                    <a:cubicBezTo>
                      <a:pt x="818638" y="44771"/>
                      <a:pt x="494237" y="45431"/>
                      <a:pt x="170497" y="44110"/>
                    </a:cubicBezTo>
                    <a:cubicBezTo>
                      <a:pt x="146052" y="46092"/>
                      <a:pt x="136141" y="49396"/>
                      <a:pt x="136802" y="78466"/>
                    </a:cubicBezTo>
                    <a:close/>
                  </a:path>
                </a:pathLst>
              </a:custGeom>
              <a:grpFill/>
              <a:ln w="6599"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6C8E0D8C-4969-48C1-AF8C-64C51835A08D}"/>
                  </a:ext>
                </a:extLst>
              </p:cNvPr>
              <p:cNvSpPr/>
              <p:nvPr/>
            </p:nvSpPr>
            <p:spPr>
              <a:xfrm flipH="1">
                <a:off x="3557029" y="726738"/>
                <a:ext cx="453728" cy="1151093"/>
              </a:xfrm>
              <a:custGeom>
                <a:avLst/>
                <a:gdLst>
                  <a:gd name="connsiteX0" fmla="*/ 67744 w 832880"/>
                  <a:gd name="connsiteY0" fmla="*/ 190334 h 2112990"/>
                  <a:gd name="connsiteX1" fmla="*/ 85582 w 832880"/>
                  <a:gd name="connsiteY1" fmla="*/ 219405 h 2112990"/>
                  <a:gd name="connsiteX2" fmla="*/ 84922 w 832880"/>
                  <a:gd name="connsiteY2" fmla="*/ 1012237 h 2112990"/>
                  <a:gd name="connsiteX3" fmla="*/ 115974 w 832880"/>
                  <a:gd name="connsiteY3" fmla="*/ 1042629 h 2112990"/>
                  <a:gd name="connsiteX4" fmla="*/ 651797 w 832880"/>
                  <a:gd name="connsiteY4" fmla="*/ 1041308 h 2112990"/>
                  <a:gd name="connsiteX5" fmla="*/ 683510 w 832880"/>
                  <a:gd name="connsiteY5" fmla="*/ 1074343 h 2112990"/>
                  <a:gd name="connsiteX6" fmla="*/ 682849 w 832880"/>
                  <a:gd name="connsiteY6" fmla="*/ 1711912 h 2112990"/>
                  <a:gd name="connsiteX7" fmla="*/ 634619 w 832880"/>
                  <a:gd name="connsiteY7" fmla="*/ 1762125 h 2112990"/>
                  <a:gd name="connsiteX8" fmla="*/ 626691 w 832880"/>
                  <a:gd name="connsiteY8" fmla="*/ 1764107 h 2112990"/>
                  <a:gd name="connsiteX9" fmla="*/ 627351 w 832880"/>
                  <a:gd name="connsiteY9" fmla="*/ 1799124 h 2112990"/>
                  <a:gd name="connsiteX10" fmla="*/ 622066 w 832880"/>
                  <a:gd name="connsiteY10" fmla="*/ 2081900 h 2112990"/>
                  <a:gd name="connsiteX11" fmla="*/ 653118 w 832880"/>
                  <a:gd name="connsiteY11" fmla="*/ 2112953 h 2112990"/>
                  <a:gd name="connsiteX12" fmla="*/ 805739 w 832880"/>
                  <a:gd name="connsiteY12" fmla="*/ 2112953 h 2112990"/>
                  <a:gd name="connsiteX13" fmla="*/ 832827 w 832880"/>
                  <a:gd name="connsiteY13" fmla="*/ 2083222 h 2112990"/>
                  <a:gd name="connsiteX14" fmla="*/ 830845 w 832880"/>
                  <a:gd name="connsiteY14" fmla="*/ 1765428 h 2112990"/>
                  <a:gd name="connsiteX15" fmla="*/ 770061 w 832880"/>
                  <a:gd name="connsiteY15" fmla="*/ 1762785 h 2112990"/>
                  <a:gd name="connsiteX16" fmla="*/ 737026 w 832880"/>
                  <a:gd name="connsiteY16" fmla="*/ 1731072 h 2112990"/>
                  <a:gd name="connsiteX17" fmla="*/ 738348 w 832880"/>
                  <a:gd name="connsiteY17" fmla="*/ 1016202 h 2112990"/>
                  <a:gd name="connsiteX18" fmla="*/ 709938 w 832880"/>
                  <a:gd name="connsiteY18" fmla="*/ 988452 h 2112990"/>
                  <a:gd name="connsiteX19" fmla="*/ 187990 w 832880"/>
                  <a:gd name="connsiteY19" fmla="*/ 989774 h 2112990"/>
                  <a:gd name="connsiteX20" fmla="*/ 157598 w 832880"/>
                  <a:gd name="connsiteY20" fmla="*/ 958721 h 2112990"/>
                  <a:gd name="connsiteX21" fmla="*/ 158259 w 832880"/>
                  <a:gd name="connsiteY21" fmla="*/ 214119 h 2112990"/>
                  <a:gd name="connsiteX22" fmla="*/ 174776 w 832880"/>
                  <a:gd name="connsiteY22" fmla="*/ 152014 h 2112990"/>
                  <a:gd name="connsiteX23" fmla="*/ 140420 w 832880"/>
                  <a:gd name="connsiteY23" fmla="*/ 10626 h 2112990"/>
                  <a:gd name="connsiteX24" fmla="*/ 9603 w 832880"/>
                  <a:gd name="connsiteY24" fmla="*/ 55553 h 2112990"/>
                  <a:gd name="connsiteX25" fmla="*/ 67744 w 832880"/>
                  <a:gd name="connsiteY25" fmla="*/ 190334 h 2112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832880" h="2112990">
                    <a:moveTo>
                      <a:pt x="67744" y="190334"/>
                    </a:moveTo>
                    <a:cubicBezTo>
                      <a:pt x="86243" y="195620"/>
                      <a:pt x="85582" y="206191"/>
                      <a:pt x="85582" y="219405"/>
                    </a:cubicBezTo>
                    <a:cubicBezTo>
                      <a:pt x="85582" y="483682"/>
                      <a:pt x="85582" y="747960"/>
                      <a:pt x="84922" y="1012237"/>
                    </a:cubicBezTo>
                    <a:cubicBezTo>
                      <a:pt x="84922" y="1037344"/>
                      <a:pt x="92189" y="1042629"/>
                      <a:pt x="115974" y="1042629"/>
                    </a:cubicBezTo>
                    <a:cubicBezTo>
                      <a:pt x="294362" y="1041969"/>
                      <a:pt x="472749" y="1042629"/>
                      <a:pt x="651797" y="1041308"/>
                    </a:cubicBezTo>
                    <a:cubicBezTo>
                      <a:pt x="678885" y="1041308"/>
                      <a:pt x="683510" y="1049236"/>
                      <a:pt x="683510" y="1074343"/>
                    </a:cubicBezTo>
                    <a:cubicBezTo>
                      <a:pt x="682849" y="1287086"/>
                      <a:pt x="682849" y="1499168"/>
                      <a:pt x="682849" y="1711912"/>
                    </a:cubicBezTo>
                    <a:cubicBezTo>
                      <a:pt x="682849" y="1759482"/>
                      <a:pt x="682849" y="1759482"/>
                      <a:pt x="634619" y="1762125"/>
                    </a:cubicBezTo>
                    <a:cubicBezTo>
                      <a:pt x="631976" y="1762125"/>
                      <a:pt x="629333" y="1763446"/>
                      <a:pt x="626691" y="1764107"/>
                    </a:cubicBezTo>
                    <a:cubicBezTo>
                      <a:pt x="626691" y="1775999"/>
                      <a:pt x="627351" y="1787231"/>
                      <a:pt x="627351" y="1799124"/>
                    </a:cubicBezTo>
                    <a:cubicBezTo>
                      <a:pt x="625369" y="1893603"/>
                      <a:pt x="624048" y="1988082"/>
                      <a:pt x="622066" y="2081900"/>
                    </a:cubicBezTo>
                    <a:cubicBezTo>
                      <a:pt x="621405" y="2105025"/>
                      <a:pt x="629333" y="2113614"/>
                      <a:pt x="653118" y="2112953"/>
                    </a:cubicBezTo>
                    <a:cubicBezTo>
                      <a:pt x="703992" y="2111632"/>
                      <a:pt x="754865" y="2111632"/>
                      <a:pt x="805739" y="2112953"/>
                    </a:cubicBezTo>
                    <a:cubicBezTo>
                      <a:pt x="828202" y="2113614"/>
                      <a:pt x="833488" y="2105685"/>
                      <a:pt x="832827" y="2083222"/>
                    </a:cubicBezTo>
                    <a:cubicBezTo>
                      <a:pt x="830845" y="1977511"/>
                      <a:pt x="831506" y="1871139"/>
                      <a:pt x="830845" y="1765428"/>
                    </a:cubicBezTo>
                    <a:cubicBezTo>
                      <a:pt x="811024" y="1758821"/>
                      <a:pt x="789882" y="1761464"/>
                      <a:pt x="770061" y="1762785"/>
                    </a:cubicBezTo>
                    <a:cubicBezTo>
                      <a:pt x="744955" y="1764767"/>
                      <a:pt x="737026" y="1757500"/>
                      <a:pt x="737026" y="1731072"/>
                    </a:cubicBezTo>
                    <a:cubicBezTo>
                      <a:pt x="738348" y="1492562"/>
                      <a:pt x="737687" y="1254712"/>
                      <a:pt x="738348" y="1016202"/>
                    </a:cubicBezTo>
                    <a:cubicBezTo>
                      <a:pt x="738348" y="993738"/>
                      <a:pt x="731741" y="987792"/>
                      <a:pt x="709938" y="988452"/>
                    </a:cubicBezTo>
                    <a:cubicBezTo>
                      <a:pt x="536175" y="989113"/>
                      <a:pt x="361752" y="988452"/>
                      <a:pt x="187990" y="989774"/>
                    </a:cubicBezTo>
                    <a:cubicBezTo>
                      <a:pt x="162883" y="989774"/>
                      <a:pt x="156937" y="982506"/>
                      <a:pt x="157598" y="958721"/>
                    </a:cubicBezTo>
                    <a:cubicBezTo>
                      <a:pt x="158259" y="710300"/>
                      <a:pt x="158259" y="462540"/>
                      <a:pt x="158259" y="214119"/>
                    </a:cubicBezTo>
                    <a:cubicBezTo>
                      <a:pt x="158259" y="191656"/>
                      <a:pt x="160901" y="172496"/>
                      <a:pt x="174776" y="152014"/>
                    </a:cubicBezTo>
                    <a:cubicBezTo>
                      <a:pt x="207150" y="104444"/>
                      <a:pt x="188651" y="34411"/>
                      <a:pt x="140420" y="10626"/>
                    </a:cubicBezTo>
                    <a:cubicBezTo>
                      <a:pt x="90207" y="-14481"/>
                      <a:pt x="30084" y="6662"/>
                      <a:pt x="9603" y="55553"/>
                    </a:cubicBezTo>
                    <a:cubicBezTo>
                      <a:pt x="-15504" y="111051"/>
                      <a:pt x="10263" y="173156"/>
                      <a:pt x="67744" y="190334"/>
                    </a:cubicBezTo>
                    <a:close/>
                  </a:path>
                </a:pathLst>
              </a:custGeom>
              <a:grpFill/>
              <a:ln w="6599"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D6A9F20E-06D2-4CF8-8829-660897F0E83A}"/>
                  </a:ext>
                </a:extLst>
              </p:cNvPr>
              <p:cNvSpPr/>
              <p:nvPr/>
            </p:nvSpPr>
            <p:spPr>
              <a:xfrm flipH="1">
                <a:off x="3167873" y="933829"/>
                <a:ext cx="121315" cy="944002"/>
              </a:xfrm>
              <a:custGeom>
                <a:avLst/>
                <a:gdLst>
                  <a:gd name="connsiteX0" fmla="*/ 85722 w 222690"/>
                  <a:gd name="connsiteY0" fmla="*/ 193430 h 1732846"/>
                  <a:gd name="connsiteX1" fmla="*/ 104882 w 222690"/>
                  <a:gd name="connsiteY1" fmla="*/ 219858 h 1732846"/>
                  <a:gd name="connsiteX2" fmla="*/ 104882 w 222690"/>
                  <a:gd name="connsiteY2" fmla="*/ 860070 h 1732846"/>
                  <a:gd name="connsiteX3" fmla="*/ 105543 w 222690"/>
                  <a:gd name="connsiteY3" fmla="*/ 1355591 h 1732846"/>
                  <a:gd name="connsiteX4" fmla="*/ 80437 w 222690"/>
                  <a:gd name="connsiteY4" fmla="*/ 1382018 h 1732846"/>
                  <a:gd name="connsiteX5" fmla="*/ 13706 w 222690"/>
                  <a:gd name="connsiteY5" fmla="*/ 1384000 h 1732846"/>
                  <a:gd name="connsiteX6" fmla="*/ 14367 w 222690"/>
                  <a:gd name="connsiteY6" fmla="*/ 1416374 h 1732846"/>
                  <a:gd name="connsiteX7" fmla="*/ 8421 w 222690"/>
                  <a:gd name="connsiteY7" fmla="*/ 1685937 h 1732846"/>
                  <a:gd name="connsiteX8" fmla="*/ 56652 w 222690"/>
                  <a:gd name="connsiteY8" fmla="*/ 1732847 h 1732846"/>
                  <a:gd name="connsiteX9" fmla="*/ 174255 w 222690"/>
                  <a:gd name="connsiteY9" fmla="*/ 1732847 h 1732846"/>
                  <a:gd name="connsiteX10" fmla="*/ 222486 w 222690"/>
                  <a:gd name="connsiteY10" fmla="*/ 1683295 h 1732846"/>
                  <a:gd name="connsiteX11" fmla="*/ 217200 w 222690"/>
                  <a:gd name="connsiteY11" fmla="*/ 1384661 h 1732846"/>
                  <a:gd name="connsiteX12" fmla="*/ 196058 w 222690"/>
                  <a:gd name="connsiteY12" fmla="*/ 1382018 h 1732846"/>
                  <a:gd name="connsiteX13" fmla="*/ 158398 w 222690"/>
                  <a:gd name="connsiteY13" fmla="*/ 1343037 h 1732846"/>
                  <a:gd name="connsiteX14" fmla="*/ 158398 w 222690"/>
                  <a:gd name="connsiteY14" fmla="*/ 215233 h 1732846"/>
                  <a:gd name="connsiteX15" fmla="*/ 174916 w 222690"/>
                  <a:gd name="connsiteY15" fmla="*/ 147843 h 1732846"/>
                  <a:gd name="connsiteX16" fmla="*/ 161041 w 222690"/>
                  <a:gd name="connsiteY16" fmla="*/ 26275 h 1732846"/>
                  <a:gd name="connsiteX17" fmla="*/ 48723 w 222690"/>
                  <a:gd name="connsiteY17" fmla="*/ 9758 h 1732846"/>
                  <a:gd name="connsiteX18" fmla="*/ 1814 w 222690"/>
                  <a:gd name="connsiteY18" fmla="*/ 117451 h 1732846"/>
                  <a:gd name="connsiteX19" fmla="*/ 85722 w 222690"/>
                  <a:gd name="connsiteY19" fmla="*/ 193430 h 1732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22690" h="1732846">
                    <a:moveTo>
                      <a:pt x="85722" y="193430"/>
                    </a:moveTo>
                    <a:cubicBezTo>
                      <a:pt x="107525" y="194752"/>
                      <a:pt x="104882" y="205984"/>
                      <a:pt x="104882" y="219858"/>
                    </a:cubicBezTo>
                    <a:cubicBezTo>
                      <a:pt x="104882" y="433262"/>
                      <a:pt x="104882" y="646666"/>
                      <a:pt x="104882" y="860070"/>
                    </a:cubicBezTo>
                    <a:cubicBezTo>
                      <a:pt x="104882" y="1025244"/>
                      <a:pt x="104882" y="1190417"/>
                      <a:pt x="105543" y="1355591"/>
                    </a:cubicBezTo>
                    <a:cubicBezTo>
                      <a:pt x="105543" y="1374751"/>
                      <a:pt x="101579" y="1382679"/>
                      <a:pt x="80437" y="1382018"/>
                    </a:cubicBezTo>
                    <a:cubicBezTo>
                      <a:pt x="58634" y="1381358"/>
                      <a:pt x="36170" y="1378715"/>
                      <a:pt x="13706" y="1384000"/>
                    </a:cubicBezTo>
                    <a:cubicBezTo>
                      <a:pt x="13706" y="1394571"/>
                      <a:pt x="14367" y="1405143"/>
                      <a:pt x="14367" y="1416374"/>
                    </a:cubicBezTo>
                    <a:cubicBezTo>
                      <a:pt x="18331" y="1506229"/>
                      <a:pt x="6439" y="1596083"/>
                      <a:pt x="8421" y="1685937"/>
                    </a:cubicBezTo>
                    <a:cubicBezTo>
                      <a:pt x="9742" y="1732847"/>
                      <a:pt x="8421" y="1732847"/>
                      <a:pt x="56652" y="1732847"/>
                    </a:cubicBezTo>
                    <a:cubicBezTo>
                      <a:pt x="95633" y="1732847"/>
                      <a:pt x="135274" y="1732847"/>
                      <a:pt x="174255" y="1732847"/>
                    </a:cubicBezTo>
                    <a:cubicBezTo>
                      <a:pt x="221825" y="1732847"/>
                      <a:pt x="221164" y="1732847"/>
                      <a:pt x="222486" y="1683295"/>
                    </a:cubicBezTo>
                    <a:cubicBezTo>
                      <a:pt x="224468" y="1583530"/>
                      <a:pt x="211254" y="1484426"/>
                      <a:pt x="217200" y="1384661"/>
                    </a:cubicBezTo>
                    <a:cubicBezTo>
                      <a:pt x="209933" y="1384000"/>
                      <a:pt x="203326" y="1382018"/>
                      <a:pt x="196058" y="1382018"/>
                    </a:cubicBezTo>
                    <a:cubicBezTo>
                      <a:pt x="158398" y="1381358"/>
                      <a:pt x="158398" y="1381358"/>
                      <a:pt x="158398" y="1343037"/>
                    </a:cubicBezTo>
                    <a:cubicBezTo>
                      <a:pt x="158398" y="967103"/>
                      <a:pt x="158398" y="591168"/>
                      <a:pt x="158398" y="215233"/>
                    </a:cubicBezTo>
                    <a:cubicBezTo>
                      <a:pt x="158398" y="190788"/>
                      <a:pt x="160380" y="169645"/>
                      <a:pt x="174916" y="147843"/>
                    </a:cubicBezTo>
                    <a:cubicBezTo>
                      <a:pt x="199362" y="110844"/>
                      <a:pt x="190772" y="56667"/>
                      <a:pt x="161041" y="26275"/>
                    </a:cubicBezTo>
                    <a:cubicBezTo>
                      <a:pt x="133953" y="-814"/>
                      <a:pt x="84401" y="-8081"/>
                      <a:pt x="48723" y="9758"/>
                    </a:cubicBezTo>
                    <a:cubicBezTo>
                      <a:pt x="12385" y="28918"/>
                      <a:pt x="-6114" y="71202"/>
                      <a:pt x="1814" y="117451"/>
                    </a:cubicBezTo>
                    <a:cubicBezTo>
                      <a:pt x="9742" y="161717"/>
                      <a:pt x="39474" y="190127"/>
                      <a:pt x="85722" y="193430"/>
                    </a:cubicBezTo>
                    <a:close/>
                  </a:path>
                </a:pathLst>
              </a:custGeom>
              <a:grpFill/>
              <a:ln w="6599"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0F604A6E-18E0-4969-8962-866B849B4290}"/>
                  </a:ext>
                </a:extLst>
              </p:cNvPr>
              <p:cNvSpPr/>
              <p:nvPr/>
            </p:nvSpPr>
            <p:spPr>
              <a:xfrm flipH="1">
                <a:off x="4378571" y="1566006"/>
                <a:ext cx="748053" cy="311825"/>
              </a:xfrm>
              <a:custGeom>
                <a:avLst/>
                <a:gdLst>
                  <a:gd name="connsiteX0" fmla="*/ 99133 w 1373154"/>
                  <a:gd name="connsiteY0" fmla="*/ 196463 h 572397"/>
                  <a:gd name="connsiteX1" fmla="*/ 185023 w 1373154"/>
                  <a:gd name="connsiteY1" fmla="*/ 121805 h 572397"/>
                  <a:gd name="connsiteX2" fmla="*/ 216075 w 1373154"/>
                  <a:gd name="connsiteY2" fmla="*/ 100002 h 572397"/>
                  <a:gd name="connsiteX3" fmla="*/ 1238829 w 1373154"/>
                  <a:gd name="connsiteY3" fmla="*/ 100002 h 572397"/>
                  <a:gd name="connsiteX4" fmla="*/ 1265257 w 1373154"/>
                  <a:gd name="connsiteY4" fmla="*/ 101984 h 572397"/>
                  <a:gd name="connsiteX5" fmla="*/ 1264596 w 1373154"/>
                  <a:gd name="connsiteY5" fmla="*/ 200428 h 572397"/>
                  <a:gd name="connsiteX6" fmla="*/ 1243454 w 1373154"/>
                  <a:gd name="connsiteY6" fmla="*/ 221570 h 572397"/>
                  <a:gd name="connsiteX7" fmla="*/ 1164171 w 1373154"/>
                  <a:gd name="connsiteY7" fmla="*/ 223552 h 572397"/>
                  <a:gd name="connsiteX8" fmla="*/ 1164831 w 1373154"/>
                  <a:gd name="connsiteY8" fmla="*/ 258568 h 572397"/>
                  <a:gd name="connsiteX9" fmla="*/ 1158885 w 1373154"/>
                  <a:gd name="connsiteY9" fmla="*/ 525489 h 572397"/>
                  <a:gd name="connsiteX10" fmla="*/ 1207116 w 1373154"/>
                  <a:gd name="connsiteY10" fmla="*/ 572398 h 572397"/>
                  <a:gd name="connsiteX11" fmla="*/ 1324719 w 1373154"/>
                  <a:gd name="connsiteY11" fmla="*/ 572398 h 572397"/>
                  <a:gd name="connsiteX12" fmla="*/ 1372950 w 1373154"/>
                  <a:gd name="connsiteY12" fmla="*/ 522846 h 572397"/>
                  <a:gd name="connsiteX13" fmla="*/ 1367665 w 1373154"/>
                  <a:gd name="connsiteY13" fmla="*/ 224212 h 572397"/>
                  <a:gd name="connsiteX14" fmla="*/ 1335291 w 1373154"/>
                  <a:gd name="connsiteY14" fmla="*/ 185892 h 572397"/>
                  <a:gd name="connsiteX15" fmla="*/ 1335291 w 1373154"/>
                  <a:gd name="connsiteY15" fmla="*/ 53093 h 572397"/>
                  <a:gd name="connsiteX16" fmla="*/ 1306881 w 1373154"/>
                  <a:gd name="connsiteY16" fmla="*/ 27326 h 572397"/>
                  <a:gd name="connsiteX17" fmla="*/ 192951 w 1373154"/>
                  <a:gd name="connsiteY17" fmla="*/ 27986 h 572397"/>
                  <a:gd name="connsiteX18" fmla="*/ 143399 w 1373154"/>
                  <a:gd name="connsiteY18" fmla="*/ 14112 h 572397"/>
                  <a:gd name="connsiteX19" fmla="*/ 31081 w 1373154"/>
                  <a:gd name="connsiteY19" fmla="*/ 23362 h 572397"/>
                  <a:gd name="connsiteX20" fmla="*/ 7957 w 1373154"/>
                  <a:gd name="connsiteY20" fmla="*/ 139644 h 572397"/>
                  <a:gd name="connsiteX21" fmla="*/ 99133 w 1373154"/>
                  <a:gd name="connsiteY21" fmla="*/ 196463 h 572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373154" h="572397">
                    <a:moveTo>
                      <a:pt x="99133" y="196463"/>
                    </a:moveTo>
                    <a:cubicBezTo>
                      <a:pt x="144060" y="193160"/>
                      <a:pt x="175773" y="168053"/>
                      <a:pt x="185023" y="121805"/>
                    </a:cubicBezTo>
                    <a:cubicBezTo>
                      <a:pt x="188987" y="100663"/>
                      <a:pt x="199558" y="100002"/>
                      <a:pt x="216075" y="100002"/>
                    </a:cubicBezTo>
                    <a:cubicBezTo>
                      <a:pt x="556993" y="100002"/>
                      <a:pt x="897911" y="100002"/>
                      <a:pt x="1238829" y="100002"/>
                    </a:cubicBezTo>
                    <a:cubicBezTo>
                      <a:pt x="1247418" y="100002"/>
                      <a:pt x="1256668" y="101323"/>
                      <a:pt x="1265257" y="101984"/>
                    </a:cubicBezTo>
                    <a:cubicBezTo>
                      <a:pt x="1265257" y="135019"/>
                      <a:pt x="1263936" y="167393"/>
                      <a:pt x="1264596" y="200428"/>
                    </a:cubicBezTo>
                    <a:cubicBezTo>
                      <a:pt x="1265257" y="216945"/>
                      <a:pt x="1259311" y="221570"/>
                      <a:pt x="1243454" y="221570"/>
                    </a:cubicBezTo>
                    <a:cubicBezTo>
                      <a:pt x="1217026" y="221570"/>
                      <a:pt x="1190599" y="218266"/>
                      <a:pt x="1164171" y="223552"/>
                    </a:cubicBezTo>
                    <a:cubicBezTo>
                      <a:pt x="1164171" y="235444"/>
                      <a:pt x="1164171" y="246676"/>
                      <a:pt x="1164831" y="258568"/>
                    </a:cubicBezTo>
                    <a:cubicBezTo>
                      <a:pt x="1168796" y="347762"/>
                      <a:pt x="1156903" y="436295"/>
                      <a:pt x="1158885" y="525489"/>
                    </a:cubicBezTo>
                    <a:cubicBezTo>
                      <a:pt x="1160207" y="571737"/>
                      <a:pt x="1158885" y="572398"/>
                      <a:pt x="1207116" y="572398"/>
                    </a:cubicBezTo>
                    <a:cubicBezTo>
                      <a:pt x="1246097" y="572398"/>
                      <a:pt x="1285739" y="572398"/>
                      <a:pt x="1324719" y="572398"/>
                    </a:cubicBezTo>
                    <a:cubicBezTo>
                      <a:pt x="1372950" y="572398"/>
                      <a:pt x="1372289" y="572398"/>
                      <a:pt x="1372950" y="522846"/>
                    </a:cubicBezTo>
                    <a:cubicBezTo>
                      <a:pt x="1374932" y="423081"/>
                      <a:pt x="1361718" y="323977"/>
                      <a:pt x="1367665" y="224212"/>
                    </a:cubicBezTo>
                    <a:cubicBezTo>
                      <a:pt x="1340576" y="224873"/>
                      <a:pt x="1333969" y="212320"/>
                      <a:pt x="1335291" y="185892"/>
                    </a:cubicBezTo>
                    <a:cubicBezTo>
                      <a:pt x="1337933" y="141626"/>
                      <a:pt x="1335291" y="97359"/>
                      <a:pt x="1335291" y="53093"/>
                    </a:cubicBezTo>
                    <a:cubicBezTo>
                      <a:pt x="1342558" y="26004"/>
                      <a:pt x="1325380" y="27326"/>
                      <a:pt x="1306881" y="27326"/>
                    </a:cubicBezTo>
                    <a:cubicBezTo>
                      <a:pt x="935571" y="27326"/>
                      <a:pt x="564261" y="27326"/>
                      <a:pt x="192951" y="27986"/>
                    </a:cubicBezTo>
                    <a:cubicBezTo>
                      <a:pt x="174452" y="27986"/>
                      <a:pt x="159256" y="24683"/>
                      <a:pt x="143399" y="14112"/>
                    </a:cubicBezTo>
                    <a:cubicBezTo>
                      <a:pt x="109043" y="-8352"/>
                      <a:pt x="60812" y="-3066"/>
                      <a:pt x="31081" y="23362"/>
                    </a:cubicBezTo>
                    <a:cubicBezTo>
                      <a:pt x="1350" y="50450"/>
                      <a:pt x="-8560" y="100002"/>
                      <a:pt x="7957" y="139644"/>
                    </a:cubicBezTo>
                    <a:cubicBezTo>
                      <a:pt x="22492" y="177303"/>
                      <a:pt x="58170" y="199767"/>
                      <a:pt x="99133" y="196463"/>
                    </a:cubicBezTo>
                    <a:close/>
                  </a:path>
                </a:pathLst>
              </a:custGeom>
              <a:grpFill/>
              <a:ln w="6599"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C487069F-40F3-413B-832F-3CDD864EB5E2}"/>
                  </a:ext>
                </a:extLst>
              </p:cNvPr>
              <p:cNvSpPr/>
              <p:nvPr/>
            </p:nvSpPr>
            <p:spPr>
              <a:xfrm flipH="1">
                <a:off x="3982857" y="1418093"/>
                <a:ext cx="497194" cy="459738"/>
              </a:xfrm>
              <a:custGeom>
                <a:avLst/>
                <a:gdLst>
                  <a:gd name="connsiteX0" fmla="*/ 96662 w 912667"/>
                  <a:gd name="connsiteY0" fmla="*/ 195773 h 843913"/>
                  <a:gd name="connsiteX1" fmla="*/ 186517 w 912667"/>
                  <a:gd name="connsiteY1" fmla="*/ 119133 h 843913"/>
                  <a:gd name="connsiteX2" fmla="*/ 210302 w 912667"/>
                  <a:gd name="connsiteY2" fmla="*/ 99312 h 843913"/>
                  <a:gd name="connsiteX3" fmla="*/ 759338 w 912667"/>
                  <a:gd name="connsiteY3" fmla="*/ 99312 h 843913"/>
                  <a:gd name="connsiteX4" fmla="*/ 783123 w 912667"/>
                  <a:gd name="connsiteY4" fmla="*/ 123758 h 843913"/>
                  <a:gd name="connsiteX5" fmla="*/ 782462 w 912667"/>
                  <a:gd name="connsiteY5" fmla="*/ 434284 h 843913"/>
                  <a:gd name="connsiteX6" fmla="*/ 724321 w 912667"/>
                  <a:gd name="connsiteY6" fmla="*/ 492425 h 843913"/>
                  <a:gd name="connsiteX7" fmla="*/ 701197 w 912667"/>
                  <a:gd name="connsiteY7" fmla="*/ 517531 h 843913"/>
                  <a:gd name="connsiteX8" fmla="*/ 701197 w 912667"/>
                  <a:gd name="connsiteY8" fmla="*/ 667508 h 843913"/>
                  <a:gd name="connsiteX9" fmla="*/ 704500 w 912667"/>
                  <a:gd name="connsiteY9" fmla="*/ 665526 h 843913"/>
                  <a:gd name="connsiteX10" fmla="*/ 702518 w 912667"/>
                  <a:gd name="connsiteY10" fmla="*/ 820789 h 843913"/>
                  <a:gd name="connsiteX11" fmla="*/ 724982 w 912667"/>
                  <a:gd name="connsiteY11" fmla="*/ 843914 h 843913"/>
                  <a:gd name="connsiteX12" fmla="*/ 888173 w 912667"/>
                  <a:gd name="connsiteY12" fmla="*/ 843914 h 843913"/>
                  <a:gd name="connsiteX13" fmla="*/ 911958 w 912667"/>
                  <a:gd name="connsiteY13" fmla="*/ 819468 h 843913"/>
                  <a:gd name="connsiteX14" fmla="*/ 910637 w 912667"/>
                  <a:gd name="connsiteY14" fmla="*/ 672133 h 843913"/>
                  <a:gd name="connsiteX15" fmla="*/ 910637 w 912667"/>
                  <a:gd name="connsiteY15" fmla="*/ 672133 h 843913"/>
                  <a:gd name="connsiteX16" fmla="*/ 911958 w 912667"/>
                  <a:gd name="connsiteY16" fmla="*/ 666848 h 843913"/>
                  <a:gd name="connsiteX17" fmla="*/ 912619 w 912667"/>
                  <a:gd name="connsiteY17" fmla="*/ 522156 h 843913"/>
                  <a:gd name="connsiteX18" fmla="*/ 883548 w 912667"/>
                  <a:gd name="connsiteY18" fmla="*/ 493085 h 843913"/>
                  <a:gd name="connsiteX19" fmla="*/ 855799 w 912667"/>
                  <a:gd name="connsiteY19" fmla="*/ 464676 h 843913"/>
                  <a:gd name="connsiteX20" fmla="*/ 856460 w 912667"/>
                  <a:gd name="connsiteY20" fmla="*/ 82134 h 843913"/>
                  <a:gd name="connsiteX21" fmla="*/ 818800 w 912667"/>
                  <a:gd name="connsiteY21" fmla="*/ 45796 h 843913"/>
                  <a:gd name="connsiteX22" fmla="*/ 203034 w 912667"/>
                  <a:gd name="connsiteY22" fmla="*/ 45796 h 843913"/>
                  <a:gd name="connsiteX23" fmla="*/ 166035 w 912667"/>
                  <a:gd name="connsiteY23" fmla="*/ 31260 h 843913"/>
                  <a:gd name="connsiteX24" fmla="*/ 48432 w 912667"/>
                  <a:gd name="connsiteY24" fmla="*/ 11440 h 843913"/>
                  <a:gd name="connsiteX25" fmla="*/ 4165 w 912667"/>
                  <a:gd name="connsiteY25" fmla="*/ 127722 h 843913"/>
                  <a:gd name="connsiteX26" fmla="*/ 96662 w 912667"/>
                  <a:gd name="connsiteY26" fmla="*/ 195773 h 843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912667" h="843913">
                    <a:moveTo>
                      <a:pt x="96662" y="195773"/>
                    </a:moveTo>
                    <a:cubicBezTo>
                      <a:pt x="142911" y="194452"/>
                      <a:pt x="177267" y="166703"/>
                      <a:pt x="186517" y="119133"/>
                    </a:cubicBezTo>
                    <a:cubicBezTo>
                      <a:pt x="189820" y="102615"/>
                      <a:pt x="195766" y="99312"/>
                      <a:pt x="210302" y="99312"/>
                    </a:cubicBezTo>
                    <a:cubicBezTo>
                      <a:pt x="393314" y="99973"/>
                      <a:pt x="576326" y="99973"/>
                      <a:pt x="759338" y="99312"/>
                    </a:cubicBezTo>
                    <a:cubicBezTo>
                      <a:pt x="778498" y="99312"/>
                      <a:pt x="783123" y="105258"/>
                      <a:pt x="783123" y="123758"/>
                    </a:cubicBezTo>
                    <a:cubicBezTo>
                      <a:pt x="782462" y="227486"/>
                      <a:pt x="782462" y="330555"/>
                      <a:pt x="782462" y="434284"/>
                    </a:cubicBezTo>
                    <a:cubicBezTo>
                      <a:pt x="782462" y="491764"/>
                      <a:pt x="782462" y="492425"/>
                      <a:pt x="724321" y="492425"/>
                    </a:cubicBezTo>
                    <a:cubicBezTo>
                      <a:pt x="704500" y="492425"/>
                      <a:pt x="700536" y="499692"/>
                      <a:pt x="701197" y="517531"/>
                    </a:cubicBezTo>
                    <a:cubicBezTo>
                      <a:pt x="701858" y="567744"/>
                      <a:pt x="701197" y="617296"/>
                      <a:pt x="701197" y="667508"/>
                    </a:cubicBezTo>
                    <a:cubicBezTo>
                      <a:pt x="701858" y="666187"/>
                      <a:pt x="703179" y="665526"/>
                      <a:pt x="704500" y="665526"/>
                    </a:cubicBezTo>
                    <a:cubicBezTo>
                      <a:pt x="699876" y="717060"/>
                      <a:pt x="703179" y="768595"/>
                      <a:pt x="702518" y="820789"/>
                    </a:cubicBezTo>
                    <a:cubicBezTo>
                      <a:pt x="702518" y="835985"/>
                      <a:pt x="709125" y="843914"/>
                      <a:pt x="724982" y="843914"/>
                    </a:cubicBezTo>
                    <a:cubicBezTo>
                      <a:pt x="779159" y="843914"/>
                      <a:pt x="833996" y="843914"/>
                      <a:pt x="888173" y="843914"/>
                    </a:cubicBezTo>
                    <a:cubicBezTo>
                      <a:pt x="905351" y="843914"/>
                      <a:pt x="911958" y="835985"/>
                      <a:pt x="911958" y="819468"/>
                    </a:cubicBezTo>
                    <a:cubicBezTo>
                      <a:pt x="911298" y="770577"/>
                      <a:pt x="911298" y="721685"/>
                      <a:pt x="910637" y="672133"/>
                    </a:cubicBezTo>
                    <a:cubicBezTo>
                      <a:pt x="910637" y="672133"/>
                      <a:pt x="910637" y="672133"/>
                      <a:pt x="910637" y="672133"/>
                    </a:cubicBezTo>
                    <a:cubicBezTo>
                      <a:pt x="911298" y="670151"/>
                      <a:pt x="911298" y="668830"/>
                      <a:pt x="911958" y="666848"/>
                    </a:cubicBezTo>
                    <a:cubicBezTo>
                      <a:pt x="911958" y="618617"/>
                      <a:pt x="910637" y="570387"/>
                      <a:pt x="912619" y="522156"/>
                    </a:cubicBezTo>
                    <a:cubicBezTo>
                      <a:pt x="913280" y="499031"/>
                      <a:pt x="907333" y="488460"/>
                      <a:pt x="883548" y="493085"/>
                    </a:cubicBezTo>
                    <a:cubicBezTo>
                      <a:pt x="860424" y="497049"/>
                      <a:pt x="855799" y="486478"/>
                      <a:pt x="855799" y="464676"/>
                    </a:cubicBezTo>
                    <a:cubicBezTo>
                      <a:pt x="856460" y="337162"/>
                      <a:pt x="856460" y="209648"/>
                      <a:pt x="856460" y="82134"/>
                    </a:cubicBezTo>
                    <a:cubicBezTo>
                      <a:pt x="856460" y="39189"/>
                      <a:pt x="859763" y="45796"/>
                      <a:pt x="818800" y="45796"/>
                    </a:cubicBezTo>
                    <a:cubicBezTo>
                      <a:pt x="613325" y="45796"/>
                      <a:pt x="408510" y="45796"/>
                      <a:pt x="203034" y="45796"/>
                    </a:cubicBezTo>
                    <a:cubicBezTo>
                      <a:pt x="188499" y="45796"/>
                      <a:pt x="177267" y="44474"/>
                      <a:pt x="166035" y="31260"/>
                    </a:cubicBezTo>
                    <a:cubicBezTo>
                      <a:pt x="138286" y="-1774"/>
                      <a:pt x="86091" y="-9042"/>
                      <a:pt x="48432" y="11440"/>
                    </a:cubicBezTo>
                    <a:cubicBezTo>
                      <a:pt x="10111" y="32582"/>
                      <a:pt x="-9049" y="81473"/>
                      <a:pt x="4165" y="127722"/>
                    </a:cubicBezTo>
                    <a:cubicBezTo>
                      <a:pt x="15397" y="171327"/>
                      <a:pt x="50414" y="196434"/>
                      <a:pt x="96662" y="195773"/>
                    </a:cubicBezTo>
                    <a:close/>
                  </a:path>
                </a:pathLst>
              </a:custGeom>
              <a:grpFill/>
              <a:ln w="6599" cap="flat">
                <a:noFill/>
                <a:prstDash val="solid"/>
                <a:miter/>
              </a:ln>
            </p:spPr>
            <p:txBody>
              <a:bodyPr rtlCol="0" anchor="ctr"/>
              <a:lstStyle/>
              <a:p>
                <a:endParaRPr lang="en-US"/>
              </a:p>
            </p:txBody>
          </p:sp>
        </p:grpSp>
        <p:grpSp>
          <p:nvGrpSpPr>
            <p:cNvPr id="98" name="Group 97">
              <a:extLst>
                <a:ext uri="{FF2B5EF4-FFF2-40B4-BE49-F238E27FC236}">
                  <a16:creationId xmlns:a16="http://schemas.microsoft.com/office/drawing/2014/main" id="{0B142645-539F-4F9E-87F8-F01187B92CE8}"/>
                </a:ext>
              </a:extLst>
            </p:cNvPr>
            <p:cNvGrpSpPr/>
            <p:nvPr userDrawn="1"/>
          </p:nvGrpSpPr>
          <p:grpSpPr>
            <a:xfrm>
              <a:off x="1298308" y="5139374"/>
              <a:ext cx="3556005" cy="1460310"/>
              <a:chOff x="1405312" y="5139374"/>
              <a:chExt cx="3556005" cy="1460310"/>
            </a:xfrm>
            <a:grpFill/>
          </p:grpSpPr>
          <p:sp>
            <p:nvSpPr>
              <p:cNvPr id="53" name="Freeform: Shape 52">
                <a:extLst>
                  <a:ext uri="{FF2B5EF4-FFF2-40B4-BE49-F238E27FC236}">
                    <a16:creationId xmlns:a16="http://schemas.microsoft.com/office/drawing/2014/main" id="{EDF8925C-AF03-4D8D-84E6-10DC6DA03D95}"/>
                  </a:ext>
                </a:extLst>
              </p:cNvPr>
              <p:cNvSpPr/>
              <p:nvPr/>
            </p:nvSpPr>
            <p:spPr>
              <a:xfrm flipH="1">
                <a:off x="3177489" y="5139374"/>
                <a:ext cx="556980" cy="1460310"/>
              </a:xfrm>
              <a:custGeom>
                <a:avLst/>
                <a:gdLst>
                  <a:gd name="connsiteX0" fmla="*/ 985486 w 1022414"/>
                  <a:gd name="connsiteY0" fmla="*/ 1487 h 2680599"/>
                  <a:gd name="connsiteX1" fmla="*/ 822295 w 1022414"/>
                  <a:gd name="connsiteY1" fmla="*/ 1487 h 2680599"/>
                  <a:gd name="connsiteX2" fmla="*/ 787278 w 1022414"/>
                  <a:gd name="connsiteY2" fmla="*/ 37164 h 2680599"/>
                  <a:gd name="connsiteX3" fmla="*/ 787278 w 1022414"/>
                  <a:gd name="connsiteY3" fmla="*/ 160053 h 2680599"/>
                  <a:gd name="connsiteX4" fmla="*/ 799170 w 1022414"/>
                  <a:gd name="connsiteY4" fmla="*/ 191766 h 2680599"/>
                  <a:gd name="connsiteX5" fmla="*/ 799831 w 1022414"/>
                  <a:gd name="connsiteY5" fmla="*/ 312013 h 2680599"/>
                  <a:gd name="connsiteX6" fmla="*/ 853347 w 1022414"/>
                  <a:gd name="connsiteY6" fmla="*/ 364207 h 2680599"/>
                  <a:gd name="connsiteX7" fmla="*/ 887043 w 1022414"/>
                  <a:gd name="connsiteY7" fmla="*/ 397903 h 2680599"/>
                  <a:gd name="connsiteX8" fmla="*/ 886382 w 1022414"/>
                  <a:gd name="connsiteY8" fmla="*/ 2472481 h 2680599"/>
                  <a:gd name="connsiteX9" fmla="*/ 841455 w 1022414"/>
                  <a:gd name="connsiteY9" fmla="*/ 2516087 h 2680599"/>
                  <a:gd name="connsiteX10" fmla="*/ 190672 w 1022414"/>
                  <a:gd name="connsiteY10" fmla="*/ 2516087 h 2680599"/>
                  <a:gd name="connsiteX11" fmla="*/ 151691 w 1022414"/>
                  <a:gd name="connsiteY11" fmla="*/ 2503533 h 2680599"/>
                  <a:gd name="connsiteX12" fmla="*/ 52587 w 1022414"/>
                  <a:gd name="connsiteY12" fmla="*/ 2494284 h 2680599"/>
                  <a:gd name="connsiteX13" fmla="*/ 392 w 1022414"/>
                  <a:gd name="connsiteY13" fmla="*/ 2574889 h 2680599"/>
                  <a:gd name="connsiteX14" fmla="*/ 65801 w 1022414"/>
                  <a:gd name="connsiteY14" fmla="*/ 2680600 h 2680599"/>
                  <a:gd name="connsiteX15" fmla="*/ 119317 w 1022414"/>
                  <a:gd name="connsiteY15" fmla="*/ 2680600 h 2680599"/>
                  <a:gd name="connsiteX16" fmla="*/ 184725 w 1022414"/>
                  <a:gd name="connsiteY16" fmla="*/ 2612548 h 2680599"/>
                  <a:gd name="connsiteX17" fmla="*/ 216439 w 1022414"/>
                  <a:gd name="connsiteY17" fmla="*/ 2588103 h 2680599"/>
                  <a:gd name="connsiteX18" fmla="*/ 832205 w 1022414"/>
                  <a:gd name="connsiteY18" fmla="*/ 2589424 h 2680599"/>
                  <a:gd name="connsiteX19" fmla="*/ 934613 w 1022414"/>
                  <a:gd name="connsiteY19" fmla="*/ 2551764 h 2680599"/>
                  <a:gd name="connsiteX20" fmla="*/ 959058 w 1022414"/>
                  <a:gd name="connsiteY20" fmla="*/ 2497587 h 2680599"/>
                  <a:gd name="connsiteX21" fmla="*/ 958397 w 1022414"/>
                  <a:gd name="connsiteY21" fmla="*/ 395921 h 2680599"/>
                  <a:gd name="connsiteX22" fmla="*/ 987468 w 1022414"/>
                  <a:gd name="connsiteY22" fmla="*/ 364207 h 2680599"/>
                  <a:gd name="connsiteX23" fmla="*/ 1009271 w 1022414"/>
                  <a:gd name="connsiteY23" fmla="*/ 341083 h 2680599"/>
                  <a:gd name="connsiteX24" fmla="*/ 1009271 w 1022414"/>
                  <a:gd name="connsiteY24" fmla="*/ 191106 h 2680599"/>
                  <a:gd name="connsiteX25" fmla="*/ 1021163 w 1022414"/>
                  <a:gd name="connsiteY25" fmla="*/ 162035 h 2680599"/>
                  <a:gd name="connsiteX26" fmla="*/ 1021163 w 1022414"/>
                  <a:gd name="connsiteY26" fmla="*/ 33861 h 2680599"/>
                  <a:gd name="connsiteX27" fmla="*/ 985486 w 1022414"/>
                  <a:gd name="connsiteY27" fmla="*/ 1487 h 2680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22414" h="2680599">
                    <a:moveTo>
                      <a:pt x="985486" y="1487"/>
                    </a:moveTo>
                    <a:cubicBezTo>
                      <a:pt x="931309" y="-496"/>
                      <a:pt x="876472" y="-496"/>
                      <a:pt x="822295" y="1487"/>
                    </a:cubicBezTo>
                    <a:cubicBezTo>
                      <a:pt x="793885" y="2808"/>
                      <a:pt x="787939" y="8754"/>
                      <a:pt x="787278" y="37164"/>
                    </a:cubicBezTo>
                    <a:cubicBezTo>
                      <a:pt x="785296" y="78127"/>
                      <a:pt x="785957" y="119090"/>
                      <a:pt x="787278" y="160053"/>
                    </a:cubicBezTo>
                    <a:cubicBezTo>
                      <a:pt x="787278" y="171946"/>
                      <a:pt x="790582" y="182517"/>
                      <a:pt x="799170" y="191766"/>
                    </a:cubicBezTo>
                    <a:cubicBezTo>
                      <a:pt x="799170" y="232069"/>
                      <a:pt x="799831" y="272371"/>
                      <a:pt x="799831" y="312013"/>
                    </a:cubicBezTo>
                    <a:cubicBezTo>
                      <a:pt x="799831" y="364868"/>
                      <a:pt x="799831" y="366189"/>
                      <a:pt x="853347" y="364207"/>
                    </a:cubicBezTo>
                    <a:cubicBezTo>
                      <a:pt x="879775" y="362886"/>
                      <a:pt x="887043" y="370154"/>
                      <a:pt x="887043" y="397903"/>
                    </a:cubicBezTo>
                    <a:cubicBezTo>
                      <a:pt x="886382" y="1089649"/>
                      <a:pt x="886382" y="1780735"/>
                      <a:pt x="886382" y="2472481"/>
                    </a:cubicBezTo>
                    <a:cubicBezTo>
                      <a:pt x="886382" y="2511462"/>
                      <a:pt x="881757" y="2516087"/>
                      <a:pt x="841455" y="2516087"/>
                    </a:cubicBezTo>
                    <a:cubicBezTo>
                      <a:pt x="624747" y="2516087"/>
                      <a:pt x="408040" y="2516087"/>
                      <a:pt x="190672" y="2516087"/>
                    </a:cubicBezTo>
                    <a:cubicBezTo>
                      <a:pt x="176136" y="2516087"/>
                      <a:pt x="164244" y="2513444"/>
                      <a:pt x="151691" y="2503533"/>
                    </a:cubicBezTo>
                    <a:cubicBezTo>
                      <a:pt x="121299" y="2481070"/>
                      <a:pt x="86943" y="2479088"/>
                      <a:pt x="52587" y="2494284"/>
                    </a:cubicBezTo>
                    <a:cubicBezTo>
                      <a:pt x="18231" y="2509480"/>
                      <a:pt x="3035" y="2538551"/>
                      <a:pt x="392" y="2574889"/>
                    </a:cubicBezTo>
                    <a:cubicBezTo>
                      <a:pt x="-3572" y="2626422"/>
                      <a:pt x="22855" y="2658796"/>
                      <a:pt x="65801" y="2680600"/>
                    </a:cubicBezTo>
                    <a:cubicBezTo>
                      <a:pt x="83639" y="2680600"/>
                      <a:pt x="101478" y="2680600"/>
                      <a:pt x="119317" y="2680600"/>
                    </a:cubicBezTo>
                    <a:cubicBezTo>
                      <a:pt x="150369" y="2666725"/>
                      <a:pt x="178118" y="2648225"/>
                      <a:pt x="184725" y="2612548"/>
                    </a:cubicBezTo>
                    <a:cubicBezTo>
                      <a:pt x="188689" y="2592067"/>
                      <a:pt x="197939" y="2588103"/>
                      <a:pt x="216439" y="2588103"/>
                    </a:cubicBezTo>
                    <a:cubicBezTo>
                      <a:pt x="421914" y="2588763"/>
                      <a:pt x="626729" y="2587442"/>
                      <a:pt x="832205" y="2589424"/>
                    </a:cubicBezTo>
                    <a:cubicBezTo>
                      <a:pt x="873829" y="2590084"/>
                      <a:pt x="904881" y="2579513"/>
                      <a:pt x="934613" y="2551764"/>
                    </a:cubicBezTo>
                    <a:cubicBezTo>
                      <a:pt x="951130" y="2535908"/>
                      <a:pt x="959058" y="2520712"/>
                      <a:pt x="959058" y="2497587"/>
                    </a:cubicBezTo>
                    <a:cubicBezTo>
                      <a:pt x="958397" y="1797252"/>
                      <a:pt x="958397" y="1096917"/>
                      <a:pt x="958397" y="395921"/>
                    </a:cubicBezTo>
                    <a:cubicBezTo>
                      <a:pt x="958397" y="374118"/>
                      <a:pt x="960379" y="358922"/>
                      <a:pt x="987468" y="364207"/>
                    </a:cubicBezTo>
                    <a:cubicBezTo>
                      <a:pt x="1005968" y="367511"/>
                      <a:pt x="1009271" y="357600"/>
                      <a:pt x="1009271" y="341083"/>
                    </a:cubicBezTo>
                    <a:cubicBezTo>
                      <a:pt x="1008610" y="290871"/>
                      <a:pt x="1009271" y="241319"/>
                      <a:pt x="1009271" y="191106"/>
                    </a:cubicBezTo>
                    <a:cubicBezTo>
                      <a:pt x="1016538" y="182517"/>
                      <a:pt x="1020503" y="173267"/>
                      <a:pt x="1021163" y="162035"/>
                    </a:cubicBezTo>
                    <a:cubicBezTo>
                      <a:pt x="1022485" y="119090"/>
                      <a:pt x="1023145" y="76145"/>
                      <a:pt x="1021163" y="33861"/>
                    </a:cubicBezTo>
                    <a:cubicBezTo>
                      <a:pt x="1019181" y="8094"/>
                      <a:pt x="1012574" y="2147"/>
                      <a:pt x="985486" y="1487"/>
                    </a:cubicBezTo>
                    <a:close/>
                  </a:path>
                </a:pathLst>
              </a:custGeom>
              <a:grpFill/>
              <a:ln w="6599"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8238273A-1045-4A54-9A3E-66FF26456E9F}"/>
                  </a:ext>
                </a:extLst>
              </p:cNvPr>
              <p:cNvSpPr/>
              <p:nvPr/>
            </p:nvSpPr>
            <p:spPr>
              <a:xfrm flipH="1">
                <a:off x="3977908" y="5139374"/>
                <a:ext cx="525900" cy="1335363"/>
              </a:xfrm>
              <a:custGeom>
                <a:avLst/>
                <a:gdLst>
                  <a:gd name="connsiteX0" fmla="*/ 846399 w 965361"/>
                  <a:gd name="connsiteY0" fmla="*/ 2292642 h 2451243"/>
                  <a:gd name="connsiteX1" fmla="*/ 845739 w 965361"/>
                  <a:gd name="connsiteY1" fmla="*/ 395791 h 2451243"/>
                  <a:gd name="connsiteX2" fmla="*/ 845739 w 965361"/>
                  <a:gd name="connsiteY2" fmla="*/ 368702 h 2451243"/>
                  <a:gd name="connsiteX3" fmla="*/ 862917 w 965361"/>
                  <a:gd name="connsiteY3" fmla="*/ 351524 h 2451243"/>
                  <a:gd name="connsiteX4" fmla="*/ 937575 w 965361"/>
                  <a:gd name="connsiteY4" fmla="*/ 352185 h 2451243"/>
                  <a:gd name="connsiteX5" fmla="*/ 963342 w 965361"/>
                  <a:gd name="connsiteY5" fmla="*/ 327078 h 2451243"/>
                  <a:gd name="connsiteX6" fmla="*/ 965324 w 965361"/>
                  <a:gd name="connsiteY6" fmla="*/ 177101 h 2451243"/>
                  <a:gd name="connsiteX7" fmla="*/ 965324 w 965361"/>
                  <a:gd name="connsiteY7" fmla="*/ 35052 h 2451243"/>
                  <a:gd name="connsiteX8" fmla="*/ 931629 w 965361"/>
                  <a:gd name="connsiteY8" fmla="*/ 35 h 2451243"/>
                  <a:gd name="connsiteX9" fmla="*/ 784294 w 965361"/>
                  <a:gd name="connsiteY9" fmla="*/ 35 h 2451243"/>
                  <a:gd name="connsiteX10" fmla="*/ 751260 w 965361"/>
                  <a:gd name="connsiteY10" fmla="*/ 32409 h 2451243"/>
                  <a:gd name="connsiteX11" fmla="*/ 751260 w 965361"/>
                  <a:gd name="connsiteY11" fmla="*/ 177101 h 2451243"/>
                  <a:gd name="connsiteX12" fmla="*/ 753242 w 965361"/>
                  <a:gd name="connsiteY12" fmla="*/ 327078 h 2451243"/>
                  <a:gd name="connsiteX13" fmla="*/ 757866 w 965361"/>
                  <a:gd name="connsiteY13" fmla="*/ 348882 h 2451243"/>
                  <a:gd name="connsiteX14" fmla="*/ 773063 w 965361"/>
                  <a:gd name="connsiteY14" fmla="*/ 382577 h 2451243"/>
                  <a:gd name="connsiteX15" fmla="*/ 773063 w 965361"/>
                  <a:gd name="connsiteY15" fmla="*/ 2268197 h 2451243"/>
                  <a:gd name="connsiteX16" fmla="*/ 720207 w 965361"/>
                  <a:gd name="connsiteY16" fmla="*/ 2321713 h 2451243"/>
                  <a:gd name="connsiteX17" fmla="*/ 208830 w 965361"/>
                  <a:gd name="connsiteY17" fmla="*/ 2322373 h 2451243"/>
                  <a:gd name="connsiteX18" fmla="*/ 175795 w 965361"/>
                  <a:gd name="connsiteY18" fmla="*/ 2303213 h 2451243"/>
                  <a:gd name="connsiteX19" fmla="*/ 65460 w 965361"/>
                  <a:gd name="connsiteY19" fmla="*/ 2259607 h 2451243"/>
                  <a:gd name="connsiteX20" fmla="*/ 51 w 965361"/>
                  <a:gd name="connsiteY20" fmla="*/ 2358712 h 2451243"/>
                  <a:gd name="connsiteX21" fmla="*/ 70084 w 965361"/>
                  <a:gd name="connsiteY21" fmla="*/ 2448566 h 2451243"/>
                  <a:gd name="connsiteX22" fmla="*/ 177117 w 965361"/>
                  <a:gd name="connsiteY22" fmla="*/ 2399014 h 2451243"/>
                  <a:gd name="connsiteX23" fmla="*/ 212794 w 965361"/>
                  <a:gd name="connsiteY23" fmla="*/ 2376550 h 2451243"/>
                  <a:gd name="connsiteX24" fmla="*/ 703029 w 965361"/>
                  <a:gd name="connsiteY24" fmla="*/ 2377872 h 2451243"/>
                  <a:gd name="connsiteX25" fmla="*/ 821293 w 965361"/>
                  <a:gd name="connsiteY25" fmla="*/ 2340873 h 2451243"/>
                  <a:gd name="connsiteX26" fmla="*/ 846399 w 965361"/>
                  <a:gd name="connsiteY26" fmla="*/ 2292642 h 24512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965361" h="2451243">
                    <a:moveTo>
                      <a:pt x="846399" y="2292642"/>
                    </a:moveTo>
                    <a:cubicBezTo>
                      <a:pt x="845739" y="1660359"/>
                      <a:pt x="845739" y="1028075"/>
                      <a:pt x="845739" y="395791"/>
                    </a:cubicBezTo>
                    <a:cubicBezTo>
                      <a:pt x="845739" y="386541"/>
                      <a:pt x="846399" y="377952"/>
                      <a:pt x="845739" y="368702"/>
                    </a:cubicBezTo>
                    <a:cubicBezTo>
                      <a:pt x="845078" y="356149"/>
                      <a:pt x="850364" y="351524"/>
                      <a:pt x="862917" y="351524"/>
                    </a:cubicBezTo>
                    <a:cubicBezTo>
                      <a:pt x="888023" y="352185"/>
                      <a:pt x="913129" y="350203"/>
                      <a:pt x="937575" y="352185"/>
                    </a:cubicBezTo>
                    <a:cubicBezTo>
                      <a:pt x="957396" y="353506"/>
                      <a:pt x="964003" y="347560"/>
                      <a:pt x="963342" y="327078"/>
                    </a:cubicBezTo>
                    <a:cubicBezTo>
                      <a:pt x="963342" y="276866"/>
                      <a:pt x="960039" y="227314"/>
                      <a:pt x="965324" y="177101"/>
                    </a:cubicBezTo>
                    <a:cubicBezTo>
                      <a:pt x="965324" y="129531"/>
                      <a:pt x="964003" y="82622"/>
                      <a:pt x="965324" y="35052"/>
                    </a:cubicBezTo>
                    <a:cubicBezTo>
                      <a:pt x="965985" y="9945"/>
                      <a:pt x="958057" y="-625"/>
                      <a:pt x="931629" y="35"/>
                    </a:cubicBezTo>
                    <a:cubicBezTo>
                      <a:pt x="882738" y="1357"/>
                      <a:pt x="833185" y="1357"/>
                      <a:pt x="784294" y="35"/>
                    </a:cubicBezTo>
                    <a:cubicBezTo>
                      <a:pt x="760509" y="-625"/>
                      <a:pt x="750599" y="7963"/>
                      <a:pt x="751260" y="32409"/>
                    </a:cubicBezTo>
                    <a:cubicBezTo>
                      <a:pt x="752581" y="80640"/>
                      <a:pt x="751260" y="128870"/>
                      <a:pt x="751260" y="177101"/>
                    </a:cubicBezTo>
                    <a:cubicBezTo>
                      <a:pt x="751920" y="227314"/>
                      <a:pt x="751920" y="276866"/>
                      <a:pt x="753242" y="327078"/>
                    </a:cubicBezTo>
                    <a:cubicBezTo>
                      <a:pt x="753242" y="335007"/>
                      <a:pt x="749278" y="346899"/>
                      <a:pt x="757866" y="348882"/>
                    </a:cubicBezTo>
                    <a:cubicBezTo>
                      <a:pt x="779669" y="354167"/>
                      <a:pt x="773063" y="370024"/>
                      <a:pt x="773063" y="382577"/>
                    </a:cubicBezTo>
                    <a:cubicBezTo>
                      <a:pt x="773063" y="1010896"/>
                      <a:pt x="773063" y="1639877"/>
                      <a:pt x="773063" y="2268197"/>
                    </a:cubicBezTo>
                    <a:cubicBezTo>
                      <a:pt x="773063" y="2305195"/>
                      <a:pt x="757206" y="2321713"/>
                      <a:pt x="720207" y="2321713"/>
                    </a:cubicBezTo>
                    <a:cubicBezTo>
                      <a:pt x="549748" y="2321713"/>
                      <a:pt x="379289" y="2321713"/>
                      <a:pt x="208830" y="2322373"/>
                    </a:cubicBezTo>
                    <a:cubicBezTo>
                      <a:pt x="192313" y="2322373"/>
                      <a:pt x="183724" y="2318409"/>
                      <a:pt x="175795" y="2303213"/>
                    </a:cubicBezTo>
                    <a:cubicBezTo>
                      <a:pt x="155314" y="2263572"/>
                      <a:pt x="109726" y="2246394"/>
                      <a:pt x="65460" y="2259607"/>
                    </a:cubicBezTo>
                    <a:cubicBezTo>
                      <a:pt x="23175" y="2272161"/>
                      <a:pt x="-1271" y="2309159"/>
                      <a:pt x="51" y="2358712"/>
                    </a:cubicBezTo>
                    <a:cubicBezTo>
                      <a:pt x="1372" y="2404300"/>
                      <a:pt x="29782" y="2439977"/>
                      <a:pt x="70084" y="2448566"/>
                    </a:cubicBezTo>
                    <a:cubicBezTo>
                      <a:pt x="117654" y="2458476"/>
                      <a:pt x="159939" y="2440638"/>
                      <a:pt x="177117" y="2399014"/>
                    </a:cubicBezTo>
                    <a:cubicBezTo>
                      <a:pt x="185045" y="2379854"/>
                      <a:pt x="195616" y="2376550"/>
                      <a:pt x="212794" y="2376550"/>
                    </a:cubicBezTo>
                    <a:cubicBezTo>
                      <a:pt x="375986" y="2377211"/>
                      <a:pt x="539838" y="2375229"/>
                      <a:pt x="703029" y="2377872"/>
                    </a:cubicBezTo>
                    <a:cubicBezTo>
                      <a:pt x="747956" y="2378532"/>
                      <a:pt x="785616" y="2370604"/>
                      <a:pt x="821293" y="2340873"/>
                    </a:cubicBezTo>
                    <a:cubicBezTo>
                      <a:pt x="838471" y="2326998"/>
                      <a:pt x="846399" y="2314445"/>
                      <a:pt x="846399" y="2292642"/>
                    </a:cubicBezTo>
                    <a:close/>
                  </a:path>
                </a:pathLst>
              </a:custGeom>
              <a:grpFill/>
              <a:ln w="6599"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7AB48C8F-534D-420E-81DD-67A2CD1366C0}"/>
                  </a:ext>
                </a:extLst>
              </p:cNvPr>
              <p:cNvSpPr/>
              <p:nvPr/>
            </p:nvSpPr>
            <p:spPr>
              <a:xfrm flipH="1">
                <a:off x="3564028" y="5139374"/>
                <a:ext cx="133654" cy="1187379"/>
              </a:xfrm>
              <a:custGeom>
                <a:avLst/>
                <a:gdLst>
                  <a:gd name="connsiteX0" fmla="*/ 65588 w 245340"/>
                  <a:gd name="connsiteY0" fmla="*/ 33 h 2179597"/>
                  <a:gd name="connsiteX1" fmla="*/ 34535 w 245340"/>
                  <a:gd name="connsiteY1" fmla="*/ 31746 h 2179597"/>
                  <a:gd name="connsiteX2" fmla="*/ 33874 w 245340"/>
                  <a:gd name="connsiteY2" fmla="*/ 179081 h 2179597"/>
                  <a:gd name="connsiteX3" fmla="*/ 33874 w 245340"/>
                  <a:gd name="connsiteY3" fmla="*/ 331701 h 2179597"/>
                  <a:gd name="connsiteX4" fmla="*/ 53034 w 245340"/>
                  <a:gd name="connsiteY4" fmla="*/ 351522 h 2179597"/>
                  <a:gd name="connsiteX5" fmla="*/ 86730 w 245340"/>
                  <a:gd name="connsiteY5" fmla="*/ 387860 h 2179597"/>
                  <a:gd name="connsiteX6" fmla="*/ 86730 w 245340"/>
                  <a:gd name="connsiteY6" fmla="*/ 1949740 h 2179597"/>
                  <a:gd name="connsiteX7" fmla="*/ 58981 w 245340"/>
                  <a:gd name="connsiteY7" fmla="*/ 1990703 h 2179597"/>
                  <a:gd name="connsiteX8" fmla="*/ 13393 w 245340"/>
                  <a:gd name="connsiteY8" fmla="*/ 2029023 h 2179597"/>
                  <a:gd name="connsiteX9" fmla="*/ 35856 w 245340"/>
                  <a:gd name="connsiteY9" fmla="*/ 2160501 h 2179597"/>
                  <a:gd name="connsiteX10" fmla="*/ 155442 w 245340"/>
                  <a:gd name="connsiteY10" fmla="*/ 2158519 h 2179597"/>
                  <a:gd name="connsiteX11" fmla="*/ 173281 w 245340"/>
                  <a:gd name="connsiteY11" fmla="*/ 2027041 h 2179597"/>
                  <a:gd name="connsiteX12" fmla="*/ 158745 w 245340"/>
                  <a:gd name="connsiteY12" fmla="*/ 1974846 h 2179597"/>
                  <a:gd name="connsiteX13" fmla="*/ 159406 w 245340"/>
                  <a:gd name="connsiteY13" fmla="*/ 418912 h 2179597"/>
                  <a:gd name="connsiteX14" fmla="*/ 164031 w 245340"/>
                  <a:gd name="connsiteY14" fmla="*/ 356807 h 2179597"/>
                  <a:gd name="connsiteX15" fmla="*/ 223493 w 245340"/>
                  <a:gd name="connsiteY15" fmla="*/ 352843 h 2179597"/>
                  <a:gd name="connsiteX16" fmla="*/ 244636 w 245340"/>
                  <a:gd name="connsiteY16" fmla="*/ 331701 h 2179597"/>
                  <a:gd name="connsiteX17" fmla="*/ 245296 w 245340"/>
                  <a:gd name="connsiteY17" fmla="*/ 179081 h 2179597"/>
                  <a:gd name="connsiteX18" fmla="*/ 245296 w 245340"/>
                  <a:gd name="connsiteY18" fmla="*/ 34389 h 2179597"/>
                  <a:gd name="connsiteX19" fmla="*/ 213583 w 245340"/>
                  <a:gd name="connsiteY19" fmla="*/ 693 h 2179597"/>
                  <a:gd name="connsiteX20" fmla="*/ 65588 w 245340"/>
                  <a:gd name="connsiteY20" fmla="*/ 33 h 2179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45340" h="2179597">
                    <a:moveTo>
                      <a:pt x="65588" y="33"/>
                    </a:moveTo>
                    <a:cubicBezTo>
                      <a:pt x="42463" y="-628"/>
                      <a:pt x="33874" y="8622"/>
                      <a:pt x="34535" y="31746"/>
                    </a:cubicBezTo>
                    <a:cubicBezTo>
                      <a:pt x="35196" y="80638"/>
                      <a:pt x="33874" y="130190"/>
                      <a:pt x="33874" y="179081"/>
                    </a:cubicBezTo>
                    <a:cubicBezTo>
                      <a:pt x="33874" y="229954"/>
                      <a:pt x="34535" y="280828"/>
                      <a:pt x="33874" y="331701"/>
                    </a:cubicBezTo>
                    <a:cubicBezTo>
                      <a:pt x="33874" y="346236"/>
                      <a:pt x="37838" y="354825"/>
                      <a:pt x="53034" y="351522"/>
                    </a:cubicBezTo>
                    <a:cubicBezTo>
                      <a:pt x="84087" y="345576"/>
                      <a:pt x="86730" y="362093"/>
                      <a:pt x="86730" y="387860"/>
                    </a:cubicBezTo>
                    <a:cubicBezTo>
                      <a:pt x="86069" y="908487"/>
                      <a:pt x="86069" y="1429113"/>
                      <a:pt x="86730" y="1949740"/>
                    </a:cubicBezTo>
                    <a:cubicBezTo>
                      <a:pt x="86730" y="1971543"/>
                      <a:pt x="86069" y="1986078"/>
                      <a:pt x="58981" y="1990703"/>
                    </a:cubicBezTo>
                    <a:cubicBezTo>
                      <a:pt x="38499" y="1994006"/>
                      <a:pt x="23303" y="2010524"/>
                      <a:pt x="13393" y="2029023"/>
                    </a:cubicBezTo>
                    <a:cubicBezTo>
                      <a:pt x="-11053" y="2072629"/>
                      <a:pt x="-1142" y="2131431"/>
                      <a:pt x="35856" y="2160501"/>
                    </a:cubicBezTo>
                    <a:cubicBezTo>
                      <a:pt x="68891" y="2186929"/>
                      <a:pt x="123068" y="2185608"/>
                      <a:pt x="155442" y="2158519"/>
                    </a:cubicBezTo>
                    <a:cubicBezTo>
                      <a:pt x="191780" y="2127467"/>
                      <a:pt x="201030" y="2068665"/>
                      <a:pt x="173281" y="2027041"/>
                    </a:cubicBezTo>
                    <a:cubicBezTo>
                      <a:pt x="162049" y="2009863"/>
                      <a:pt x="158745" y="1994006"/>
                      <a:pt x="158745" y="1974846"/>
                    </a:cubicBezTo>
                    <a:cubicBezTo>
                      <a:pt x="158745" y="1456202"/>
                      <a:pt x="158745" y="937557"/>
                      <a:pt x="159406" y="418912"/>
                    </a:cubicBezTo>
                    <a:cubicBezTo>
                      <a:pt x="159406" y="397771"/>
                      <a:pt x="150156" y="371343"/>
                      <a:pt x="164031" y="356807"/>
                    </a:cubicBezTo>
                    <a:cubicBezTo>
                      <a:pt x="177245" y="343594"/>
                      <a:pt x="203012" y="352843"/>
                      <a:pt x="223493" y="352843"/>
                    </a:cubicBezTo>
                    <a:cubicBezTo>
                      <a:pt x="239350" y="352843"/>
                      <a:pt x="245296" y="348219"/>
                      <a:pt x="244636" y="331701"/>
                    </a:cubicBezTo>
                    <a:cubicBezTo>
                      <a:pt x="243975" y="280828"/>
                      <a:pt x="244636" y="229954"/>
                      <a:pt x="245296" y="179081"/>
                    </a:cubicBezTo>
                    <a:cubicBezTo>
                      <a:pt x="245296" y="130850"/>
                      <a:pt x="243975" y="82620"/>
                      <a:pt x="245296" y="34389"/>
                    </a:cubicBezTo>
                    <a:cubicBezTo>
                      <a:pt x="245957" y="10604"/>
                      <a:pt x="239350" y="33"/>
                      <a:pt x="213583" y="693"/>
                    </a:cubicBezTo>
                    <a:cubicBezTo>
                      <a:pt x="163370" y="1354"/>
                      <a:pt x="114479" y="1354"/>
                      <a:pt x="65588" y="33"/>
                    </a:cubicBezTo>
                    <a:close/>
                  </a:path>
                </a:pathLst>
              </a:custGeom>
              <a:grpFill/>
              <a:ln w="6599"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613A399E-CE85-4E9A-A82B-B91FC40A53F3}"/>
                  </a:ext>
                </a:extLst>
              </p:cNvPr>
              <p:cNvSpPr/>
              <p:nvPr/>
            </p:nvSpPr>
            <p:spPr>
              <a:xfrm flipH="1">
                <a:off x="4375310" y="5139374"/>
                <a:ext cx="586007" cy="738652"/>
              </a:xfrm>
              <a:custGeom>
                <a:avLst/>
                <a:gdLst>
                  <a:gd name="connsiteX0" fmla="*/ 855025 w 1075696"/>
                  <a:gd name="connsiteY0" fmla="*/ 1271871 h 1355897"/>
                  <a:gd name="connsiteX1" fmla="*/ 958093 w 1075696"/>
                  <a:gd name="connsiteY1" fmla="*/ 1234211 h 1355897"/>
                  <a:gd name="connsiteX2" fmla="*/ 979235 w 1075696"/>
                  <a:gd name="connsiteY2" fmla="*/ 1186641 h 1355897"/>
                  <a:gd name="connsiteX3" fmla="*/ 978574 w 1075696"/>
                  <a:gd name="connsiteY3" fmla="*/ 541143 h 1355897"/>
                  <a:gd name="connsiteX4" fmla="*/ 977914 w 1075696"/>
                  <a:gd name="connsiteY4" fmla="*/ 377952 h 1355897"/>
                  <a:gd name="connsiteX5" fmla="*/ 1005663 w 1075696"/>
                  <a:gd name="connsiteY5" fmla="*/ 351524 h 1355897"/>
                  <a:gd name="connsiteX6" fmla="*/ 1051251 w 1075696"/>
                  <a:gd name="connsiteY6" fmla="*/ 352185 h 1355897"/>
                  <a:gd name="connsiteX7" fmla="*/ 1075697 w 1075696"/>
                  <a:gd name="connsiteY7" fmla="*/ 328400 h 1355897"/>
                  <a:gd name="connsiteX8" fmla="*/ 1075697 w 1075696"/>
                  <a:gd name="connsiteY8" fmla="*/ 178422 h 1355897"/>
                  <a:gd name="connsiteX9" fmla="*/ 1075036 w 1075696"/>
                  <a:gd name="connsiteY9" fmla="*/ 28445 h 1355897"/>
                  <a:gd name="connsiteX10" fmla="*/ 1046626 w 1075696"/>
                  <a:gd name="connsiteY10" fmla="*/ 35 h 1355897"/>
                  <a:gd name="connsiteX11" fmla="*/ 896648 w 1075696"/>
                  <a:gd name="connsiteY11" fmla="*/ 35 h 1355897"/>
                  <a:gd name="connsiteX12" fmla="*/ 865596 w 1075696"/>
                  <a:gd name="connsiteY12" fmla="*/ 31088 h 1355897"/>
                  <a:gd name="connsiteX13" fmla="*/ 864935 w 1075696"/>
                  <a:gd name="connsiteY13" fmla="*/ 178422 h 1355897"/>
                  <a:gd name="connsiteX14" fmla="*/ 864935 w 1075696"/>
                  <a:gd name="connsiteY14" fmla="*/ 331043 h 1355897"/>
                  <a:gd name="connsiteX15" fmla="*/ 884095 w 1075696"/>
                  <a:gd name="connsiteY15" fmla="*/ 351524 h 1355897"/>
                  <a:gd name="connsiteX16" fmla="*/ 907880 w 1075696"/>
                  <a:gd name="connsiteY16" fmla="*/ 375970 h 1355897"/>
                  <a:gd name="connsiteX17" fmla="*/ 907220 w 1075696"/>
                  <a:gd name="connsiteY17" fmla="*/ 1171445 h 1355897"/>
                  <a:gd name="connsiteX18" fmla="*/ 861632 w 1075696"/>
                  <a:gd name="connsiteY18" fmla="*/ 1217033 h 1355897"/>
                  <a:gd name="connsiteX19" fmla="*/ 208206 w 1075696"/>
                  <a:gd name="connsiteY19" fmla="*/ 1217694 h 1355897"/>
                  <a:gd name="connsiteX20" fmla="*/ 171868 w 1075696"/>
                  <a:gd name="connsiteY20" fmla="*/ 1198533 h 1355897"/>
                  <a:gd name="connsiteX21" fmla="*/ 57568 w 1075696"/>
                  <a:gd name="connsiteY21" fmla="*/ 1166820 h 1355897"/>
                  <a:gd name="connsiteX22" fmla="*/ 748 w 1075696"/>
                  <a:gd name="connsiteY22" fmla="*/ 1269228 h 1355897"/>
                  <a:gd name="connsiteX23" fmla="*/ 82674 w 1075696"/>
                  <a:gd name="connsiteY23" fmla="*/ 1355118 h 1355897"/>
                  <a:gd name="connsiteX24" fmla="*/ 182439 w 1075696"/>
                  <a:gd name="connsiteY24" fmla="*/ 1296316 h 1355897"/>
                  <a:gd name="connsiteX25" fmla="*/ 220759 w 1075696"/>
                  <a:gd name="connsiteY25" fmla="*/ 1271210 h 1355897"/>
                  <a:gd name="connsiteX26" fmla="*/ 855025 w 1075696"/>
                  <a:gd name="connsiteY26" fmla="*/ 1271871 h 1355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075696" h="1355897">
                    <a:moveTo>
                      <a:pt x="855025" y="1271871"/>
                    </a:moveTo>
                    <a:cubicBezTo>
                      <a:pt x="896648" y="1272531"/>
                      <a:pt x="928362" y="1262621"/>
                      <a:pt x="958093" y="1234211"/>
                    </a:cubicBezTo>
                    <a:cubicBezTo>
                      <a:pt x="973289" y="1219676"/>
                      <a:pt x="979235" y="1206462"/>
                      <a:pt x="979235" y="1186641"/>
                    </a:cubicBezTo>
                    <a:cubicBezTo>
                      <a:pt x="978574" y="971255"/>
                      <a:pt x="978574" y="756529"/>
                      <a:pt x="978574" y="541143"/>
                    </a:cubicBezTo>
                    <a:cubicBezTo>
                      <a:pt x="978574" y="486966"/>
                      <a:pt x="979896" y="432129"/>
                      <a:pt x="977914" y="377952"/>
                    </a:cubicBezTo>
                    <a:cubicBezTo>
                      <a:pt x="977253" y="355488"/>
                      <a:pt x="985181" y="350203"/>
                      <a:pt x="1005663" y="351524"/>
                    </a:cubicBezTo>
                    <a:cubicBezTo>
                      <a:pt x="1020859" y="352845"/>
                      <a:pt x="1036055" y="350863"/>
                      <a:pt x="1051251" y="352185"/>
                    </a:cubicBezTo>
                    <a:cubicBezTo>
                      <a:pt x="1069750" y="353506"/>
                      <a:pt x="1075697" y="347560"/>
                      <a:pt x="1075697" y="328400"/>
                    </a:cubicBezTo>
                    <a:cubicBezTo>
                      <a:pt x="1074375" y="278187"/>
                      <a:pt x="1075697" y="228635"/>
                      <a:pt x="1075697" y="178422"/>
                    </a:cubicBezTo>
                    <a:cubicBezTo>
                      <a:pt x="1075697" y="128210"/>
                      <a:pt x="1074375" y="78657"/>
                      <a:pt x="1075036" y="28445"/>
                    </a:cubicBezTo>
                    <a:cubicBezTo>
                      <a:pt x="1075036" y="7303"/>
                      <a:pt x="1067108" y="35"/>
                      <a:pt x="1046626" y="35"/>
                    </a:cubicBezTo>
                    <a:cubicBezTo>
                      <a:pt x="996413" y="696"/>
                      <a:pt x="946861" y="1357"/>
                      <a:pt x="896648" y="35"/>
                    </a:cubicBezTo>
                    <a:cubicBezTo>
                      <a:pt x="873524" y="-626"/>
                      <a:pt x="864935" y="7964"/>
                      <a:pt x="865596" y="31088"/>
                    </a:cubicBezTo>
                    <a:cubicBezTo>
                      <a:pt x="866257" y="79979"/>
                      <a:pt x="865596" y="129531"/>
                      <a:pt x="864935" y="178422"/>
                    </a:cubicBezTo>
                    <a:cubicBezTo>
                      <a:pt x="864935" y="229296"/>
                      <a:pt x="865596" y="280169"/>
                      <a:pt x="864935" y="331043"/>
                    </a:cubicBezTo>
                    <a:cubicBezTo>
                      <a:pt x="864935" y="344917"/>
                      <a:pt x="867578" y="354167"/>
                      <a:pt x="884095" y="351524"/>
                    </a:cubicBezTo>
                    <a:cubicBezTo>
                      <a:pt x="903255" y="348881"/>
                      <a:pt x="907880" y="358131"/>
                      <a:pt x="907880" y="375970"/>
                    </a:cubicBezTo>
                    <a:cubicBezTo>
                      <a:pt x="907220" y="640908"/>
                      <a:pt x="907880" y="906507"/>
                      <a:pt x="907220" y="1171445"/>
                    </a:cubicBezTo>
                    <a:cubicBezTo>
                      <a:pt x="907220" y="1201837"/>
                      <a:pt x="892024" y="1217033"/>
                      <a:pt x="861632" y="1217033"/>
                    </a:cubicBezTo>
                    <a:cubicBezTo>
                      <a:pt x="643603" y="1217033"/>
                      <a:pt x="426235" y="1217033"/>
                      <a:pt x="208206" y="1217694"/>
                    </a:cubicBezTo>
                    <a:cubicBezTo>
                      <a:pt x="191688" y="1217694"/>
                      <a:pt x="181117" y="1213730"/>
                      <a:pt x="171868" y="1198533"/>
                    </a:cubicBezTo>
                    <a:cubicBezTo>
                      <a:pt x="148743" y="1162195"/>
                      <a:pt x="99852" y="1150303"/>
                      <a:pt x="57568" y="1166820"/>
                    </a:cubicBezTo>
                    <a:cubicBezTo>
                      <a:pt x="18587" y="1182016"/>
                      <a:pt x="-4538" y="1224300"/>
                      <a:pt x="748" y="1269228"/>
                    </a:cubicBezTo>
                    <a:cubicBezTo>
                      <a:pt x="6694" y="1316798"/>
                      <a:pt x="37747" y="1349832"/>
                      <a:pt x="82674" y="1355118"/>
                    </a:cubicBezTo>
                    <a:cubicBezTo>
                      <a:pt x="128262" y="1360403"/>
                      <a:pt x="169885" y="1338600"/>
                      <a:pt x="182439" y="1296316"/>
                    </a:cubicBezTo>
                    <a:cubicBezTo>
                      <a:pt x="189706" y="1273853"/>
                      <a:pt x="201599" y="1271210"/>
                      <a:pt x="220759" y="1271210"/>
                    </a:cubicBezTo>
                    <a:cubicBezTo>
                      <a:pt x="431520" y="1271210"/>
                      <a:pt x="643603" y="1269889"/>
                      <a:pt x="855025" y="1271871"/>
                    </a:cubicBezTo>
                    <a:close/>
                  </a:path>
                </a:pathLst>
              </a:custGeom>
              <a:grpFill/>
              <a:ln w="6599"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899869F7-7F70-43EC-97C3-A531CD669C49}"/>
                  </a:ext>
                </a:extLst>
              </p:cNvPr>
              <p:cNvSpPr/>
              <p:nvPr/>
            </p:nvSpPr>
            <p:spPr>
              <a:xfrm flipH="1">
                <a:off x="1924341" y="5139374"/>
                <a:ext cx="576100" cy="1118127"/>
              </a:xfrm>
              <a:custGeom>
                <a:avLst/>
                <a:gdLst>
                  <a:gd name="connsiteX0" fmla="*/ 97540 w 576100"/>
                  <a:gd name="connsiteY0" fmla="*/ 19 h 1118127"/>
                  <a:gd name="connsiteX1" fmla="*/ 17276 w 576100"/>
                  <a:gd name="connsiteY1" fmla="*/ 19 h 1118127"/>
                  <a:gd name="connsiteX2" fmla="*/ 360 w 576100"/>
                  <a:gd name="connsiteY2" fmla="*/ 16936 h 1118127"/>
                  <a:gd name="connsiteX3" fmla="*/ 0 w 576100"/>
                  <a:gd name="connsiteY3" fmla="*/ 97199 h 1118127"/>
                  <a:gd name="connsiteX4" fmla="*/ 0 w 576100"/>
                  <a:gd name="connsiteY4" fmla="*/ 179982 h 1118127"/>
                  <a:gd name="connsiteX5" fmla="*/ 11517 w 576100"/>
                  <a:gd name="connsiteY5" fmla="*/ 191500 h 1118127"/>
                  <a:gd name="connsiteX6" fmla="*/ 49922 w 576100"/>
                  <a:gd name="connsiteY6" fmla="*/ 191650 h 1118127"/>
                  <a:gd name="connsiteX7" fmla="*/ 46244 w 576100"/>
                  <a:gd name="connsiteY7" fmla="*/ 192570 h 1118127"/>
                  <a:gd name="connsiteX8" fmla="*/ 43182 w 576100"/>
                  <a:gd name="connsiteY8" fmla="*/ 207687 h 1118127"/>
                  <a:gd name="connsiteX9" fmla="*/ 43496 w 576100"/>
                  <a:gd name="connsiteY9" fmla="*/ 1059632 h 1118127"/>
                  <a:gd name="connsiteX10" fmla="*/ 60140 w 576100"/>
                  <a:gd name="connsiteY10" fmla="*/ 1077988 h 1118127"/>
                  <a:gd name="connsiteX11" fmla="*/ 471203 w 576100"/>
                  <a:gd name="connsiteY11" fmla="*/ 1077988 h 1118127"/>
                  <a:gd name="connsiteX12" fmla="*/ 488789 w 576100"/>
                  <a:gd name="connsiteY12" fmla="*/ 1080147 h 1118127"/>
                  <a:gd name="connsiteX13" fmla="*/ 522076 w 576100"/>
                  <a:gd name="connsiteY13" fmla="*/ 1117220 h 1118127"/>
                  <a:gd name="connsiteX14" fmla="*/ 573890 w 576100"/>
                  <a:gd name="connsiteY14" fmla="*/ 1082307 h 1118127"/>
                  <a:gd name="connsiteX15" fmla="*/ 550967 w 576100"/>
                  <a:gd name="connsiteY15" fmla="*/ 1016440 h 1118127"/>
                  <a:gd name="connsiteX16" fmla="*/ 491615 w 576100"/>
                  <a:gd name="connsiteY16" fmla="*/ 1038036 h 1118127"/>
                  <a:gd name="connsiteX17" fmla="*/ 94369 w 576100"/>
                  <a:gd name="connsiteY17" fmla="*/ 1038396 h 1118127"/>
                  <a:gd name="connsiteX18" fmla="*/ 78039 w 576100"/>
                  <a:gd name="connsiteY18" fmla="*/ 1019680 h 1118127"/>
                  <a:gd name="connsiteX19" fmla="*/ 78039 w 576100"/>
                  <a:gd name="connsiteY19" fmla="*/ 211286 h 1118127"/>
                  <a:gd name="connsiteX20" fmla="*/ 76642 w 576100"/>
                  <a:gd name="connsiteY20" fmla="*/ 191755 h 1118127"/>
                  <a:gd name="connsiteX21" fmla="*/ 103299 w 576100"/>
                  <a:gd name="connsiteY21" fmla="*/ 191860 h 1118127"/>
                  <a:gd name="connsiteX22" fmla="*/ 114817 w 576100"/>
                  <a:gd name="connsiteY22" fmla="*/ 179982 h 1118127"/>
                  <a:gd name="connsiteX23" fmla="*/ 115177 w 576100"/>
                  <a:gd name="connsiteY23" fmla="*/ 97199 h 1118127"/>
                  <a:gd name="connsiteX24" fmla="*/ 114817 w 576100"/>
                  <a:gd name="connsiteY24" fmla="*/ 16936 h 1118127"/>
                  <a:gd name="connsiteX25" fmla="*/ 97540 w 576100"/>
                  <a:gd name="connsiteY25" fmla="*/ 19 h 1118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576100" h="1118127">
                    <a:moveTo>
                      <a:pt x="97540" y="19"/>
                    </a:moveTo>
                    <a:cubicBezTo>
                      <a:pt x="70905" y="739"/>
                      <a:pt x="43911" y="739"/>
                      <a:pt x="17276" y="19"/>
                    </a:cubicBezTo>
                    <a:cubicBezTo>
                      <a:pt x="4679" y="-341"/>
                      <a:pt x="0" y="4338"/>
                      <a:pt x="360" y="16936"/>
                    </a:cubicBezTo>
                    <a:cubicBezTo>
                      <a:pt x="720" y="43570"/>
                      <a:pt x="360" y="70564"/>
                      <a:pt x="0" y="97199"/>
                    </a:cubicBezTo>
                    <a:cubicBezTo>
                      <a:pt x="0" y="124913"/>
                      <a:pt x="360" y="152627"/>
                      <a:pt x="0" y="179982"/>
                    </a:cubicBezTo>
                    <a:cubicBezTo>
                      <a:pt x="0" y="188980"/>
                      <a:pt x="2879" y="191500"/>
                      <a:pt x="11517" y="191500"/>
                    </a:cubicBezTo>
                    <a:lnTo>
                      <a:pt x="49922" y="191650"/>
                    </a:lnTo>
                    <a:lnTo>
                      <a:pt x="46244" y="192570"/>
                    </a:lnTo>
                    <a:cubicBezTo>
                      <a:pt x="43889" y="195449"/>
                      <a:pt x="43182" y="200308"/>
                      <a:pt x="43182" y="207687"/>
                    </a:cubicBezTo>
                    <a:cubicBezTo>
                      <a:pt x="43496" y="491668"/>
                      <a:pt x="43496" y="775651"/>
                      <a:pt x="43496" y="1059632"/>
                    </a:cubicBezTo>
                    <a:cubicBezTo>
                      <a:pt x="43496" y="1079428"/>
                      <a:pt x="40670" y="1077988"/>
                      <a:pt x="60140" y="1077988"/>
                    </a:cubicBezTo>
                    <a:cubicBezTo>
                      <a:pt x="197056" y="1077988"/>
                      <a:pt x="334287" y="1077988"/>
                      <a:pt x="471203" y="1077988"/>
                    </a:cubicBezTo>
                    <a:cubicBezTo>
                      <a:pt x="477170" y="1077988"/>
                      <a:pt x="483136" y="1076548"/>
                      <a:pt x="488789" y="1080147"/>
                    </a:cubicBezTo>
                    <a:cubicBezTo>
                      <a:pt x="492871" y="1100664"/>
                      <a:pt x="505119" y="1113981"/>
                      <a:pt x="522076" y="1117220"/>
                    </a:cubicBezTo>
                    <a:cubicBezTo>
                      <a:pt x="546884" y="1121899"/>
                      <a:pt x="566982" y="1108222"/>
                      <a:pt x="573890" y="1082307"/>
                    </a:cubicBezTo>
                    <a:cubicBezTo>
                      <a:pt x="580799" y="1055673"/>
                      <a:pt x="571064" y="1026879"/>
                      <a:pt x="550967" y="1016440"/>
                    </a:cubicBezTo>
                    <a:cubicBezTo>
                      <a:pt x="528671" y="1004923"/>
                      <a:pt x="505432" y="1013201"/>
                      <a:pt x="491615" y="1038036"/>
                    </a:cubicBezTo>
                    <a:cubicBezTo>
                      <a:pt x="359095" y="1038036"/>
                      <a:pt x="226889" y="1038396"/>
                      <a:pt x="94369" y="1038396"/>
                    </a:cubicBezTo>
                    <a:cubicBezTo>
                      <a:pt x="78039" y="1038396"/>
                      <a:pt x="78039" y="1038396"/>
                      <a:pt x="78039" y="1019680"/>
                    </a:cubicBezTo>
                    <a:cubicBezTo>
                      <a:pt x="78039" y="750095"/>
                      <a:pt x="78039" y="480871"/>
                      <a:pt x="78039" y="211286"/>
                    </a:cubicBezTo>
                    <a:lnTo>
                      <a:pt x="76642" y="191755"/>
                    </a:lnTo>
                    <a:lnTo>
                      <a:pt x="103299" y="191860"/>
                    </a:lnTo>
                    <a:cubicBezTo>
                      <a:pt x="112297" y="191860"/>
                      <a:pt x="114817" y="188620"/>
                      <a:pt x="114817" y="179982"/>
                    </a:cubicBezTo>
                    <a:cubicBezTo>
                      <a:pt x="114456" y="152268"/>
                      <a:pt x="114817" y="124553"/>
                      <a:pt x="115177" y="97199"/>
                    </a:cubicBezTo>
                    <a:cubicBezTo>
                      <a:pt x="115177" y="70564"/>
                      <a:pt x="114456" y="43570"/>
                      <a:pt x="114817" y="16936"/>
                    </a:cubicBezTo>
                    <a:cubicBezTo>
                      <a:pt x="115177" y="3978"/>
                      <a:pt x="110137" y="19"/>
                      <a:pt x="97540" y="19"/>
                    </a:cubicBezTo>
                    <a:close/>
                  </a:path>
                </a:pathLst>
              </a:custGeom>
              <a:grpFill/>
              <a:ln w="6599"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6585459A-FF7E-4A4B-B080-F4E91E9E8C31}"/>
                  </a:ext>
                </a:extLst>
              </p:cNvPr>
              <p:cNvSpPr/>
              <p:nvPr/>
            </p:nvSpPr>
            <p:spPr>
              <a:xfrm flipH="1">
                <a:off x="2778637" y="5139374"/>
                <a:ext cx="120656" cy="1100593"/>
              </a:xfrm>
              <a:custGeom>
                <a:avLst/>
                <a:gdLst>
                  <a:gd name="connsiteX0" fmla="*/ 102279 w 120656"/>
                  <a:gd name="connsiteY0" fmla="*/ 19 h 1100593"/>
                  <a:gd name="connsiteX1" fmla="*/ 22016 w 120656"/>
                  <a:gd name="connsiteY1" fmla="*/ 19 h 1100593"/>
                  <a:gd name="connsiteX2" fmla="*/ 4020 w 120656"/>
                  <a:gd name="connsiteY2" fmla="*/ 17656 h 1100593"/>
                  <a:gd name="connsiteX3" fmla="*/ 4020 w 120656"/>
                  <a:gd name="connsiteY3" fmla="*/ 96480 h 1100593"/>
                  <a:gd name="connsiteX4" fmla="*/ 4379 w 120656"/>
                  <a:gd name="connsiteY4" fmla="*/ 177823 h 1100593"/>
                  <a:gd name="connsiteX5" fmla="*/ 18417 w 120656"/>
                  <a:gd name="connsiteY5" fmla="*/ 191500 h 1100593"/>
                  <a:gd name="connsiteX6" fmla="*/ 57596 w 120656"/>
                  <a:gd name="connsiteY6" fmla="*/ 191500 h 1100593"/>
                  <a:gd name="connsiteX7" fmla="*/ 52440 w 120656"/>
                  <a:gd name="connsiteY7" fmla="*/ 193064 h 1100593"/>
                  <a:gd name="connsiteX8" fmla="*/ 49741 w 120656"/>
                  <a:gd name="connsiteY8" fmla="*/ 206606 h 1100593"/>
                  <a:gd name="connsiteX9" fmla="*/ 50100 w 120656"/>
                  <a:gd name="connsiteY9" fmla="*/ 975408 h 1100593"/>
                  <a:gd name="connsiteX10" fmla="*/ 34624 w 120656"/>
                  <a:gd name="connsiteY10" fmla="*/ 997004 h 1100593"/>
                  <a:gd name="connsiteX11" fmla="*/ 11948 w 120656"/>
                  <a:gd name="connsiteY11" fmla="*/ 1011761 h 1100593"/>
                  <a:gd name="connsiteX12" fmla="*/ 16627 w 120656"/>
                  <a:gd name="connsiteY12" fmla="*/ 1087705 h 1100593"/>
                  <a:gd name="connsiteX13" fmla="*/ 88253 w 120656"/>
                  <a:gd name="connsiteY13" fmla="*/ 1085905 h 1100593"/>
                  <a:gd name="connsiteX14" fmla="*/ 88613 w 120656"/>
                  <a:gd name="connsiteY14" fmla="*/ 1009241 h 1100593"/>
                  <a:gd name="connsiteX15" fmla="*/ 79974 w 120656"/>
                  <a:gd name="connsiteY15" fmla="*/ 984766 h 1100593"/>
                  <a:gd name="connsiteX16" fmla="*/ 79974 w 120656"/>
                  <a:gd name="connsiteY16" fmla="*/ 596766 h 1100593"/>
                  <a:gd name="connsiteX17" fmla="*/ 79974 w 120656"/>
                  <a:gd name="connsiteY17" fmla="*/ 204447 h 1100593"/>
                  <a:gd name="connsiteX18" fmla="*/ 77680 w 120656"/>
                  <a:gd name="connsiteY18" fmla="*/ 192929 h 1100593"/>
                  <a:gd name="connsiteX19" fmla="*/ 73441 w 120656"/>
                  <a:gd name="connsiteY19" fmla="*/ 191500 h 1100593"/>
                  <a:gd name="connsiteX20" fmla="*/ 105879 w 120656"/>
                  <a:gd name="connsiteY20" fmla="*/ 191500 h 1100593"/>
                  <a:gd name="connsiteX21" fmla="*/ 119916 w 120656"/>
                  <a:gd name="connsiteY21" fmla="*/ 177463 h 1100593"/>
                  <a:gd name="connsiteX22" fmla="*/ 120636 w 120656"/>
                  <a:gd name="connsiteY22" fmla="*/ 96120 h 1100593"/>
                  <a:gd name="connsiteX23" fmla="*/ 120636 w 120656"/>
                  <a:gd name="connsiteY23" fmla="*/ 19096 h 1100593"/>
                  <a:gd name="connsiteX24" fmla="*/ 102279 w 120656"/>
                  <a:gd name="connsiteY24" fmla="*/ 19 h 1100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20656" h="1100593">
                    <a:moveTo>
                      <a:pt x="102279" y="19"/>
                    </a:moveTo>
                    <a:cubicBezTo>
                      <a:pt x="75645" y="740"/>
                      <a:pt x="48651" y="740"/>
                      <a:pt x="22016" y="19"/>
                    </a:cubicBezTo>
                    <a:cubicBezTo>
                      <a:pt x="9059" y="-341"/>
                      <a:pt x="3660" y="4339"/>
                      <a:pt x="4020" y="17656"/>
                    </a:cubicBezTo>
                    <a:cubicBezTo>
                      <a:pt x="4740" y="43931"/>
                      <a:pt x="4020" y="70205"/>
                      <a:pt x="4020" y="96480"/>
                    </a:cubicBezTo>
                    <a:cubicBezTo>
                      <a:pt x="4379" y="123474"/>
                      <a:pt x="5100" y="150829"/>
                      <a:pt x="4379" y="177823"/>
                    </a:cubicBezTo>
                    <a:cubicBezTo>
                      <a:pt x="4020" y="188981"/>
                      <a:pt x="7979" y="191860"/>
                      <a:pt x="18417" y="191500"/>
                    </a:cubicBezTo>
                    <a:lnTo>
                      <a:pt x="57596" y="191500"/>
                    </a:lnTo>
                    <a:lnTo>
                      <a:pt x="52440" y="193064"/>
                    </a:lnTo>
                    <a:cubicBezTo>
                      <a:pt x="50191" y="195989"/>
                      <a:pt x="49741" y="200488"/>
                      <a:pt x="49741" y="206606"/>
                    </a:cubicBezTo>
                    <a:cubicBezTo>
                      <a:pt x="50100" y="462874"/>
                      <a:pt x="49741" y="719141"/>
                      <a:pt x="50100" y="975408"/>
                    </a:cubicBezTo>
                    <a:cubicBezTo>
                      <a:pt x="50100" y="987286"/>
                      <a:pt x="49381" y="995564"/>
                      <a:pt x="34624" y="997004"/>
                    </a:cubicBezTo>
                    <a:cubicBezTo>
                      <a:pt x="25266" y="997724"/>
                      <a:pt x="18067" y="1004562"/>
                      <a:pt x="11948" y="1011761"/>
                    </a:cubicBezTo>
                    <a:cubicBezTo>
                      <a:pt x="-5688" y="1033716"/>
                      <a:pt x="-3529" y="1068989"/>
                      <a:pt x="16627" y="1087705"/>
                    </a:cubicBezTo>
                    <a:cubicBezTo>
                      <a:pt x="36064" y="1105702"/>
                      <a:pt x="69897" y="1104622"/>
                      <a:pt x="88253" y="1085905"/>
                    </a:cubicBezTo>
                    <a:cubicBezTo>
                      <a:pt x="108048" y="1066109"/>
                      <a:pt x="109128" y="1029397"/>
                      <a:pt x="88613" y="1009241"/>
                    </a:cubicBezTo>
                    <a:cubicBezTo>
                      <a:pt x="81414" y="1001683"/>
                      <a:pt x="79974" y="994485"/>
                      <a:pt x="79974" y="984766"/>
                    </a:cubicBezTo>
                    <a:cubicBezTo>
                      <a:pt x="79974" y="855553"/>
                      <a:pt x="79974" y="725980"/>
                      <a:pt x="79974" y="596766"/>
                    </a:cubicBezTo>
                    <a:cubicBezTo>
                      <a:pt x="79974" y="466113"/>
                      <a:pt x="79974" y="335100"/>
                      <a:pt x="79974" y="204447"/>
                    </a:cubicBezTo>
                    <a:cubicBezTo>
                      <a:pt x="79974" y="199228"/>
                      <a:pt x="79614" y="195449"/>
                      <a:pt x="77680" y="192929"/>
                    </a:cubicBezTo>
                    <a:lnTo>
                      <a:pt x="73441" y="191500"/>
                    </a:lnTo>
                    <a:lnTo>
                      <a:pt x="105879" y="191500"/>
                    </a:lnTo>
                    <a:cubicBezTo>
                      <a:pt x="116677" y="191860"/>
                      <a:pt x="119916" y="188261"/>
                      <a:pt x="119916" y="177463"/>
                    </a:cubicBezTo>
                    <a:cubicBezTo>
                      <a:pt x="119916" y="150469"/>
                      <a:pt x="118116" y="123114"/>
                      <a:pt x="120636" y="96120"/>
                    </a:cubicBezTo>
                    <a:cubicBezTo>
                      <a:pt x="120636" y="70565"/>
                      <a:pt x="119916" y="45010"/>
                      <a:pt x="120636" y="19096"/>
                    </a:cubicBezTo>
                    <a:cubicBezTo>
                      <a:pt x="120995" y="5419"/>
                      <a:pt x="116677" y="-341"/>
                      <a:pt x="102279" y="19"/>
                    </a:cubicBezTo>
                    <a:close/>
                  </a:path>
                </a:pathLst>
              </a:custGeom>
              <a:grpFill/>
              <a:ln w="6599"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2C6A12CB-A937-425D-BCA3-A5BB1CB57193}"/>
                  </a:ext>
                </a:extLst>
              </p:cNvPr>
              <p:cNvSpPr/>
              <p:nvPr/>
            </p:nvSpPr>
            <p:spPr>
              <a:xfrm flipH="1">
                <a:off x="1405312" y="5139374"/>
                <a:ext cx="689866" cy="864745"/>
              </a:xfrm>
              <a:custGeom>
                <a:avLst/>
                <a:gdLst>
                  <a:gd name="connsiteX0" fmla="*/ 50409 w 689866"/>
                  <a:gd name="connsiteY0" fmla="*/ 189897 h 864745"/>
                  <a:gd name="connsiteX1" fmla="*/ 42131 w 689866"/>
                  <a:gd name="connsiteY1" fmla="*/ 205149 h 864745"/>
                  <a:gd name="connsiteX2" fmla="*/ 42131 w 689866"/>
                  <a:gd name="connsiteY2" fmla="*/ 505687 h 864745"/>
                  <a:gd name="connsiteX3" fmla="*/ 41771 w 689866"/>
                  <a:gd name="connsiteY3" fmla="*/ 803346 h 864745"/>
                  <a:gd name="connsiteX4" fmla="*/ 59768 w 689866"/>
                  <a:gd name="connsiteY4" fmla="*/ 822062 h 864745"/>
                  <a:gd name="connsiteX5" fmla="*/ 571582 w 689866"/>
                  <a:gd name="connsiteY5" fmla="*/ 821702 h 864745"/>
                  <a:gd name="connsiteX6" fmla="*/ 591018 w 689866"/>
                  <a:gd name="connsiteY6" fmla="*/ 833580 h 864745"/>
                  <a:gd name="connsiteX7" fmla="*/ 648966 w 689866"/>
                  <a:gd name="connsiteY7" fmla="*/ 863814 h 864745"/>
                  <a:gd name="connsiteX8" fmla="*/ 689638 w 689866"/>
                  <a:gd name="connsiteY8" fmla="*/ 816663 h 864745"/>
                  <a:gd name="connsiteX9" fmla="*/ 656525 w 689866"/>
                  <a:gd name="connsiteY9" fmla="*/ 760874 h 864745"/>
                  <a:gd name="connsiteX10" fmla="*/ 595338 w 689866"/>
                  <a:gd name="connsiteY10" fmla="*/ 781390 h 864745"/>
                  <a:gd name="connsiteX11" fmla="*/ 575542 w 689866"/>
                  <a:gd name="connsiteY11" fmla="*/ 791828 h 864745"/>
                  <a:gd name="connsiteX12" fmla="*/ 88201 w 689866"/>
                  <a:gd name="connsiteY12" fmla="*/ 791828 h 864745"/>
                  <a:gd name="connsiteX13" fmla="*/ 71645 w 689866"/>
                  <a:gd name="connsiteY13" fmla="*/ 774552 h 864745"/>
                  <a:gd name="connsiteX14" fmla="*/ 72005 w 689866"/>
                  <a:gd name="connsiteY14" fmla="*/ 210187 h 864745"/>
                  <a:gd name="connsiteX15" fmla="*/ 72005 w 689866"/>
                  <a:gd name="connsiteY15" fmla="*/ 197230 h 864745"/>
                  <a:gd name="connsiteX16" fmla="*/ 68405 w 689866"/>
                  <a:gd name="connsiteY16" fmla="*/ 190031 h 864745"/>
                  <a:gd name="connsiteX17" fmla="*/ 50409 w 689866"/>
                  <a:gd name="connsiteY17" fmla="*/ 189897 h 864745"/>
                  <a:gd name="connsiteX18" fmla="*/ 100079 w 689866"/>
                  <a:gd name="connsiteY18" fmla="*/ 0 h 864745"/>
                  <a:gd name="connsiteX19" fmla="*/ 14057 w 689866"/>
                  <a:gd name="connsiteY19" fmla="*/ 0 h 864745"/>
                  <a:gd name="connsiteX20" fmla="*/ 19 w 689866"/>
                  <a:gd name="connsiteY20" fmla="*/ 14037 h 864745"/>
                  <a:gd name="connsiteX21" fmla="*/ 739 w 689866"/>
                  <a:gd name="connsiteY21" fmla="*/ 95381 h 864745"/>
                  <a:gd name="connsiteX22" fmla="*/ 2899 w 689866"/>
                  <a:gd name="connsiteY22" fmla="*/ 114097 h 864745"/>
                  <a:gd name="connsiteX23" fmla="*/ 2899 w 689866"/>
                  <a:gd name="connsiteY23" fmla="*/ 175284 h 864745"/>
                  <a:gd name="connsiteX24" fmla="*/ 16576 w 689866"/>
                  <a:gd name="connsiteY24" fmla="*/ 189321 h 864745"/>
                  <a:gd name="connsiteX25" fmla="*/ 112676 w 689866"/>
                  <a:gd name="connsiteY25" fmla="*/ 188601 h 864745"/>
                  <a:gd name="connsiteX26" fmla="*/ 114116 w 689866"/>
                  <a:gd name="connsiteY26" fmla="*/ 15477 h 864745"/>
                  <a:gd name="connsiteX27" fmla="*/ 100079 w 689866"/>
                  <a:gd name="connsiteY27" fmla="*/ 0 h 864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89866" h="864745">
                    <a:moveTo>
                      <a:pt x="50409" y="189897"/>
                    </a:moveTo>
                    <a:cubicBezTo>
                      <a:pt x="45460" y="192731"/>
                      <a:pt x="42131" y="198130"/>
                      <a:pt x="42131" y="205149"/>
                    </a:cubicBezTo>
                    <a:cubicBezTo>
                      <a:pt x="42131" y="305208"/>
                      <a:pt x="42131" y="405628"/>
                      <a:pt x="42131" y="505687"/>
                    </a:cubicBezTo>
                    <a:cubicBezTo>
                      <a:pt x="42131" y="605027"/>
                      <a:pt x="42491" y="704006"/>
                      <a:pt x="41771" y="803346"/>
                    </a:cubicBezTo>
                    <a:cubicBezTo>
                      <a:pt x="41771" y="817743"/>
                      <a:pt x="44650" y="822062"/>
                      <a:pt x="59768" y="822062"/>
                    </a:cubicBezTo>
                    <a:cubicBezTo>
                      <a:pt x="230372" y="821342"/>
                      <a:pt x="400977" y="821702"/>
                      <a:pt x="571582" y="821702"/>
                    </a:cubicBezTo>
                    <a:cubicBezTo>
                      <a:pt x="580940" y="821702"/>
                      <a:pt x="587059" y="822422"/>
                      <a:pt x="591018" y="833580"/>
                    </a:cubicBezTo>
                    <a:cubicBezTo>
                      <a:pt x="599296" y="857335"/>
                      <a:pt x="621972" y="868133"/>
                      <a:pt x="648966" y="863814"/>
                    </a:cubicBezTo>
                    <a:cubicBezTo>
                      <a:pt x="671282" y="860214"/>
                      <a:pt x="687478" y="841498"/>
                      <a:pt x="689638" y="816663"/>
                    </a:cubicBezTo>
                    <a:cubicBezTo>
                      <a:pt x="691798" y="790388"/>
                      <a:pt x="678480" y="768433"/>
                      <a:pt x="656525" y="760874"/>
                    </a:cubicBezTo>
                    <a:cubicBezTo>
                      <a:pt x="632770" y="752956"/>
                      <a:pt x="607215" y="760515"/>
                      <a:pt x="595338" y="781390"/>
                    </a:cubicBezTo>
                    <a:cubicBezTo>
                      <a:pt x="590298" y="790029"/>
                      <a:pt x="584899" y="791828"/>
                      <a:pt x="575542" y="791828"/>
                    </a:cubicBezTo>
                    <a:cubicBezTo>
                      <a:pt x="413215" y="791468"/>
                      <a:pt x="250888" y="791468"/>
                      <a:pt x="88201" y="791828"/>
                    </a:cubicBezTo>
                    <a:cubicBezTo>
                      <a:pt x="74164" y="791828"/>
                      <a:pt x="71645" y="787509"/>
                      <a:pt x="71645" y="774552"/>
                    </a:cubicBezTo>
                    <a:cubicBezTo>
                      <a:pt x="72005" y="586310"/>
                      <a:pt x="72005" y="398069"/>
                      <a:pt x="72005" y="210187"/>
                    </a:cubicBezTo>
                    <a:cubicBezTo>
                      <a:pt x="72005" y="205869"/>
                      <a:pt x="72005" y="201550"/>
                      <a:pt x="72005" y="197230"/>
                    </a:cubicBezTo>
                    <a:cubicBezTo>
                      <a:pt x="72005" y="194351"/>
                      <a:pt x="71645" y="191471"/>
                      <a:pt x="68405" y="190031"/>
                    </a:cubicBezTo>
                    <a:cubicBezTo>
                      <a:pt x="61927" y="186792"/>
                      <a:pt x="55358" y="187062"/>
                      <a:pt x="50409" y="189897"/>
                    </a:cubicBezTo>
                    <a:close/>
                    <a:moveTo>
                      <a:pt x="100079" y="0"/>
                    </a:moveTo>
                    <a:cubicBezTo>
                      <a:pt x="71285" y="360"/>
                      <a:pt x="42851" y="360"/>
                      <a:pt x="14057" y="0"/>
                    </a:cubicBezTo>
                    <a:cubicBezTo>
                      <a:pt x="4339" y="0"/>
                      <a:pt x="-341" y="4319"/>
                      <a:pt x="19" y="14037"/>
                    </a:cubicBezTo>
                    <a:cubicBezTo>
                      <a:pt x="379" y="41032"/>
                      <a:pt x="379" y="68386"/>
                      <a:pt x="739" y="95381"/>
                    </a:cubicBezTo>
                    <a:cubicBezTo>
                      <a:pt x="3618" y="101499"/>
                      <a:pt x="2899" y="107618"/>
                      <a:pt x="2899" y="114097"/>
                    </a:cubicBezTo>
                    <a:cubicBezTo>
                      <a:pt x="2899" y="134612"/>
                      <a:pt x="3259" y="154768"/>
                      <a:pt x="2899" y="175284"/>
                    </a:cubicBezTo>
                    <a:cubicBezTo>
                      <a:pt x="2899" y="185362"/>
                      <a:pt x="6498" y="189681"/>
                      <a:pt x="16576" y="189321"/>
                    </a:cubicBezTo>
                    <a:cubicBezTo>
                      <a:pt x="48609" y="188961"/>
                      <a:pt x="80643" y="188961"/>
                      <a:pt x="112676" y="188601"/>
                    </a:cubicBezTo>
                    <a:cubicBezTo>
                      <a:pt x="113036" y="131013"/>
                      <a:pt x="113396" y="73065"/>
                      <a:pt x="114116" y="15477"/>
                    </a:cubicBezTo>
                    <a:cubicBezTo>
                      <a:pt x="114116" y="5399"/>
                      <a:pt x="111237" y="0"/>
                      <a:pt x="100079" y="0"/>
                    </a:cubicBezTo>
                    <a:close/>
                  </a:path>
                </a:pathLst>
              </a:custGeom>
              <a:grpFill/>
              <a:ln w="6599" cap="flat">
                <a:noFill/>
                <a:prstDash val="solid"/>
                <a:miter/>
              </a:ln>
            </p:spPr>
            <p:txBody>
              <a:bodyPr rtlCol="0" anchor="ctr"/>
              <a:lstStyle/>
              <a:p>
                <a:endParaRPr lang="en-US"/>
              </a:p>
            </p:txBody>
          </p:sp>
        </p:grpSp>
        <p:grpSp>
          <p:nvGrpSpPr>
            <p:cNvPr id="97" name="Group 96">
              <a:extLst>
                <a:ext uri="{FF2B5EF4-FFF2-40B4-BE49-F238E27FC236}">
                  <a16:creationId xmlns:a16="http://schemas.microsoft.com/office/drawing/2014/main" id="{71F5C56A-4D65-45BB-ADFB-4902606EA2E5}"/>
                </a:ext>
              </a:extLst>
            </p:cNvPr>
            <p:cNvGrpSpPr/>
            <p:nvPr userDrawn="1"/>
          </p:nvGrpSpPr>
          <p:grpSpPr>
            <a:xfrm>
              <a:off x="548226" y="1602802"/>
              <a:ext cx="944002" cy="3757883"/>
              <a:chOff x="655230" y="1602802"/>
              <a:chExt cx="944002" cy="3757883"/>
            </a:xfrm>
            <a:grpFill/>
          </p:grpSpPr>
          <p:sp>
            <p:nvSpPr>
              <p:cNvPr id="54" name="Freeform: Shape 53">
                <a:extLst>
                  <a:ext uri="{FF2B5EF4-FFF2-40B4-BE49-F238E27FC236}">
                    <a16:creationId xmlns:a16="http://schemas.microsoft.com/office/drawing/2014/main" id="{14CFE449-955F-4128-94F3-2CACBE8BB46B}"/>
                  </a:ext>
                </a:extLst>
              </p:cNvPr>
              <p:cNvSpPr/>
              <p:nvPr userDrawn="1"/>
            </p:nvSpPr>
            <p:spPr>
              <a:xfrm flipH="1">
                <a:off x="830109" y="3005304"/>
                <a:ext cx="769123" cy="128635"/>
              </a:xfrm>
              <a:custGeom>
                <a:avLst/>
                <a:gdLst>
                  <a:gd name="connsiteX0" fmla="*/ 1409189 w 1411831"/>
                  <a:gd name="connsiteY0" fmla="*/ 73007 h 236127"/>
                  <a:gd name="connsiteX1" fmla="*/ 1238730 w 1411831"/>
                  <a:gd name="connsiteY1" fmla="*/ 45257 h 236127"/>
                  <a:gd name="connsiteX2" fmla="*/ 1212963 w 1411831"/>
                  <a:gd name="connsiteY2" fmla="*/ 55168 h 236127"/>
                  <a:gd name="connsiteX3" fmla="*/ 385775 w 1411831"/>
                  <a:gd name="connsiteY3" fmla="*/ 55168 h 236127"/>
                  <a:gd name="connsiteX4" fmla="*/ 363972 w 1411831"/>
                  <a:gd name="connsiteY4" fmla="*/ 34687 h 236127"/>
                  <a:gd name="connsiteX5" fmla="*/ 340848 w 1411831"/>
                  <a:gd name="connsiteY5" fmla="*/ 12884 h 236127"/>
                  <a:gd name="connsiteX6" fmla="*/ 190870 w 1411831"/>
                  <a:gd name="connsiteY6" fmla="*/ 12884 h 236127"/>
                  <a:gd name="connsiteX7" fmla="*/ 165103 w 1411831"/>
                  <a:gd name="connsiteY7" fmla="*/ 991 h 236127"/>
                  <a:gd name="connsiteX8" fmla="*/ 31643 w 1411831"/>
                  <a:gd name="connsiteY8" fmla="*/ 991 h 236127"/>
                  <a:gd name="connsiteX9" fmla="*/ 1251 w 1411831"/>
                  <a:gd name="connsiteY9" fmla="*/ 34026 h 236127"/>
                  <a:gd name="connsiteX10" fmla="*/ 1251 w 1411831"/>
                  <a:gd name="connsiteY10" fmla="*/ 199860 h 236127"/>
                  <a:gd name="connsiteX11" fmla="*/ 37589 w 1411831"/>
                  <a:gd name="connsiteY11" fmla="*/ 234877 h 236127"/>
                  <a:gd name="connsiteX12" fmla="*/ 160478 w 1411831"/>
                  <a:gd name="connsiteY12" fmla="*/ 234877 h 236127"/>
                  <a:gd name="connsiteX13" fmla="*/ 192192 w 1411831"/>
                  <a:gd name="connsiteY13" fmla="*/ 222984 h 236127"/>
                  <a:gd name="connsiteX14" fmla="*/ 339526 w 1411831"/>
                  <a:gd name="connsiteY14" fmla="*/ 223645 h 236127"/>
                  <a:gd name="connsiteX15" fmla="*/ 363972 w 1411831"/>
                  <a:gd name="connsiteY15" fmla="*/ 199860 h 236127"/>
                  <a:gd name="connsiteX16" fmla="*/ 363311 w 1411831"/>
                  <a:gd name="connsiteY16" fmla="*/ 151629 h 236127"/>
                  <a:gd name="connsiteX17" fmla="*/ 386435 w 1411831"/>
                  <a:gd name="connsiteY17" fmla="*/ 126523 h 236127"/>
                  <a:gd name="connsiteX18" fmla="*/ 1203053 w 1411831"/>
                  <a:gd name="connsiteY18" fmla="*/ 126523 h 236127"/>
                  <a:gd name="connsiteX19" fmla="*/ 1230802 w 1411831"/>
                  <a:gd name="connsiteY19" fmla="*/ 145022 h 236127"/>
                  <a:gd name="connsiteX20" fmla="*/ 1339817 w 1411831"/>
                  <a:gd name="connsiteY20" fmla="*/ 196556 h 236127"/>
                  <a:gd name="connsiteX21" fmla="*/ 1411832 w 1411831"/>
                  <a:gd name="connsiteY21" fmla="*/ 124541 h 236127"/>
                  <a:gd name="connsiteX22" fmla="*/ 1411832 w 1411831"/>
                  <a:gd name="connsiteY22" fmla="*/ 76310 h 236127"/>
                  <a:gd name="connsiteX23" fmla="*/ 1409189 w 1411831"/>
                  <a:gd name="connsiteY23" fmla="*/ 73007 h 236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11831" h="236127">
                    <a:moveTo>
                      <a:pt x="1409189" y="73007"/>
                    </a:moveTo>
                    <a:cubicBezTo>
                      <a:pt x="1375494" y="-8259"/>
                      <a:pt x="1294889" y="-21472"/>
                      <a:pt x="1238730" y="45257"/>
                    </a:cubicBezTo>
                    <a:cubicBezTo>
                      <a:pt x="1230802" y="54507"/>
                      <a:pt x="1222874" y="55168"/>
                      <a:pt x="1212963" y="55168"/>
                    </a:cubicBezTo>
                    <a:cubicBezTo>
                      <a:pt x="937454" y="55168"/>
                      <a:pt x="661284" y="55168"/>
                      <a:pt x="385775" y="55168"/>
                    </a:cubicBezTo>
                    <a:cubicBezTo>
                      <a:pt x="370579" y="55168"/>
                      <a:pt x="361329" y="51864"/>
                      <a:pt x="363972" y="34687"/>
                    </a:cubicBezTo>
                    <a:cubicBezTo>
                      <a:pt x="366614" y="16187"/>
                      <a:pt x="357365" y="12884"/>
                      <a:pt x="340848" y="12884"/>
                    </a:cubicBezTo>
                    <a:cubicBezTo>
                      <a:pt x="290635" y="13544"/>
                      <a:pt x="241083" y="12884"/>
                      <a:pt x="190870" y="12884"/>
                    </a:cubicBezTo>
                    <a:cubicBezTo>
                      <a:pt x="184263" y="4955"/>
                      <a:pt x="175674" y="991"/>
                      <a:pt x="165103" y="991"/>
                    </a:cubicBezTo>
                    <a:cubicBezTo>
                      <a:pt x="120837" y="-330"/>
                      <a:pt x="75909" y="-330"/>
                      <a:pt x="31643" y="991"/>
                    </a:cubicBezTo>
                    <a:cubicBezTo>
                      <a:pt x="10501" y="1652"/>
                      <a:pt x="1912" y="14205"/>
                      <a:pt x="1251" y="34026"/>
                    </a:cubicBezTo>
                    <a:cubicBezTo>
                      <a:pt x="-71" y="89524"/>
                      <a:pt x="-731" y="144362"/>
                      <a:pt x="1251" y="199860"/>
                    </a:cubicBezTo>
                    <a:cubicBezTo>
                      <a:pt x="2572" y="227609"/>
                      <a:pt x="8519" y="233555"/>
                      <a:pt x="37589" y="234877"/>
                    </a:cubicBezTo>
                    <a:cubicBezTo>
                      <a:pt x="78552" y="236859"/>
                      <a:pt x="119515" y="236198"/>
                      <a:pt x="160478" y="234877"/>
                    </a:cubicBezTo>
                    <a:cubicBezTo>
                      <a:pt x="172371" y="234877"/>
                      <a:pt x="182942" y="230913"/>
                      <a:pt x="192192" y="222984"/>
                    </a:cubicBezTo>
                    <a:cubicBezTo>
                      <a:pt x="241083" y="222984"/>
                      <a:pt x="290635" y="222323"/>
                      <a:pt x="339526" y="223645"/>
                    </a:cubicBezTo>
                    <a:cubicBezTo>
                      <a:pt x="357365" y="224306"/>
                      <a:pt x="365954" y="219681"/>
                      <a:pt x="363972" y="199860"/>
                    </a:cubicBezTo>
                    <a:cubicBezTo>
                      <a:pt x="362650" y="184003"/>
                      <a:pt x="364632" y="167486"/>
                      <a:pt x="363311" y="151629"/>
                    </a:cubicBezTo>
                    <a:cubicBezTo>
                      <a:pt x="361990" y="133791"/>
                      <a:pt x="367275" y="126523"/>
                      <a:pt x="386435" y="126523"/>
                    </a:cubicBezTo>
                    <a:cubicBezTo>
                      <a:pt x="658641" y="127184"/>
                      <a:pt x="930847" y="127184"/>
                      <a:pt x="1203053" y="126523"/>
                    </a:cubicBezTo>
                    <a:cubicBezTo>
                      <a:pt x="1218249" y="126523"/>
                      <a:pt x="1224195" y="131808"/>
                      <a:pt x="1230802" y="145022"/>
                    </a:cubicBezTo>
                    <a:cubicBezTo>
                      <a:pt x="1250623" y="187968"/>
                      <a:pt x="1292907" y="206467"/>
                      <a:pt x="1339817" y="196556"/>
                    </a:cubicBezTo>
                    <a:cubicBezTo>
                      <a:pt x="1379458" y="187968"/>
                      <a:pt x="1397957" y="158897"/>
                      <a:pt x="1411832" y="124541"/>
                    </a:cubicBezTo>
                    <a:cubicBezTo>
                      <a:pt x="1411832" y="108684"/>
                      <a:pt x="1411832" y="92167"/>
                      <a:pt x="1411832" y="76310"/>
                    </a:cubicBezTo>
                    <a:cubicBezTo>
                      <a:pt x="1411171" y="74989"/>
                      <a:pt x="1409189" y="74328"/>
                      <a:pt x="1409189" y="73007"/>
                    </a:cubicBezTo>
                    <a:close/>
                  </a:path>
                </a:pathLst>
              </a:custGeom>
              <a:grpFill/>
              <a:ln w="6599"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C36CAA8C-CBDE-4BC9-ADAC-9B9B329BE1DC}"/>
                  </a:ext>
                </a:extLst>
              </p:cNvPr>
              <p:cNvSpPr/>
              <p:nvPr userDrawn="1"/>
            </p:nvSpPr>
            <p:spPr>
              <a:xfrm flipH="1">
                <a:off x="955830" y="4190397"/>
                <a:ext cx="643402" cy="634359"/>
              </a:xfrm>
              <a:custGeom>
                <a:avLst/>
                <a:gdLst>
                  <a:gd name="connsiteX0" fmla="*/ 1129160 w 1181053"/>
                  <a:gd name="connsiteY0" fmla="*/ 979148 h 1164453"/>
                  <a:gd name="connsiteX1" fmla="*/ 1108019 w 1181053"/>
                  <a:gd name="connsiteY1" fmla="*/ 942810 h 1164453"/>
                  <a:gd name="connsiteX2" fmla="*/ 1109340 w 1181053"/>
                  <a:gd name="connsiteY2" fmla="*/ 104390 h 1164453"/>
                  <a:gd name="connsiteX3" fmla="*/ 1074984 w 1181053"/>
                  <a:gd name="connsiteY3" fmla="*/ 71355 h 1164453"/>
                  <a:gd name="connsiteX4" fmla="*/ 383898 w 1181053"/>
                  <a:gd name="connsiteY4" fmla="*/ 72016 h 1164453"/>
                  <a:gd name="connsiteX5" fmla="*/ 349542 w 1181053"/>
                  <a:gd name="connsiteY5" fmla="*/ 69373 h 1164453"/>
                  <a:gd name="connsiteX6" fmla="*/ 348221 w 1181053"/>
                  <a:gd name="connsiteY6" fmla="*/ 1321 h 1164453"/>
                  <a:gd name="connsiteX7" fmla="*/ 337650 w 1181053"/>
                  <a:gd name="connsiteY7" fmla="*/ 1982 h 1164453"/>
                  <a:gd name="connsiteX8" fmla="*/ 32409 w 1181053"/>
                  <a:gd name="connsiteY8" fmla="*/ 0 h 1164453"/>
                  <a:gd name="connsiteX9" fmla="*/ 35 w 1181053"/>
                  <a:gd name="connsiteY9" fmla="*/ 30392 h 1164453"/>
                  <a:gd name="connsiteX10" fmla="*/ 35 w 1181053"/>
                  <a:gd name="connsiteY10" fmla="*/ 180369 h 1164453"/>
                  <a:gd name="connsiteX11" fmla="*/ 29766 w 1181053"/>
                  <a:gd name="connsiteY11" fmla="*/ 210101 h 1164453"/>
                  <a:gd name="connsiteX12" fmla="*/ 177101 w 1181053"/>
                  <a:gd name="connsiteY12" fmla="*/ 210101 h 1164453"/>
                  <a:gd name="connsiteX13" fmla="*/ 292062 w 1181053"/>
                  <a:gd name="connsiteY13" fmla="*/ 209440 h 1164453"/>
                  <a:gd name="connsiteX14" fmla="*/ 349542 w 1181053"/>
                  <a:gd name="connsiteY14" fmla="*/ 147996 h 1164453"/>
                  <a:gd name="connsiteX15" fmla="*/ 381256 w 1181053"/>
                  <a:gd name="connsiteY15" fmla="*/ 146014 h 1164453"/>
                  <a:gd name="connsiteX16" fmla="*/ 1021467 w 1181053"/>
                  <a:gd name="connsiteY16" fmla="*/ 145353 h 1164453"/>
                  <a:gd name="connsiteX17" fmla="*/ 1054502 w 1181053"/>
                  <a:gd name="connsiteY17" fmla="*/ 177066 h 1164453"/>
                  <a:gd name="connsiteX18" fmla="*/ 1054502 w 1181053"/>
                  <a:gd name="connsiteY18" fmla="*/ 945453 h 1164453"/>
                  <a:gd name="connsiteX19" fmla="*/ 1032699 w 1181053"/>
                  <a:gd name="connsiteY19" fmla="*/ 985755 h 1164453"/>
                  <a:gd name="connsiteX20" fmla="*/ 997022 w 1181053"/>
                  <a:gd name="connsiteY20" fmla="*/ 1102037 h 1164453"/>
                  <a:gd name="connsiteX21" fmla="*/ 1094805 w 1181053"/>
                  <a:gd name="connsiteY21" fmla="*/ 1164142 h 1164453"/>
                  <a:gd name="connsiteX22" fmla="*/ 1178712 w 1181053"/>
                  <a:gd name="connsiteY22" fmla="*/ 1090145 h 1164453"/>
                  <a:gd name="connsiteX23" fmla="*/ 1129160 w 1181053"/>
                  <a:gd name="connsiteY23" fmla="*/ 979148 h 1164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181053" h="1164453">
                    <a:moveTo>
                      <a:pt x="1129160" y="979148"/>
                    </a:moveTo>
                    <a:cubicBezTo>
                      <a:pt x="1110001" y="971220"/>
                      <a:pt x="1108019" y="959988"/>
                      <a:pt x="1108019" y="942810"/>
                    </a:cubicBezTo>
                    <a:cubicBezTo>
                      <a:pt x="1108679" y="663337"/>
                      <a:pt x="1108019" y="383863"/>
                      <a:pt x="1109340" y="104390"/>
                    </a:cubicBezTo>
                    <a:cubicBezTo>
                      <a:pt x="1109340" y="75980"/>
                      <a:pt x="1100751" y="71355"/>
                      <a:pt x="1074984" y="71355"/>
                    </a:cubicBezTo>
                    <a:cubicBezTo>
                      <a:pt x="844402" y="72676"/>
                      <a:pt x="614480" y="72016"/>
                      <a:pt x="383898" y="72016"/>
                    </a:cubicBezTo>
                    <a:cubicBezTo>
                      <a:pt x="372666" y="72016"/>
                      <a:pt x="360774" y="73998"/>
                      <a:pt x="349542" y="69373"/>
                    </a:cubicBezTo>
                    <a:cubicBezTo>
                      <a:pt x="350863" y="46909"/>
                      <a:pt x="352845" y="23785"/>
                      <a:pt x="348221" y="1321"/>
                    </a:cubicBezTo>
                    <a:cubicBezTo>
                      <a:pt x="344917" y="1321"/>
                      <a:pt x="340953" y="1982"/>
                      <a:pt x="337650" y="1982"/>
                    </a:cubicBezTo>
                    <a:cubicBezTo>
                      <a:pt x="235903" y="1321"/>
                      <a:pt x="134156" y="1321"/>
                      <a:pt x="32409" y="0"/>
                    </a:cubicBezTo>
                    <a:cubicBezTo>
                      <a:pt x="9946" y="0"/>
                      <a:pt x="-626" y="5946"/>
                      <a:pt x="35" y="30392"/>
                    </a:cubicBezTo>
                    <a:cubicBezTo>
                      <a:pt x="1357" y="80605"/>
                      <a:pt x="1357" y="130157"/>
                      <a:pt x="35" y="180369"/>
                    </a:cubicBezTo>
                    <a:cubicBezTo>
                      <a:pt x="-626" y="202173"/>
                      <a:pt x="7964" y="210761"/>
                      <a:pt x="29766" y="210101"/>
                    </a:cubicBezTo>
                    <a:cubicBezTo>
                      <a:pt x="78658" y="209440"/>
                      <a:pt x="128210" y="210101"/>
                      <a:pt x="177101" y="210101"/>
                    </a:cubicBezTo>
                    <a:cubicBezTo>
                      <a:pt x="215421" y="210101"/>
                      <a:pt x="253741" y="209440"/>
                      <a:pt x="292062" y="209440"/>
                    </a:cubicBezTo>
                    <a:cubicBezTo>
                      <a:pt x="352845" y="209440"/>
                      <a:pt x="352845" y="209440"/>
                      <a:pt x="349542" y="147996"/>
                    </a:cubicBezTo>
                    <a:cubicBezTo>
                      <a:pt x="360113" y="147335"/>
                      <a:pt x="370684" y="146014"/>
                      <a:pt x="381256" y="146014"/>
                    </a:cubicBezTo>
                    <a:cubicBezTo>
                      <a:pt x="594660" y="146014"/>
                      <a:pt x="808063" y="146674"/>
                      <a:pt x="1021467" y="145353"/>
                    </a:cubicBezTo>
                    <a:cubicBezTo>
                      <a:pt x="1046574" y="145353"/>
                      <a:pt x="1054502" y="150638"/>
                      <a:pt x="1054502" y="177066"/>
                    </a:cubicBezTo>
                    <a:cubicBezTo>
                      <a:pt x="1053181" y="433415"/>
                      <a:pt x="1053842" y="689764"/>
                      <a:pt x="1054502" y="945453"/>
                    </a:cubicBezTo>
                    <a:cubicBezTo>
                      <a:pt x="1054502" y="964613"/>
                      <a:pt x="1049877" y="975184"/>
                      <a:pt x="1032699" y="985755"/>
                    </a:cubicBezTo>
                    <a:cubicBezTo>
                      <a:pt x="995701" y="1008219"/>
                      <a:pt x="982487" y="1057771"/>
                      <a:pt x="997022" y="1102037"/>
                    </a:cubicBezTo>
                    <a:cubicBezTo>
                      <a:pt x="1010897" y="1144322"/>
                      <a:pt x="1047895" y="1167446"/>
                      <a:pt x="1094805" y="1164142"/>
                    </a:cubicBezTo>
                    <a:cubicBezTo>
                      <a:pt x="1137089" y="1161499"/>
                      <a:pt x="1170784" y="1131768"/>
                      <a:pt x="1178712" y="1090145"/>
                    </a:cubicBezTo>
                    <a:cubicBezTo>
                      <a:pt x="1187962" y="1041914"/>
                      <a:pt x="1169463" y="996326"/>
                      <a:pt x="1129160" y="979148"/>
                    </a:cubicBezTo>
                    <a:close/>
                  </a:path>
                </a:pathLst>
              </a:custGeom>
              <a:grpFill/>
              <a:ln w="6599"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9FE059B7-412E-4650-8EF3-9B138089D6F0}"/>
                  </a:ext>
                </a:extLst>
              </p:cNvPr>
              <p:cNvSpPr/>
              <p:nvPr userDrawn="1"/>
            </p:nvSpPr>
            <p:spPr>
              <a:xfrm rot="16200000" flipH="1">
                <a:off x="1069293" y="1820916"/>
                <a:ext cx="748053" cy="311825"/>
              </a:xfrm>
              <a:custGeom>
                <a:avLst/>
                <a:gdLst>
                  <a:gd name="connsiteX0" fmla="*/ 99133 w 1373154"/>
                  <a:gd name="connsiteY0" fmla="*/ 196463 h 572397"/>
                  <a:gd name="connsiteX1" fmla="*/ 185023 w 1373154"/>
                  <a:gd name="connsiteY1" fmla="*/ 121805 h 572397"/>
                  <a:gd name="connsiteX2" fmla="*/ 216075 w 1373154"/>
                  <a:gd name="connsiteY2" fmla="*/ 100002 h 572397"/>
                  <a:gd name="connsiteX3" fmla="*/ 1238829 w 1373154"/>
                  <a:gd name="connsiteY3" fmla="*/ 100002 h 572397"/>
                  <a:gd name="connsiteX4" fmla="*/ 1265257 w 1373154"/>
                  <a:gd name="connsiteY4" fmla="*/ 101984 h 572397"/>
                  <a:gd name="connsiteX5" fmla="*/ 1264596 w 1373154"/>
                  <a:gd name="connsiteY5" fmla="*/ 200428 h 572397"/>
                  <a:gd name="connsiteX6" fmla="*/ 1243454 w 1373154"/>
                  <a:gd name="connsiteY6" fmla="*/ 221570 h 572397"/>
                  <a:gd name="connsiteX7" fmla="*/ 1164171 w 1373154"/>
                  <a:gd name="connsiteY7" fmla="*/ 223552 h 572397"/>
                  <a:gd name="connsiteX8" fmla="*/ 1164831 w 1373154"/>
                  <a:gd name="connsiteY8" fmla="*/ 258568 h 572397"/>
                  <a:gd name="connsiteX9" fmla="*/ 1158885 w 1373154"/>
                  <a:gd name="connsiteY9" fmla="*/ 525489 h 572397"/>
                  <a:gd name="connsiteX10" fmla="*/ 1207116 w 1373154"/>
                  <a:gd name="connsiteY10" fmla="*/ 572398 h 572397"/>
                  <a:gd name="connsiteX11" fmla="*/ 1324719 w 1373154"/>
                  <a:gd name="connsiteY11" fmla="*/ 572398 h 572397"/>
                  <a:gd name="connsiteX12" fmla="*/ 1372950 w 1373154"/>
                  <a:gd name="connsiteY12" fmla="*/ 522846 h 572397"/>
                  <a:gd name="connsiteX13" fmla="*/ 1367665 w 1373154"/>
                  <a:gd name="connsiteY13" fmla="*/ 224212 h 572397"/>
                  <a:gd name="connsiteX14" fmla="*/ 1335291 w 1373154"/>
                  <a:gd name="connsiteY14" fmla="*/ 185892 h 572397"/>
                  <a:gd name="connsiteX15" fmla="*/ 1335291 w 1373154"/>
                  <a:gd name="connsiteY15" fmla="*/ 53093 h 572397"/>
                  <a:gd name="connsiteX16" fmla="*/ 1306881 w 1373154"/>
                  <a:gd name="connsiteY16" fmla="*/ 27326 h 572397"/>
                  <a:gd name="connsiteX17" fmla="*/ 192951 w 1373154"/>
                  <a:gd name="connsiteY17" fmla="*/ 27986 h 572397"/>
                  <a:gd name="connsiteX18" fmla="*/ 143399 w 1373154"/>
                  <a:gd name="connsiteY18" fmla="*/ 14112 h 572397"/>
                  <a:gd name="connsiteX19" fmla="*/ 31081 w 1373154"/>
                  <a:gd name="connsiteY19" fmla="*/ 23362 h 572397"/>
                  <a:gd name="connsiteX20" fmla="*/ 7957 w 1373154"/>
                  <a:gd name="connsiteY20" fmla="*/ 139644 h 572397"/>
                  <a:gd name="connsiteX21" fmla="*/ 99133 w 1373154"/>
                  <a:gd name="connsiteY21" fmla="*/ 196463 h 572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373154" h="572397">
                    <a:moveTo>
                      <a:pt x="99133" y="196463"/>
                    </a:moveTo>
                    <a:cubicBezTo>
                      <a:pt x="144060" y="193160"/>
                      <a:pt x="175773" y="168053"/>
                      <a:pt x="185023" y="121805"/>
                    </a:cubicBezTo>
                    <a:cubicBezTo>
                      <a:pt x="188987" y="100663"/>
                      <a:pt x="199558" y="100002"/>
                      <a:pt x="216075" y="100002"/>
                    </a:cubicBezTo>
                    <a:cubicBezTo>
                      <a:pt x="556993" y="100002"/>
                      <a:pt x="897911" y="100002"/>
                      <a:pt x="1238829" y="100002"/>
                    </a:cubicBezTo>
                    <a:cubicBezTo>
                      <a:pt x="1247418" y="100002"/>
                      <a:pt x="1256668" y="101323"/>
                      <a:pt x="1265257" y="101984"/>
                    </a:cubicBezTo>
                    <a:cubicBezTo>
                      <a:pt x="1265257" y="135019"/>
                      <a:pt x="1263936" y="167393"/>
                      <a:pt x="1264596" y="200428"/>
                    </a:cubicBezTo>
                    <a:cubicBezTo>
                      <a:pt x="1265257" y="216945"/>
                      <a:pt x="1259311" y="221570"/>
                      <a:pt x="1243454" y="221570"/>
                    </a:cubicBezTo>
                    <a:cubicBezTo>
                      <a:pt x="1217026" y="221570"/>
                      <a:pt x="1190599" y="218266"/>
                      <a:pt x="1164171" y="223552"/>
                    </a:cubicBezTo>
                    <a:cubicBezTo>
                      <a:pt x="1164171" y="235444"/>
                      <a:pt x="1164171" y="246676"/>
                      <a:pt x="1164831" y="258568"/>
                    </a:cubicBezTo>
                    <a:cubicBezTo>
                      <a:pt x="1168796" y="347762"/>
                      <a:pt x="1156903" y="436295"/>
                      <a:pt x="1158885" y="525489"/>
                    </a:cubicBezTo>
                    <a:cubicBezTo>
                      <a:pt x="1160207" y="571737"/>
                      <a:pt x="1158885" y="572398"/>
                      <a:pt x="1207116" y="572398"/>
                    </a:cubicBezTo>
                    <a:cubicBezTo>
                      <a:pt x="1246097" y="572398"/>
                      <a:pt x="1285739" y="572398"/>
                      <a:pt x="1324719" y="572398"/>
                    </a:cubicBezTo>
                    <a:cubicBezTo>
                      <a:pt x="1372950" y="572398"/>
                      <a:pt x="1372289" y="572398"/>
                      <a:pt x="1372950" y="522846"/>
                    </a:cubicBezTo>
                    <a:cubicBezTo>
                      <a:pt x="1374932" y="423081"/>
                      <a:pt x="1361718" y="323977"/>
                      <a:pt x="1367665" y="224212"/>
                    </a:cubicBezTo>
                    <a:cubicBezTo>
                      <a:pt x="1340576" y="224873"/>
                      <a:pt x="1333969" y="212320"/>
                      <a:pt x="1335291" y="185892"/>
                    </a:cubicBezTo>
                    <a:cubicBezTo>
                      <a:pt x="1337933" y="141626"/>
                      <a:pt x="1335291" y="97359"/>
                      <a:pt x="1335291" y="53093"/>
                    </a:cubicBezTo>
                    <a:cubicBezTo>
                      <a:pt x="1342558" y="26004"/>
                      <a:pt x="1325380" y="27326"/>
                      <a:pt x="1306881" y="27326"/>
                    </a:cubicBezTo>
                    <a:cubicBezTo>
                      <a:pt x="935571" y="27326"/>
                      <a:pt x="564261" y="27326"/>
                      <a:pt x="192951" y="27986"/>
                    </a:cubicBezTo>
                    <a:cubicBezTo>
                      <a:pt x="174452" y="27986"/>
                      <a:pt x="159256" y="24683"/>
                      <a:pt x="143399" y="14112"/>
                    </a:cubicBezTo>
                    <a:cubicBezTo>
                      <a:pt x="109043" y="-8352"/>
                      <a:pt x="60812" y="-3066"/>
                      <a:pt x="31081" y="23362"/>
                    </a:cubicBezTo>
                    <a:cubicBezTo>
                      <a:pt x="1350" y="50450"/>
                      <a:pt x="-8560" y="100002"/>
                      <a:pt x="7957" y="139644"/>
                    </a:cubicBezTo>
                    <a:cubicBezTo>
                      <a:pt x="22492" y="177303"/>
                      <a:pt x="58170" y="199767"/>
                      <a:pt x="99133" y="196463"/>
                    </a:cubicBezTo>
                    <a:close/>
                  </a:path>
                </a:pathLst>
              </a:custGeom>
              <a:grpFill/>
              <a:ln w="6599"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76DA1E9E-C3EF-4052-B739-AB5261881BA3}"/>
                  </a:ext>
                </a:extLst>
              </p:cNvPr>
              <p:cNvSpPr/>
              <p:nvPr userDrawn="1"/>
            </p:nvSpPr>
            <p:spPr>
              <a:xfrm rot="16200000" flipH="1">
                <a:off x="1120766" y="2289790"/>
                <a:ext cx="497194" cy="459738"/>
              </a:xfrm>
              <a:custGeom>
                <a:avLst/>
                <a:gdLst>
                  <a:gd name="connsiteX0" fmla="*/ 96662 w 912667"/>
                  <a:gd name="connsiteY0" fmla="*/ 195773 h 843913"/>
                  <a:gd name="connsiteX1" fmla="*/ 186517 w 912667"/>
                  <a:gd name="connsiteY1" fmla="*/ 119133 h 843913"/>
                  <a:gd name="connsiteX2" fmla="*/ 210302 w 912667"/>
                  <a:gd name="connsiteY2" fmla="*/ 99312 h 843913"/>
                  <a:gd name="connsiteX3" fmla="*/ 759338 w 912667"/>
                  <a:gd name="connsiteY3" fmla="*/ 99312 h 843913"/>
                  <a:gd name="connsiteX4" fmla="*/ 783123 w 912667"/>
                  <a:gd name="connsiteY4" fmla="*/ 123758 h 843913"/>
                  <a:gd name="connsiteX5" fmla="*/ 782462 w 912667"/>
                  <a:gd name="connsiteY5" fmla="*/ 434284 h 843913"/>
                  <a:gd name="connsiteX6" fmla="*/ 724321 w 912667"/>
                  <a:gd name="connsiteY6" fmla="*/ 492425 h 843913"/>
                  <a:gd name="connsiteX7" fmla="*/ 701197 w 912667"/>
                  <a:gd name="connsiteY7" fmla="*/ 517531 h 843913"/>
                  <a:gd name="connsiteX8" fmla="*/ 701197 w 912667"/>
                  <a:gd name="connsiteY8" fmla="*/ 667508 h 843913"/>
                  <a:gd name="connsiteX9" fmla="*/ 704500 w 912667"/>
                  <a:gd name="connsiteY9" fmla="*/ 665526 h 843913"/>
                  <a:gd name="connsiteX10" fmla="*/ 702518 w 912667"/>
                  <a:gd name="connsiteY10" fmla="*/ 820789 h 843913"/>
                  <a:gd name="connsiteX11" fmla="*/ 724982 w 912667"/>
                  <a:gd name="connsiteY11" fmla="*/ 843914 h 843913"/>
                  <a:gd name="connsiteX12" fmla="*/ 888173 w 912667"/>
                  <a:gd name="connsiteY12" fmla="*/ 843914 h 843913"/>
                  <a:gd name="connsiteX13" fmla="*/ 911958 w 912667"/>
                  <a:gd name="connsiteY13" fmla="*/ 819468 h 843913"/>
                  <a:gd name="connsiteX14" fmla="*/ 910637 w 912667"/>
                  <a:gd name="connsiteY14" fmla="*/ 672133 h 843913"/>
                  <a:gd name="connsiteX15" fmla="*/ 910637 w 912667"/>
                  <a:gd name="connsiteY15" fmla="*/ 672133 h 843913"/>
                  <a:gd name="connsiteX16" fmla="*/ 911958 w 912667"/>
                  <a:gd name="connsiteY16" fmla="*/ 666848 h 843913"/>
                  <a:gd name="connsiteX17" fmla="*/ 912619 w 912667"/>
                  <a:gd name="connsiteY17" fmla="*/ 522156 h 843913"/>
                  <a:gd name="connsiteX18" fmla="*/ 883548 w 912667"/>
                  <a:gd name="connsiteY18" fmla="*/ 493085 h 843913"/>
                  <a:gd name="connsiteX19" fmla="*/ 855799 w 912667"/>
                  <a:gd name="connsiteY19" fmla="*/ 464676 h 843913"/>
                  <a:gd name="connsiteX20" fmla="*/ 856460 w 912667"/>
                  <a:gd name="connsiteY20" fmla="*/ 82134 h 843913"/>
                  <a:gd name="connsiteX21" fmla="*/ 818800 w 912667"/>
                  <a:gd name="connsiteY21" fmla="*/ 45796 h 843913"/>
                  <a:gd name="connsiteX22" fmla="*/ 203034 w 912667"/>
                  <a:gd name="connsiteY22" fmla="*/ 45796 h 843913"/>
                  <a:gd name="connsiteX23" fmla="*/ 166035 w 912667"/>
                  <a:gd name="connsiteY23" fmla="*/ 31260 h 843913"/>
                  <a:gd name="connsiteX24" fmla="*/ 48432 w 912667"/>
                  <a:gd name="connsiteY24" fmla="*/ 11440 h 843913"/>
                  <a:gd name="connsiteX25" fmla="*/ 4165 w 912667"/>
                  <a:gd name="connsiteY25" fmla="*/ 127722 h 843913"/>
                  <a:gd name="connsiteX26" fmla="*/ 96662 w 912667"/>
                  <a:gd name="connsiteY26" fmla="*/ 195773 h 843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912667" h="843913">
                    <a:moveTo>
                      <a:pt x="96662" y="195773"/>
                    </a:moveTo>
                    <a:cubicBezTo>
                      <a:pt x="142911" y="194452"/>
                      <a:pt x="177267" y="166703"/>
                      <a:pt x="186517" y="119133"/>
                    </a:cubicBezTo>
                    <a:cubicBezTo>
                      <a:pt x="189820" y="102615"/>
                      <a:pt x="195766" y="99312"/>
                      <a:pt x="210302" y="99312"/>
                    </a:cubicBezTo>
                    <a:cubicBezTo>
                      <a:pt x="393314" y="99973"/>
                      <a:pt x="576326" y="99973"/>
                      <a:pt x="759338" y="99312"/>
                    </a:cubicBezTo>
                    <a:cubicBezTo>
                      <a:pt x="778498" y="99312"/>
                      <a:pt x="783123" y="105258"/>
                      <a:pt x="783123" y="123758"/>
                    </a:cubicBezTo>
                    <a:cubicBezTo>
                      <a:pt x="782462" y="227486"/>
                      <a:pt x="782462" y="330555"/>
                      <a:pt x="782462" y="434284"/>
                    </a:cubicBezTo>
                    <a:cubicBezTo>
                      <a:pt x="782462" y="491764"/>
                      <a:pt x="782462" y="492425"/>
                      <a:pt x="724321" y="492425"/>
                    </a:cubicBezTo>
                    <a:cubicBezTo>
                      <a:pt x="704500" y="492425"/>
                      <a:pt x="700536" y="499692"/>
                      <a:pt x="701197" y="517531"/>
                    </a:cubicBezTo>
                    <a:cubicBezTo>
                      <a:pt x="701858" y="567744"/>
                      <a:pt x="701197" y="617296"/>
                      <a:pt x="701197" y="667508"/>
                    </a:cubicBezTo>
                    <a:cubicBezTo>
                      <a:pt x="701858" y="666187"/>
                      <a:pt x="703179" y="665526"/>
                      <a:pt x="704500" y="665526"/>
                    </a:cubicBezTo>
                    <a:cubicBezTo>
                      <a:pt x="699876" y="717060"/>
                      <a:pt x="703179" y="768595"/>
                      <a:pt x="702518" y="820789"/>
                    </a:cubicBezTo>
                    <a:cubicBezTo>
                      <a:pt x="702518" y="835985"/>
                      <a:pt x="709125" y="843914"/>
                      <a:pt x="724982" y="843914"/>
                    </a:cubicBezTo>
                    <a:cubicBezTo>
                      <a:pt x="779159" y="843914"/>
                      <a:pt x="833996" y="843914"/>
                      <a:pt x="888173" y="843914"/>
                    </a:cubicBezTo>
                    <a:cubicBezTo>
                      <a:pt x="905351" y="843914"/>
                      <a:pt x="911958" y="835985"/>
                      <a:pt x="911958" y="819468"/>
                    </a:cubicBezTo>
                    <a:cubicBezTo>
                      <a:pt x="911298" y="770577"/>
                      <a:pt x="911298" y="721685"/>
                      <a:pt x="910637" y="672133"/>
                    </a:cubicBezTo>
                    <a:cubicBezTo>
                      <a:pt x="910637" y="672133"/>
                      <a:pt x="910637" y="672133"/>
                      <a:pt x="910637" y="672133"/>
                    </a:cubicBezTo>
                    <a:cubicBezTo>
                      <a:pt x="911298" y="670151"/>
                      <a:pt x="911298" y="668830"/>
                      <a:pt x="911958" y="666848"/>
                    </a:cubicBezTo>
                    <a:cubicBezTo>
                      <a:pt x="911958" y="618617"/>
                      <a:pt x="910637" y="570387"/>
                      <a:pt x="912619" y="522156"/>
                    </a:cubicBezTo>
                    <a:cubicBezTo>
                      <a:pt x="913280" y="499031"/>
                      <a:pt x="907333" y="488460"/>
                      <a:pt x="883548" y="493085"/>
                    </a:cubicBezTo>
                    <a:cubicBezTo>
                      <a:pt x="860424" y="497049"/>
                      <a:pt x="855799" y="486478"/>
                      <a:pt x="855799" y="464676"/>
                    </a:cubicBezTo>
                    <a:cubicBezTo>
                      <a:pt x="856460" y="337162"/>
                      <a:pt x="856460" y="209648"/>
                      <a:pt x="856460" y="82134"/>
                    </a:cubicBezTo>
                    <a:cubicBezTo>
                      <a:pt x="856460" y="39189"/>
                      <a:pt x="859763" y="45796"/>
                      <a:pt x="818800" y="45796"/>
                    </a:cubicBezTo>
                    <a:cubicBezTo>
                      <a:pt x="613325" y="45796"/>
                      <a:pt x="408510" y="45796"/>
                      <a:pt x="203034" y="45796"/>
                    </a:cubicBezTo>
                    <a:cubicBezTo>
                      <a:pt x="188499" y="45796"/>
                      <a:pt x="177267" y="44474"/>
                      <a:pt x="166035" y="31260"/>
                    </a:cubicBezTo>
                    <a:cubicBezTo>
                      <a:pt x="138286" y="-1774"/>
                      <a:pt x="86091" y="-9042"/>
                      <a:pt x="48432" y="11440"/>
                    </a:cubicBezTo>
                    <a:cubicBezTo>
                      <a:pt x="10111" y="32582"/>
                      <a:pt x="-9049" y="81473"/>
                      <a:pt x="4165" y="127722"/>
                    </a:cubicBezTo>
                    <a:cubicBezTo>
                      <a:pt x="15397" y="171327"/>
                      <a:pt x="50414" y="196434"/>
                      <a:pt x="96662" y="195773"/>
                    </a:cubicBezTo>
                    <a:close/>
                  </a:path>
                </a:pathLst>
              </a:custGeom>
              <a:grpFill/>
              <a:ln w="6599"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9AE258E7-1627-4F85-BE58-CE26AE080072}"/>
                  </a:ext>
                </a:extLst>
              </p:cNvPr>
              <p:cNvSpPr/>
              <p:nvPr userDrawn="1"/>
            </p:nvSpPr>
            <p:spPr>
              <a:xfrm flipH="1">
                <a:off x="830109" y="3801796"/>
                <a:ext cx="769123" cy="128635"/>
              </a:xfrm>
              <a:custGeom>
                <a:avLst/>
                <a:gdLst>
                  <a:gd name="connsiteX0" fmla="*/ 1409189 w 1411831"/>
                  <a:gd name="connsiteY0" fmla="*/ 73007 h 236127"/>
                  <a:gd name="connsiteX1" fmla="*/ 1238730 w 1411831"/>
                  <a:gd name="connsiteY1" fmla="*/ 45257 h 236127"/>
                  <a:gd name="connsiteX2" fmla="*/ 1212963 w 1411831"/>
                  <a:gd name="connsiteY2" fmla="*/ 55168 h 236127"/>
                  <a:gd name="connsiteX3" fmla="*/ 385775 w 1411831"/>
                  <a:gd name="connsiteY3" fmla="*/ 55168 h 236127"/>
                  <a:gd name="connsiteX4" fmla="*/ 363972 w 1411831"/>
                  <a:gd name="connsiteY4" fmla="*/ 34687 h 236127"/>
                  <a:gd name="connsiteX5" fmla="*/ 340848 w 1411831"/>
                  <a:gd name="connsiteY5" fmla="*/ 12884 h 236127"/>
                  <a:gd name="connsiteX6" fmla="*/ 190870 w 1411831"/>
                  <a:gd name="connsiteY6" fmla="*/ 12884 h 236127"/>
                  <a:gd name="connsiteX7" fmla="*/ 165103 w 1411831"/>
                  <a:gd name="connsiteY7" fmla="*/ 991 h 236127"/>
                  <a:gd name="connsiteX8" fmla="*/ 31643 w 1411831"/>
                  <a:gd name="connsiteY8" fmla="*/ 991 h 236127"/>
                  <a:gd name="connsiteX9" fmla="*/ 1251 w 1411831"/>
                  <a:gd name="connsiteY9" fmla="*/ 34026 h 236127"/>
                  <a:gd name="connsiteX10" fmla="*/ 1251 w 1411831"/>
                  <a:gd name="connsiteY10" fmla="*/ 199860 h 236127"/>
                  <a:gd name="connsiteX11" fmla="*/ 37589 w 1411831"/>
                  <a:gd name="connsiteY11" fmla="*/ 234877 h 236127"/>
                  <a:gd name="connsiteX12" fmla="*/ 160478 w 1411831"/>
                  <a:gd name="connsiteY12" fmla="*/ 234877 h 236127"/>
                  <a:gd name="connsiteX13" fmla="*/ 192192 w 1411831"/>
                  <a:gd name="connsiteY13" fmla="*/ 222984 h 236127"/>
                  <a:gd name="connsiteX14" fmla="*/ 339526 w 1411831"/>
                  <a:gd name="connsiteY14" fmla="*/ 223645 h 236127"/>
                  <a:gd name="connsiteX15" fmla="*/ 363972 w 1411831"/>
                  <a:gd name="connsiteY15" fmla="*/ 199860 h 236127"/>
                  <a:gd name="connsiteX16" fmla="*/ 363311 w 1411831"/>
                  <a:gd name="connsiteY16" fmla="*/ 151629 h 236127"/>
                  <a:gd name="connsiteX17" fmla="*/ 386435 w 1411831"/>
                  <a:gd name="connsiteY17" fmla="*/ 126523 h 236127"/>
                  <a:gd name="connsiteX18" fmla="*/ 1203053 w 1411831"/>
                  <a:gd name="connsiteY18" fmla="*/ 126523 h 236127"/>
                  <a:gd name="connsiteX19" fmla="*/ 1230802 w 1411831"/>
                  <a:gd name="connsiteY19" fmla="*/ 145022 h 236127"/>
                  <a:gd name="connsiteX20" fmla="*/ 1339817 w 1411831"/>
                  <a:gd name="connsiteY20" fmla="*/ 196556 h 236127"/>
                  <a:gd name="connsiteX21" fmla="*/ 1411832 w 1411831"/>
                  <a:gd name="connsiteY21" fmla="*/ 124541 h 236127"/>
                  <a:gd name="connsiteX22" fmla="*/ 1411832 w 1411831"/>
                  <a:gd name="connsiteY22" fmla="*/ 76310 h 236127"/>
                  <a:gd name="connsiteX23" fmla="*/ 1409189 w 1411831"/>
                  <a:gd name="connsiteY23" fmla="*/ 73007 h 236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11831" h="236127">
                    <a:moveTo>
                      <a:pt x="1409189" y="73007"/>
                    </a:moveTo>
                    <a:cubicBezTo>
                      <a:pt x="1375494" y="-8259"/>
                      <a:pt x="1294889" y="-21472"/>
                      <a:pt x="1238730" y="45257"/>
                    </a:cubicBezTo>
                    <a:cubicBezTo>
                      <a:pt x="1230802" y="54507"/>
                      <a:pt x="1222874" y="55168"/>
                      <a:pt x="1212963" y="55168"/>
                    </a:cubicBezTo>
                    <a:cubicBezTo>
                      <a:pt x="937454" y="55168"/>
                      <a:pt x="661284" y="55168"/>
                      <a:pt x="385775" y="55168"/>
                    </a:cubicBezTo>
                    <a:cubicBezTo>
                      <a:pt x="370579" y="55168"/>
                      <a:pt x="361329" y="51864"/>
                      <a:pt x="363972" y="34687"/>
                    </a:cubicBezTo>
                    <a:cubicBezTo>
                      <a:pt x="366614" y="16187"/>
                      <a:pt x="357365" y="12884"/>
                      <a:pt x="340848" y="12884"/>
                    </a:cubicBezTo>
                    <a:cubicBezTo>
                      <a:pt x="290635" y="13544"/>
                      <a:pt x="241083" y="12884"/>
                      <a:pt x="190870" y="12884"/>
                    </a:cubicBezTo>
                    <a:cubicBezTo>
                      <a:pt x="184263" y="4955"/>
                      <a:pt x="175674" y="991"/>
                      <a:pt x="165103" y="991"/>
                    </a:cubicBezTo>
                    <a:cubicBezTo>
                      <a:pt x="120837" y="-330"/>
                      <a:pt x="75909" y="-330"/>
                      <a:pt x="31643" y="991"/>
                    </a:cubicBezTo>
                    <a:cubicBezTo>
                      <a:pt x="10501" y="1652"/>
                      <a:pt x="1912" y="14205"/>
                      <a:pt x="1251" y="34026"/>
                    </a:cubicBezTo>
                    <a:cubicBezTo>
                      <a:pt x="-71" y="89524"/>
                      <a:pt x="-731" y="144362"/>
                      <a:pt x="1251" y="199860"/>
                    </a:cubicBezTo>
                    <a:cubicBezTo>
                      <a:pt x="2572" y="227609"/>
                      <a:pt x="8519" y="233555"/>
                      <a:pt x="37589" y="234877"/>
                    </a:cubicBezTo>
                    <a:cubicBezTo>
                      <a:pt x="78552" y="236859"/>
                      <a:pt x="119515" y="236198"/>
                      <a:pt x="160478" y="234877"/>
                    </a:cubicBezTo>
                    <a:cubicBezTo>
                      <a:pt x="172371" y="234877"/>
                      <a:pt x="182942" y="230913"/>
                      <a:pt x="192192" y="222984"/>
                    </a:cubicBezTo>
                    <a:cubicBezTo>
                      <a:pt x="241083" y="222984"/>
                      <a:pt x="290635" y="222323"/>
                      <a:pt x="339526" y="223645"/>
                    </a:cubicBezTo>
                    <a:cubicBezTo>
                      <a:pt x="357365" y="224306"/>
                      <a:pt x="365954" y="219681"/>
                      <a:pt x="363972" y="199860"/>
                    </a:cubicBezTo>
                    <a:cubicBezTo>
                      <a:pt x="362650" y="184003"/>
                      <a:pt x="364632" y="167486"/>
                      <a:pt x="363311" y="151629"/>
                    </a:cubicBezTo>
                    <a:cubicBezTo>
                      <a:pt x="361990" y="133791"/>
                      <a:pt x="367275" y="126523"/>
                      <a:pt x="386435" y="126523"/>
                    </a:cubicBezTo>
                    <a:cubicBezTo>
                      <a:pt x="658641" y="127184"/>
                      <a:pt x="930847" y="127184"/>
                      <a:pt x="1203053" y="126523"/>
                    </a:cubicBezTo>
                    <a:cubicBezTo>
                      <a:pt x="1218249" y="126523"/>
                      <a:pt x="1224195" y="131808"/>
                      <a:pt x="1230802" y="145022"/>
                    </a:cubicBezTo>
                    <a:cubicBezTo>
                      <a:pt x="1250623" y="187968"/>
                      <a:pt x="1292907" y="206467"/>
                      <a:pt x="1339817" y="196556"/>
                    </a:cubicBezTo>
                    <a:cubicBezTo>
                      <a:pt x="1379458" y="187968"/>
                      <a:pt x="1397957" y="158897"/>
                      <a:pt x="1411832" y="124541"/>
                    </a:cubicBezTo>
                    <a:cubicBezTo>
                      <a:pt x="1411832" y="108684"/>
                      <a:pt x="1411832" y="92167"/>
                      <a:pt x="1411832" y="76310"/>
                    </a:cubicBezTo>
                    <a:cubicBezTo>
                      <a:pt x="1411171" y="74989"/>
                      <a:pt x="1409189" y="74328"/>
                      <a:pt x="1409189" y="73007"/>
                    </a:cubicBezTo>
                    <a:close/>
                  </a:path>
                </a:pathLst>
              </a:custGeom>
              <a:grpFill/>
              <a:ln w="6599"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388BC822-45B5-4649-B16E-C559A55EB449}"/>
                  </a:ext>
                </a:extLst>
              </p:cNvPr>
              <p:cNvSpPr/>
              <p:nvPr userDrawn="1"/>
            </p:nvSpPr>
            <p:spPr>
              <a:xfrm rot="16200000" flipH="1">
                <a:off x="1066573" y="3025173"/>
                <a:ext cx="121315" cy="944002"/>
              </a:xfrm>
              <a:custGeom>
                <a:avLst/>
                <a:gdLst>
                  <a:gd name="connsiteX0" fmla="*/ 85722 w 222690"/>
                  <a:gd name="connsiteY0" fmla="*/ 193430 h 1732846"/>
                  <a:gd name="connsiteX1" fmla="*/ 104882 w 222690"/>
                  <a:gd name="connsiteY1" fmla="*/ 219858 h 1732846"/>
                  <a:gd name="connsiteX2" fmla="*/ 104882 w 222690"/>
                  <a:gd name="connsiteY2" fmla="*/ 860070 h 1732846"/>
                  <a:gd name="connsiteX3" fmla="*/ 105543 w 222690"/>
                  <a:gd name="connsiteY3" fmla="*/ 1355591 h 1732846"/>
                  <a:gd name="connsiteX4" fmla="*/ 80437 w 222690"/>
                  <a:gd name="connsiteY4" fmla="*/ 1382018 h 1732846"/>
                  <a:gd name="connsiteX5" fmla="*/ 13706 w 222690"/>
                  <a:gd name="connsiteY5" fmla="*/ 1384000 h 1732846"/>
                  <a:gd name="connsiteX6" fmla="*/ 14367 w 222690"/>
                  <a:gd name="connsiteY6" fmla="*/ 1416374 h 1732846"/>
                  <a:gd name="connsiteX7" fmla="*/ 8421 w 222690"/>
                  <a:gd name="connsiteY7" fmla="*/ 1685937 h 1732846"/>
                  <a:gd name="connsiteX8" fmla="*/ 56652 w 222690"/>
                  <a:gd name="connsiteY8" fmla="*/ 1732847 h 1732846"/>
                  <a:gd name="connsiteX9" fmla="*/ 174255 w 222690"/>
                  <a:gd name="connsiteY9" fmla="*/ 1732847 h 1732846"/>
                  <a:gd name="connsiteX10" fmla="*/ 222486 w 222690"/>
                  <a:gd name="connsiteY10" fmla="*/ 1683295 h 1732846"/>
                  <a:gd name="connsiteX11" fmla="*/ 217200 w 222690"/>
                  <a:gd name="connsiteY11" fmla="*/ 1384661 h 1732846"/>
                  <a:gd name="connsiteX12" fmla="*/ 196058 w 222690"/>
                  <a:gd name="connsiteY12" fmla="*/ 1382018 h 1732846"/>
                  <a:gd name="connsiteX13" fmla="*/ 158398 w 222690"/>
                  <a:gd name="connsiteY13" fmla="*/ 1343037 h 1732846"/>
                  <a:gd name="connsiteX14" fmla="*/ 158398 w 222690"/>
                  <a:gd name="connsiteY14" fmla="*/ 215233 h 1732846"/>
                  <a:gd name="connsiteX15" fmla="*/ 174916 w 222690"/>
                  <a:gd name="connsiteY15" fmla="*/ 147843 h 1732846"/>
                  <a:gd name="connsiteX16" fmla="*/ 161041 w 222690"/>
                  <a:gd name="connsiteY16" fmla="*/ 26275 h 1732846"/>
                  <a:gd name="connsiteX17" fmla="*/ 48723 w 222690"/>
                  <a:gd name="connsiteY17" fmla="*/ 9758 h 1732846"/>
                  <a:gd name="connsiteX18" fmla="*/ 1814 w 222690"/>
                  <a:gd name="connsiteY18" fmla="*/ 117451 h 1732846"/>
                  <a:gd name="connsiteX19" fmla="*/ 85722 w 222690"/>
                  <a:gd name="connsiteY19" fmla="*/ 193430 h 1732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22690" h="1732846">
                    <a:moveTo>
                      <a:pt x="85722" y="193430"/>
                    </a:moveTo>
                    <a:cubicBezTo>
                      <a:pt x="107525" y="194752"/>
                      <a:pt x="104882" y="205984"/>
                      <a:pt x="104882" y="219858"/>
                    </a:cubicBezTo>
                    <a:cubicBezTo>
                      <a:pt x="104882" y="433262"/>
                      <a:pt x="104882" y="646666"/>
                      <a:pt x="104882" y="860070"/>
                    </a:cubicBezTo>
                    <a:cubicBezTo>
                      <a:pt x="104882" y="1025244"/>
                      <a:pt x="104882" y="1190417"/>
                      <a:pt x="105543" y="1355591"/>
                    </a:cubicBezTo>
                    <a:cubicBezTo>
                      <a:pt x="105543" y="1374751"/>
                      <a:pt x="101579" y="1382679"/>
                      <a:pt x="80437" y="1382018"/>
                    </a:cubicBezTo>
                    <a:cubicBezTo>
                      <a:pt x="58634" y="1381358"/>
                      <a:pt x="36170" y="1378715"/>
                      <a:pt x="13706" y="1384000"/>
                    </a:cubicBezTo>
                    <a:cubicBezTo>
                      <a:pt x="13706" y="1394571"/>
                      <a:pt x="14367" y="1405143"/>
                      <a:pt x="14367" y="1416374"/>
                    </a:cubicBezTo>
                    <a:cubicBezTo>
                      <a:pt x="18331" y="1506229"/>
                      <a:pt x="6439" y="1596083"/>
                      <a:pt x="8421" y="1685937"/>
                    </a:cubicBezTo>
                    <a:cubicBezTo>
                      <a:pt x="9742" y="1732847"/>
                      <a:pt x="8421" y="1732847"/>
                      <a:pt x="56652" y="1732847"/>
                    </a:cubicBezTo>
                    <a:cubicBezTo>
                      <a:pt x="95633" y="1732847"/>
                      <a:pt x="135274" y="1732847"/>
                      <a:pt x="174255" y="1732847"/>
                    </a:cubicBezTo>
                    <a:cubicBezTo>
                      <a:pt x="221825" y="1732847"/>
                      <a:pt x="221164" y="1732847"/>
                      <a:pt x="222486" y="1683295"/>
                    </a:cubicBezTo>
                    <a:cubicBezTo>
                      <a:pt x="224468" y="1583530"/>
                      <a:pt x="211254" y="1484426"/>
                      <a:pt x="217200" y="1384661"/>
                    </a:cubicBezTo>
                    <a:cubicBezTo>
                      <a:pt x="209933" y="1384000"/>
                      <a:pt x="203326" y="1382018"/>
                      <a:pt x="196058" y="1382018"/>
                    </a:cubicBezTo>
                    <a:cubicBezTo>
                      <a:pt x="158398" y="1381358"/>
                      <a:pt x="158398" y="1381358"/>
                      <a:pt x="158398" y="1343037"/>
                    </a:cubicBezTo>
                    <a:cubicBezTo>
                      <a:pt x="158398" y="967103"/>
                      <a:pt x="158398" y="591168"/>
                      <a:pt x="158398" y="215233"/>
                    </a:cubicBezTo>
                    <a:cubicBezTo>
                      <a:pt x="158398" y="190788"/>
                      <a:pt x="160380" y="169645"/>
                      <a:pt x="174916" y="147843"/>
                    </a:cubicBezTo>
                    <a:cubicBezTo>
                      <a:pt x="199362" y="110844"/>
                      <a:pt x="190772" y="56667"/>
                      <a:pt x="161041" y="26275"/>
                    </a:cubicBezTo>
                    <a:cubicBezTo>
                      <a:pt x="133953" y="-814"/>
                      <a:pt x="84401" y="-8081"/>
                      <a:pt x="48723" y="9758"/>
                    </a:cubicBezTo>
                    <a:cubicBezTo>
                      <a:pt x="12385" y="28918"/>
                      <a:pt x="-6114" y="71202"/>
                      <a:pt x="1814" y="117451"/>
                    </a:cubicBezTo>
                    <a:cubicBezTo>
                      <a:pt x="9742" y="161717"/>
                      <a:pt x="39474" y="190127"/>
                      <a:pt x="85722" y="193430"/>
                    </a:cubicBezTo>
                    <a:close/>
                  </a:path>
                </a:pathLst>
              </a:custGeom>
              <a:grpFill/>
              <a:ln w="6599"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F81BE720-6521-4FDD-8C3B-B24385FF18AE}"/>
                  </a:ext>
                </a:extLst>
              </p:cNvPr>
              <p:cNvSpPr/>
              <p:nvPr userDrawn="1"/>
            </p:nvSpPr>
            <p:spPr>
              <a:xfrm rot="5400000" flipH="1" flipV="1">
                <a:off x="1069293" y="4830746"/>
                <a:ext cx="748053" cy="311825"/>
              </a:xfrm>
              <a:custGeom>
                <a:avLst/>
                <a:gdLst>
                  <a:gd name="connsiteX0" fmla="*/ 99133 w 1373154"/>
                  <a:gd name="connsiteY0" fmla="*/ 196463 h 572397"/>
                  <a:gd name="connsiteX1" fmla="*/ 185023 w 1373154"/>
                  <a:gd name="connsiteY1" fmla="*/ 121805 h 572397"/>
                  <a:gd name="connsiteX2" fmla="*/ 216075 w 1373154"/>
                  <a:gd name="connsiteY2" fmla="*/ 100002 h 572397"/>
                  <a:gd name="connsiteX3" fmla="*/ 1238829 w 1373154"/>
                  <a:gd name="connsiteY3" fmla="*/ 100002 h 572397"/>
                  <a:gd name="connsiteX4" fmla="*/ 1265257 w 1373154"/>
                  <a:gd name="connsiteY4" fmla="*/ 101984 h 572397"/>
                  <a:gd name="connsiteX5" fmla="*/ 1264596 w 1373154"/>
                  <a:gd name="connsiteY5" fmla="*/ 200428 h 572397"/>
                  <a:gd name="connsiteX6" fmla="*/ 1243454 w 1373154"/>
                  <a:gd name="connsiteY6" fmla="*/ 221570 h 572397"/>
                  <a:gd name="connsiteX7" fmla="*/ 1164171 w 1373154"/>
                  <a:gd name="connsiteY7" fmla="*/ 223552 h 572397"/>
                  <a:gd name="connsiteX8" fmla="*/ 1164831 w 1373154"/>
                  <a:gd name="connsiteY8" fmla="*/ 258568 h 572397"/>
                  <a:gd name="connsiteX9" fmla="*/ 1158885 w 1373154"/>
                  <a:gd name="connsiteY9" fmla="*/ 525489 h 572397"/>
                  <a:gd name="connsiteX10" fmla="*/ 1207116 w 1373154"/>
                  <a:gd name="connsiteY10" fmla="*/ 572398 h 572397"/>
                  <a:gd name="connsiteX11" fmla="*/ 1324719 w 1373154"/>
                  <a:gd name="connsiteY11" fmla="*/ 572398 h 572397"/>
                  <a:gd name="connsiteX12" fmla="*/ 1372950 w 1373154"/>
                  <a:gd name="connsiteY12" fmla="*/ 522846 h 572397"/>
                  <a:gd name="connsiteX13" fmla="*/ 1367665 w 1373154"/>
                  <a:gd name="connsiteY13" fmla="*/ 224212 h 572397"/>
                  <a:gd name="connsiteX14" fmla="*/ 1335291 w 1373154"/>
                  <a:gd name="connsiteY14" fmla="*/ 185892 h 572397"/>
                  <a:gd name="connsiteX15" fmla="*/ 1335291 w 1373154"/>
                  <a:gd name="connsiteY15" fmla="*/ 53093 h 572397"/>
                  <a:gd name="connsiteX16" fmla="*/ 1306881 w 1373154"/>
                  <a:gd name="connsiteY16" fmla="*/ 27326 h 572397"/>
                  <a:gd name="connsiteX17" fmla="*/ 192951 w 1373154"/>
                  <a:gd name="connsiteY17" fmla="*/ 27986 h 572397"/>
                  <a:gd name="connsiteX18" fmla="*/ 143399 w 1373154"/>
                  <a:gd name="connsiteY18" fmla="*/ 14112 h 572397"/>
                  <a:gd name="connsiteX19" fmla="*/ 31081 w 1373154"/>
                  <a:gd name="connsiteY19" fmla="*/ 23362 h 572397"/>
                  <a:gd name="connsiteX20" fmla="*/ 7957 w 1373154"/>
                  <a:gd name="connsiteY20" fmla="*/ 139644 h 572397"/>
                  <a:gd name="connsiteX21" fmla="*/ 99133 w 1373154"/>
                  <a:gd name="connsiteY21" fmla="*/ 196463 h 572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373154" h="572397">
                    <a:moveTo>
                      <a:pt x="99133" y="196463"/>
                    </a:moveTo>
                    <a:cubicBezTo>
                      <a:pt x="144060" y="193160"/>
                      <a:pt x="175773" y="168053"/>
                      <a:pt x="185023" y="121805"/>
                    </a:cubicBezTo>
                    <a:cubicBezTo>
                      <a:pt x="188987" y="100663"/>
                      <a:pt x="199558" y="100002"/>
                      <a:pt x="216075" y="100002"/>
                    </a:cubicBezTo>
                    <a:cubicBezTo>
                      <a:pt x="556993" y="100002"/>
                      <a:pt x="897911" y="100002"/>
                      <a:pt x="1238829" y="100002"/>
                    </a:cubicBezTo>
                    <a:cubicBezTo>
                      <a:pt x="1247418" y="100002"/>
                      <a:pt x="1256668" y="101323"/>
                      <a:pt x="1265257" y="101984"/>
                    </a:cubicBezTo>
                    <a:cubicBezTo>
                      <a:pt x="1265257" y="135019"/>
                      <a:pt x="1263936" y="167393"/>
                      <a:pt x="1264596" y="200428"/>
                    </a:cubicBezTo>
                    <a:cubicBezTo>
                      <a:pt x="1265257" y="216945"/>
                      <a:pt x="1259311" y="221570"/>
                      <a:pt x="1243454" y="221570"/>
                    </a:cubicBezTo>
                    <a:cubicBezTo>
                      <a:pt x="1217026" y="221570"/>
                      <a:pt x="1190599" y="218266"/>
                      <a:pt x="1164171" y="223552"/>
                    </a:cubicBezTo>
                    <a:cubicBezTo>
                      <a:pt x="1164171" y="235444"/>
                      <a:pt x="1164171" y="246676"/>
                      <a:pt x="1164831" y="258568"/>
                    </a:cubicBezTo>
                    <a:cubicBezTo>
                      <a:pt x="1168796" y="347762"/>
                      <a:pt x="1156903" y="436295"/>
                      <a:pt x="1158885" y="525489"/>
                    </a:cubicBezTo>
                    <a:cubicBezTo>
                      <a:pt x="1160207" y="571737"/>
                      <a:pt x="1158885" y="572398"/>
                      <a:pt x="1207116" y="572398"/>
                    </a:cubicBezTo>
                    <a:cubicBezTo>
                      <a:pt x="1246097" y="572398"/>
                      <a:pt x="1285739" y="572398"/>
                      <a:pt x="1324719" y="572398"/>
                    </a:cubicBezTo>
                    <a:cubicBezTo>
                      <a:pt x="1372950" y="572398"/>
                      <a:pt x="1372289" y="572398"/>
                      <a:pt x="1372950" y="522846"/>
                    </a:cubicBezTo>
                    <a:cubicBezTo>
                      <a:pt x="1374932" y="423081"/>
                      <a:pt x="1361718" y="323977"/>
                      <a:pt x="1367665" y="224212"/>
                    </a:cubicBezTo>
                    <a:cubicBezTo>
                      <a:pt x="1340576" y="224873"/>
                      <a:pt x="1333969" y="212320"/>
                      <a:pt x="1335291" y="185892"/>
                    </a:cubicBezTo>
                    <a:cubicBezTo>
                      <a:pt x="1337933" y="141626"/>
                      <a:pt x="1335291" y="97359"/>
                      <a:pt x="1335291" y="53093"/>
                    </a:cubicBezTo>
                    <a:cubicBezTo>
                      <a:pt x="1342558" y="26004"/>
                      <a:pt x="1325380" y="27326"/>
                      <a:pt x="1306881" y="27326"/>
                    </a:cubicBezTo>
                    <a:cubicBezTo>
                      <a:pt x="935571" y="27326"/>
                      <a:pt x="564261" y="27326"/>
                      <a:pt x="192951" y="27986"/>
                    </a:cubicBezTo>
                    <a:cubicBezTo>
                      <a:pt x="174452" y="27986"/>
                      <a:pt x="159256" y="24683"/>
                      <a:pt x="143399" y="14112"/>
                    </a:cubicBezTo>
                    <a:cubicBezTo>
                      <a:pt x="109043" y="-8352"/>
                      <a:pt x="60812" y="-3066"/>
                      <a:pt x="31081" y="23362"/>
                    </a:cubicBezTo>
                    <a:cubicBezTo>
                      <a:pt x="1350" y="50450"/>
                      <a:pt x="-8560" y="100002"/>
                      <a:pt x="7957" y="139644"/>
                    </a:cubicBezTo>
                    <a:cubicBezTo>
                      <a:pt x="22492" y="177303"/>
                      <a:pt x="58170" y="199767"/>
                      <a:pt x="99133" y="196463"/>
                    </a:cubicBezTo>
                    <a:close/>
                  </a:path>
                </a:pathLst>
              </a:custGeom>
              <a:grpFill/>
              <a:ln w="6599" cap="flat">
                <a:noFill/>
                <a:prstDash val="solid"/>
                <a:miter/>
              </a:ln>
            </p:spPr>
            <p:txBody>
              <a:bodyPr rtlCol="0" anchor="ctr"/>
              <a:lstStyle/>
              <a:p>
                <a:endParaRPr lang="en-US"/>
              </a:p>
            </p:txBody>
          </p:sp>
        </p:grpSp>
        <p:grpSp>
          <p:nvGrpSpPr>
            <p:cNvPr id="99" name="Group 98">
              <a:extLst>
                <a:ext uri="{FF2B5EF4-FFF2-40B4-BE49-F238E27FC236}">
                  <a16:creationId xmlns:a16="http://schemas.microsoft.com/office/drawing/2014/main" id="{A41B19ED-3589-4DE1-A150-B99140988B50}"/>
                </a:ext>
              </a:extLst>
            </p:cNvPr>
            <p:cNvGrpSpPr/>
            <p:nvPr userDrawn="1"/>
          </p:nvGrpSpPr>
          <p:grpSpPr>
            <a:xfrm>
              <a:off x="4782728" y="2208743"/>
              <a:ext cx="1206268" cy="3147897"/>
              <a:chOff x="4889732" y="2208743"/>
              <a:chExt cx="1206268" cy="3147897"/>
            </a:xfrm>
            <a:grpFill/>
          </p:grpSpPr>
          <p:sp>
            <p:nvSpPr>
              <p:cNvPr id="55" name="Freeform: Shape 54">
                <a:extLst>
                  <a:ext uri="{FF2B5EF4-FFF2-40B4-BE49-F238E27FC236}">
                    <a16:creationId xmlns:a16="http://schemas.microsoft.com/office/drawing/2014/main" id="{F8C970CA-0C4B-42C4-B0C7-EB4872CFDF25}"/>
                  </a:ext>
                </a:extLst>
              </p:cNvPr>
              <p:cNvSpPr/>
              <p:nvPr userDrawn="1"/>
            </p:nvSpPr>
            <p:spPr>
              <a:xfrm flipH="1">
                <a:off x="4889732" y="2408235"/>
                <a:ext cx="1206268" cy="720041"/>
              </a:xfrm>
              <a:custGeom>
                <a:avLst/>
                <a:gdLst>
                  <a:gd name="connsiteX0" fmla="*/ 1864067 w 2214270"/>
                  <a:gd name="connsiteY0" fmla="*/ 1293985 h 1321734"/>
                  <a:gd name="connsiteX1" fmla="*/ 1891816 w 2214270"/>
                  <a:gd name="connsiteY1" fmla="*/ 1319752 h 1321734"/>
                  <a:gd name="connsiteX2" fmla="*/ 2041794 w 2214270"/>
                  <a:gd name="connsiteY2" fmla="*/ 1321734 h 1321734"/>
                  <a:gd name="connsiteX3" fmla="*/ 2185825 w 2214270"/>
                  <a:gd name="connsiteY3" fmla="*/ 1321074 h 1321734"/>
                  <a:gd name="connsiteX4" fmla="*/ 2214235 w 2214270"/>
                  <a:gd name="connsiteY4" fmla="*/ 1292663 h 1321734"/>
                  <a:gd name="connsiteX5" fmla="*/ 2214235 w 2214270"/>
                  <a:gd name="connsiteY5" fmla="*/ 1135418 h 1321734"/>
                  <a:gd name="connsiteX6" fmla="*/ 2185825 w 2214270"/>
                  <a:gd name="connsiteY6" fmla="*/ 1107009 h 1321734"/>
                  <a:gd name="connsiteX7" fmla="*/ 2041794 w 2214270"/>
                  <a:gd name="connsiteY7" fmla="*/ 1106348 h 1321734"/>
                  <a:gd name="connsiteX8" fmla="*/ 1908334 w 2214270"/>
                  <a:gd name="connsiteY8" fmla="*/ 1108330 h 1321734"/>
                  <a:gd name="connsiteX9" fmla="*/ 1866049 w 2214270"/>
                  <a:gd name="connsiteY9" fmla="*/ 1150614 h 1321734"/>
                  <a:gd name="connsiteX10" fmla="*/ 1834336 w 2214270"/>
                  <a:gd name="connsiteY10" fmla="*/ 1183649 h 1321734"/>
                  <a:gd name="connsiteX11" fmla="*/ 170710 w 2214270"/>
                  <a:gd name="connsiteY11" fmla="*/ 1183649 h 1321734"/>
                  <a:gd name="connsiteX12" fmla="*/ 139657 w 2214270"/>
                  <a:gd name="connsiteY12" fmla="*/ 1153257 h 1321734"/>
                  <a:gd name="connsiteX13" fmla="*/ 139657 w 2214270"/>
                  <a:gd name="connsiteY13" fmla="*/ 213090 h 1321734"/>
                  <a:gd name="connsiteX14" fmla="*/ 157496 w 2214270"/>
                  <a:gd name="connsiteY14" fmla="*/ 172127 h 1321734"/>
                  <a:gd name="connsiteX15" fmla="*/ 179959 w 2214270"/>
                  <a:gd name="connsiteY15" fmla="*/ 53863 h 1321734"/>
                  <a:gd name="connsiteX16" fmla="*/ 86801 w 2214270"/>
                  <a:gd name="connsiteY16" fmla="*/ 347 h 1321734"/>
                  <a:gd name="connsiteX17" fmla="*/ 3554 w 2214270"/>
                  <a:gd name="connsiteY17" fmla="*/ 71702 h 1321734"/>
                  <a:gd name="connsiteX18" fmla="*/ 44517 w 2214270"/>
                  <a:gd name="connsiteY18" fmla="*/ 181377 h 1321734"/>
                  <a:gd name="connsiteX19" fmla="*/ 66981 w 2214270"/>
                  <a:gd name="connsiteY19" fmla="*/ 223661 h 1321734"/>
                  <a:gd name="connsiteX20" fmla="*/ 66320 w 2214270"/>
                  <a:gd name="connsiteY20" fmla="*/ 1222630 h 1321734"/>
                  <a:gd name="connsiteX21" fmla="*/ 100676 w 2214270"/>
                  <a:gd name="connsiteY21" fmla="*/ 1256325 h 1321734"/>
                  <a:gd name="connsiteX22" fmla="*/ 1825747 w 2214270"/>
                  <a:gd name="connsiteY22" fmla="*/ 1255665 h 1321734"/>
                  <a:gd name="connsiteX23" fmla="*/ 1864067 w 2214270"/>
                  <a:gd name="connsiteY23" fmla="*/ 1293985 h 1321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214270" h="1321734">
                    <a:moveTo>
                      <a:pt x="1864067" y="1293985"/>
                    </a:moveTo>
                    <a:cubicBezTo>
                      <a:pt x="1862746" y="1317109"/>
                      <a:pt x="1872656" y="1319752"/>
                      <a:pt x="1891816" y="1319752"/>
                    </a:cubicBezTo>
                    <a:cubicBezTo>
                      <a:pt x="1942029" y="1319752"/>
                      <a:pt x="1991581" y="1316449"/>
                      <a:pt x="2041794" y="1321734"/>
                    </a:cubicBezTo>
                    <a:cubicBezTo>
                      <a:pt x="2090024" y="1321734"/>
                      <a:pt x="2137595" y="1320413"/>
                      <a:pt x="2185825" y="1321074"/>
                    </a:cubicBezTo>
                    <a:cubicBezTo>
                      <a:pt x="2206307" y="1321074"/>
                      <a:pt x="2214235" y="1313145"/>
                      <a:pt x="2214235" y="1292663"/>
                    </a:cubicBezTo>
                    <a:cubicBezTo>
                      <a:pt x="2213574" y="1240469"/>
                      <a:pt x="2213574" y="1187613"/>
                      <a:pt x="2214235" y="1135418"/>
                    </a:cubicBezTo>
                    <a:cubicBezTo>
                      <a:pt x="2214896" y="1114276"/>
                      <a:pt x="2206307" y="1107009"/>
                      <a:pt x="2185825" y="1107009"/>
                    </a:cubicBezTo>
                    <a:cubicBezTo>
                      <a:pt x="2137595" y="1107669"/>
                      <a:pt x="2090024" y="1107009"/>
                      <a:pt x="2041794" y="1106348"/>
                    </a:cubicBezTo>
                    <a:cubicBezTo>
                      <a:pt x="1997527" y="1107009"/>
                      <a:pt x="1952600" y="1107669"/>
                      <a:pt x="1908334" y="1108330"/>
                    </a:cubicBezTo>
                    <a:cubicBezTo>
                      <a:pt x="1865389" y="1108330"/>
                      <a:pt x="1864067" y="1108330"/>
                      <a:pt x="1866049" y="1150614"/>
                    </a:cubicBezTo>
                    <a:cubicBezTo>
                      <a:pt x="1867371" y="1175721"/>
                      <a:pt x="1861425" y="1183649"/>
                      <a:pt x="1834336" y="1183649"/>
                    </a:cubicBezTo>
                    <a:cubicBezTo>
                      <a:pt x="1280014" y="1182988"/>
                      <a:pt x="725692" y="1182988"/>
                      <a:pt x="170710" y="1183649"/>
                    </a:cubicBezTo>
                    <a:cubicBezTo>
                      <a:pt x="146925" y="1183649"/>
                      <a:pt x="139657" y="1178364"/>
                      <a:pt x="139657" y="1153257"/>
                    </a:cubicBezTo>
                    <a:cubicBezTo>
                      <a:pt x="140318" y="840089"/>
                      <a:pt x="140318" y="526259"/>
                      <a:pt x="139657" y="213090"/>
                    </a:cubicBezTo>
                    <a:cubicBezTo>
                      <a:pt x="139657" y="195912"/>
                      <a:pt x="142960" y="184020"/>
                      <a:pt x="157496" y="172127"/>
                    </a:cubicBezTo>
                    <a:cubicBezTo>
                      <a:pt x="189870" y="145699"/>
                      <a:pt x="198459" y="94826"/>
                      <a:pt x="179959" y="53863"/>
                    </a:cubicBezTo>
                    <a:cubicBezTo>
                      <a:pt x="163442" y="17525"/>
                      <a:pt x="128425" y="-2957"/>
                      <a:pt x="86801" y="347"/>
                    </a:cubicBezTo>
                    <a:cubicBezTo>
                      <a:pt x="43856" y="3650"/>
                      <a:pt x="14786" y="28757"/>
                      <a:pt x="3554" y="71702"/>
                    </a:cubicBezTo>
                    <a:cubicBezTo>
                      <a:pt x="-7678" y="114647"/>
                      <a:pt x="8179" y="162217"/>
                      <a:pt x="44517" y="181377"/>
                    </a:cubicBezTo>
                    <a:cubicBezTo>
                      <a:pt x="64338" y="191948"/>
                      <a:pt x="66981" y="204501"/>
                      <a:pt x="66981" y="223661"/>
                    </a:cubicBezTo>
                    <a:cubicBezTo>
                      <a:pt x="66320" y="556651"/>
                      <a:pt x="66981" y="889641"/>
                      <a:pt x="66320" y="1222630"/>
                    </a:cubicBezTo>
                    <a:cubicBezTo>
                      <a:pt x="66320" y="1250379"/>
                      <a:pt x="73588" y="1256325"/>
                      <a:pt x="100676" y="1256325"/>
                    </a:cubicBezTo>
                    <a:cubicBezTo>
                      <a:pt x="675479" y="1255665"/>
                      <a:pt x="1250944" y="1255665"/>
                      <a:pt x="1825747" y="1255665"/>
                    </a:cubicBezTo>
                    <a:cubicBezTo>
                      <a:pt x="1864067" y="1256325"/>
                      <a:pt x="1866049" y="1256325"/>
                      <a:pt x="1864067" y="1293985"/>
                    </a:cubicBezTo>
                    <a:close/>
                  </a:path>
                </a:pathLst>
              </a:custGeom>
              <a:grpFill/>
              <a:ln w="6599"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08F1CF96-44F7-4DA4-BD14-9FC77FB267D1}"/>
                  </a:ext>
                </a:extLst>
              </p:cNvPr>
              <p:cNvSpPr/>
              <p:nvPr userDrawn="1"/>
            </p:nvSpPr>
            <p:spPr>
              <a:xfrm flipH="1">
                <a:off x="4889732" y="3803842"/>
                <a:ext cx="862897" cy="590574"/>
              </a:xfrm>
              <a:custGeom>
                <a:avLst/>
                <a:gdLst>
                  <a:gd name="connsiteX0" fmla="*/ 162118 w 1583966"/>
                  <a:gd name="connsiteY0" fmla="*/ 885330 h 1084079"/>
                  <a:gd name="connsiteX1" fmla="*/ 162118 w 1583966"/>
                  <a:gd name="connsiteY1" fmla="*/ 156584 h 1084079"/>
                  <a:gd name="connsiteX2" fmla="*/ 154851 w 1583966"/>
                  <a:gd name="connsiteY2" fmla="*/ 110336 h 1084079"/>
                  <a:gd name="connsiteX3" fmla="*/ 166083 w 1583966"/>
                  <a:gd name="connsiteY3" fmla="*/ 108354 h 1084079"/>
                  <a:gd name="connsiteX4" fmla="*/ 1213282 w 1583966"/>
                  <a:gd name="connsiteY4" fmla="*/ 107693 h 1084079"/>
                  <a:gd name="connsiteX5" fmla="*/ 1235085 w 1583966"/>
                  <a:gd name="connsiteY5" fmla="*/ 130817 h 1084079"/>
                  <a:gd name="connsiteX6" fmla="*/ 1234424 w 1583966"/>
                  <a:gd name="connsiteY6" fmla="*/ 189619 h 1084079"/>
                  <a:gd name="connsiteX7" fmla="*/ 1255566 w 1583966"/>
                  <a:gd name="connsiteY7" fmla="*/ 210761 h 1084079"/>
                  <a:gd name="connsiteX8" fmla="*/ 1410829 w 1583966"/>
                  <a:gd name="connsiteY8" fmla="*/ 211422 h 1084079"/>
                  <a:gd name="connsiteX9" fmla="*/ 1555521 w 1583966"/>
                  <a:gd name="connsiteY9" fmla="*/ 210761 h 1084079"/>
                  <a:gd name="connsiteX10" fmla="*/ 1583931 w 1583966"/>
                  <a:gd name="connsiteY10" fmla="*/ 182351 h 1084079"/>
                  <a:gd name="connsiteX11" fmla="*/ 1583931 w 1583966"/>
                  <a:gd name="connsiteY11" fmla="*/ 29731 h 1084079"/>
                  <a:gd name="connsiteX12" fmla="*/ 1552878 w 1583966"/>
                  <a:gd name="connsiteY12" fmla="*/ 661 h 1084079"/>
                  <a:gd name="connsiteX13" fmla="*/ 1405544 w 1583966"/>
                  <a:gd name="connsiteY13" fmla="*/ 661 h 1084079"/>
                  <a:gd name="connsiteX14" fmla="*/ 1255566 w 1583966"/>
                  <a:gd name="connsiteY14" fmla="*/ 0 h 1084079"/>
                  <a:gd name="connsiteX15" fmla="*/ 1234424 w 1583966"/>
                  <a:gd name="connsiteY15" fmla="*/ 20481 h 1084079"/>
                  <a:gd name="connsiteX16" fmla="*/ 1200729 w 1583966"/>
                  <a:gd name="connsiteY16" fmla="*/ 53516 h 1084079"/>
                  <a:gd name="connsiteX17" fmla="*/ 158815 w 1583966"/>
                  <a:gd name="connsiteY17" fmla="*/ 52855 h 1084079"/>
                  <a:gd name="connsiteX18" fmla="*/ 89442 w 1583966"/>
                  <a:gd name="connsiteY18" fmla="*/ 122228 h 1084079"/>
                  <a:gd name="connsiteX19" fmla="*/ 89442 w 1583966"/>
                  <a:gd name="connsiteY19" fmla="*/ 861544 h 1084079"/>
                  <a:gd name="connsiteX20" fmla="*/ 66318 w 1583966"/>
                  <a:gd name="connsiteY20" fmla="*/ 893918 h 1084079"/>
                  <a:gd name="connsiteX21" fmla="*/ 17427 w 1583966"/>
                  <a:gd name="connsiteY21" fmla="*/ 928935 h 1084079"/>
                  <a:gd name="connsiteX22" fmla="*/ 31301 w 1583966"/>
                  <a:gd name="connsiteY22" fmla="*/ 1061074 h 1084079"/>
                  <a:gd name="connsiteX23" fmla="*/ 155512 w 1583966"/>
                  <a:gd name="connsiteY23" fmla="*/ 1064377 h 1084079"/>
                  <a:gd name="connsiteX24" fmla="*/ 175993 w 1583966"/>
                  <a:gd name="connsiteY24" fmla="*/ 932900 h 1084079"/>
                  <a:gd name="connsiteX25" fmla="*/ 162118 w 1583966"/>
                  <a:gd name="connsiteY25" fmla="*/ 885330 h 1084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583966" h="1084079">
                    <a:moveTo>
                      <a:pt x="162118" y="885330"/>
                    </a:moveTo>
                    <a:cubicBezTo>
                      <a:pt x="162118" y="642194"/>
                      <a:pt x="162118" y="399720"/>
                      <a:pt x="162118" y="156584"/>
                    </a:cubicBezTo>
                    <a:cubicBezTo>
                      <a:pt x="162118" y="141388"/>
                      <a:pt x="163440" y="125532"/>
                      <a:pt x="154851" y="110336"/>
                    </a:cubicBezTo>
                    <a:cubicBezTo>
                      <a:pt x="160797" y="109675"/>
                      <a:pt x="163440" y="108354"/>
                      <a:pt x="166083" y="108354"/>
                    </a:cubicBezTo>
                    <a:cubicBezTo>
                      <a:pt x="514929" y="108354"/>
                      <a:pt x="864436" y="108354"/>
                      <a:pt x="1213282" y="107693"/>
                    </a:cubicBezTo>
                    <a:cubicBezTo>
                      <a:pt x="1231782" y="107693"/>
                      <a:pt x="1235746" y="114960"/>
                      <a:pt x="1235085" y="130817"/>
                    </a:cubicBezTo>
                    <a:cubicBezTo>
                      <a:pt x="1233764" y="150638"/>
                      <a:pt x="1235746" y="170459"/>
                      <a:pt x="1234424" y="189619"/>
                    </a:cubicBezTo>
                    <a:cubicBezTo>
                      <a:pt x="1233103" y="206137"/>
                      <a:pt x="1238388" y="211422"/>
                      <a:pt x="1255566" y="210761"/>
                    </a:cubicBezTo>
                    <a:cubicBezTo>
                      <a:pt x="1307101" y="210101"/>
                      <a:pt x="1359295" y="210761"/>
                      <a:pt x="1410829" y="211422"/>
                    </a:cubicBezTo>
                    <a:cubicBezTo>
                      <a:pt x="1459060" y="211422"/>
                      <a:pt x="1507291" y="210101"/>
                      <a:pt x="1555521" y="210761"/>
                    </a:cubicBezTo>
                    <a:cubicBezTo>
                      <a:pt x="1576003" y="210761"/>
                      <a:pt x="1584592" y="203494"/>
                      <a:pt x="1583931" y="182351"/>
                    </a:cubicBezTo>
                    <a:cubicBezTo>
                      <a:pt x="1583270" y="131478"/>
                      <a:pt x="1582610" y="80605"/>
                      <a:pt x="1583931" y="29731"/>
                    </a:cubicBezTo>
                    <a:cubicBezTo>
                      <a:pt x="1584592" y="6607"/>
                      <a:pt x="1574021" y="661"/>
                      <a:pt x="1552878" y="661"/>
                    </a:cubicBezTo>
                    <a:cubicBezTo>
                      <a:pt x="1503987" y="1321"/>
                      <a:pt x="1454435" y="661"/>
                      <a:pt x="1405544" y="661"/>
                    </a:cubicBezTo>
                    <a:cubicBezTo>
                      <a:pt x="1355331" y="661"/>
                      <a:pt x="1305779" y="661"/>
                      <a:pt x="1255566" y="0"/>
                    </a:cubicBezTo>
                    <a:cubicBezTo>
                      <a:pt x="1239710" y="0"/>
                      <a:pt x="1231121" y="3964"/>
                      <a:pt x="1234424" y="20481"/>
                    </a:cubicBezTo>
                    <a:cubicBezTo>
                      <a:pt x="1240370" y="49552"/>
                      <a:pt x="1225835" y="53516"/>
                      <a:pt x="1200729" y="53516"/>
                    </a:cubicBezTo>
                    <a:cubicBezTo>
                      <a:pt x="853204" y="52855"/>
                      <a:pt x="506340" y="52855"/>
                      <a:pt x="158815" y="52855"/>
                    </a:cubicBezTo>
                    <a:cubicBezTo>
                      <a:pt x="113888" y="52855"/>
                      <a:pt x="89442" y="77301"/>
                      <a:pt x="89442" y="122228"/>
                    </a:cubicBezTo>
                    <a:cubicBezTo>
                      <a:pt x="89442" y="368667"/>
                      <a:pt x="89442" y="615106"/>
                      <a:pt x="89442" y="861544"/>
                    </a:cubicBezTo>
                    <a:cubicBezTo>
                      <a:pt x="89442" y="879383"/>
                      <a:pt x="88121" y="891276"/>
                      <a:pt x="66318" y="893918"/>
                    </a:cubicBezTo>
                    <a:cubicBezTo>
                      <a:pt x="45176" y="896561"/>
                      <a:pt x="29319" y="911096"/>
                      <a:pt x="17427" y="928935"/>
                    </a:cubicBezTo>
                    <a:cubicBezTo>
                      <a:pt x="-10323" y="970559"/>
                      <a:pt x="-4376" y="1029361"/>
                      <a:pt x="31301" y="1061074"/>
                    </a:cubicBezTo>
                    <a:cubicBezTo>
                      <a:pt x="63675" y="1090145"/>
                      <a:pt x="120495" y="1092127"/>
                      <a:pt x="155512" y="1064377"/>
                    </a:cubicBezTo>
                    <a:cubicBezTo>
                      <a:pt x="192510" y="1034646"/>
                      <a:pt x="202421" y="975845"/>
                      <a:pt x="175993" y="932900"/>
                    </a:cubicBezTo>
                    <a:cubicBezTo>
                      <a:pt x="164761" y="919025"/>
                      <a:pt x="162118" y="903168"/>
                      <a:pt x="162118" y="885330"/>
                    </a:cubicBezTo>
                    <a:close/>
                  </a:path>
                </a:pathLst>
              </a:custGeom>
              <a:grpFill/>
              <a:ln w="6599"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975FF321-0579-4300-A5D4-D86907C5E8EE}"/>
                  </a:ext>
                </a:extLst>
              </p:cNvPr>
              <p:cNvSpPr/>
              <p:nvPr userDrawn="1"/>
            </p:nvSpPr>
            <p:spPr>
              <a:xfrm flipH="1">
                <a:off x="4889732" y="2618015"/>
                <a:ext cx="898091" cy="123739"/>
              </a:xfrm>
              <a:custGeom>
                <a:avLst/>
                <a:gdLst>
                  <a:gd name="connsiteX0" fmla="*/ 66839 w 1648569"/>
                  <a:gd name="connsiteY0" fmla="*/ 192784 h 227140"/>
                  <a:gd name="connsiteX1" fmla="*/ 173872 w 1648569"/>
                  <a:gd name="connsiteY1" fmla="*/ 153142 h 227140"/>
                  <a:gd name="connsiteX2" fmla="*/ 215496 w 1648569"/>
                  <a:gd name="connsiteY2" fmla="*/ 130679 h 227140"/>
                  <a:gd name="connsiteX3" fmla="*/ 1265338 w 1648569"/>
                  <a:gd name="connsiteY3" fmla="*/ 130679 h 227140"/>
                  <a:gd name="connsiteX4" fmla="*/ 1283837 w 1648569"/>
                  <a:gd name="connsiteY4" fmla="*/ 130679 h 227140"/>
                  <a:gd name="connsiteX5" fmla="*/ 1299694 w 1648569"/>
                  <a:gd name="connsiteY5" fmla="*/ 146535 h 227140"/>
                  <a:gd name="connsiteX6" fmla="*/ 1299694 w 1648569"/>
                  <a:gd name="connsiteY6" fmla="*/ 165035 h 227140"/>
                  <a:gd name="connsiteX7" fmla="*/ 1362460 w 1648569"/>
                  <a:gd name="connsiteY7" fmla="*/ 226479 h 227140"/>
                  <a:gd name="connsiteX8" fmla="*/ 1474778 w 1648569"/>
                  <a:gd name="connsiteY8" fmla="*/ 227140 h 227140"/>
                  <a:gd name="connsiteX9" fmla="*/ 1618809 w 1648569"/>
                  <a:gd name="connsiteY9" fmla="*/ 226479 h 227140"/>
                  <a:gd name="connsiteX10" fmla="*/ 1648540 w 1648569"/>
                  <a:gd name="connsiteY10" fmla="*/ 196748 h 227140"/>
                  <a:gd name="connsiteX11" fmla="*/ 1648540 w 1648569"/>
                  <a:gd name="connsiteY11" fmla="*/ 47431 h 227140"/>
                  <a:gd name="connsiteX12" fmla="*/ 1616827 w 1648569"/>
                  <a:gd name="connsiteY12" fmla="*/ 17040 h 227140"/>
                  <a:gd name="connsiteX13" fmla="*/ 1475438 w 1648569"/>
                  <a:gd name="connsiteY13" fmla="*/ 16379 h 227140"/>
                  <a:gd name="connsiteX14" fmla="*/ 1320175 w 1648569"/>
                  <a:gd name="connsiteY14" fmla="*/ 17040 h 227140"/>
                  <a:gd name="connsiteX15" fmla="*/ 1300355 w 1648569"/>
                  <a:gd name="connsiteY15" fmla="*/ 30253 h 227140"/>
                  <a:gd name="connsiteX16" fmla="*/ 1267980 w 1648569"/>
                  <a:gd name="connsiteY16" fmla="*/ 59324 h 227140"/>
                  <a:gd name="connsiteX17" fmla="*/ 212853 w 1648569"/>
                  <a:gd name="connsiteY17" fmla="*/ 59324 h 227140"/>
                  <a:gd name="connsiteX18" fmla="*/ 169908 w 1648569"/>
                  <a:gd name="connsiteY18" fmla="*/ 36860 h 227140"/>
                  <a:gd name="connsiteX19" fmla="*/ 62215 w 1648569"/>
                  <a:gd name="connsiteY19" fmla="*/ 5808 h 227140"/>
                  <a:gd name="connsiteX20" fmla="*/ 109 w 1648569"/>
                  <a:gd name="connsiteY20" fmla="*/ 102269 h 227140"/>
                  <a:gd name="connsiteX21" fmla="*/ 66839 w 1648569"/>
                  <a:gd name="connsiteY21" fmla="*/ 192784 h 227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569" h="227140">
                    <a:moveTo>
                      <a:pt x="66839" y="192784"/>
                    </a:moveTo>
                    <a:cubicBezTo>
                      <a:pt x="109785" y="204676"/>
                      <a:pt x="154712" y="190141"/>
                      <a:pt x="173872" y="153142"/>
                    </a:cubicBezTo>
                    <a:cubicBezTo>
                      <a:pt x="184443" y="133982"/>
                      <a:pt x="196335" y="130679"/>
                      <a:pt x="215496" y="130679"/>
                    </a:cubicBezTo>
                    <a:cubicBezTo>
                      <a:pt x="565663" y="131339"/>
                      <a:pt x="915170" y="130679"/>
                      <a:pt x="1265338" y="130679"/>
                    </a:cubicBezTo>
                    <a:cubicBezTo>
                      <a:pt x="1271284" y="130679"/>
                      <a:pt x="1277891" y="131339"/>
                      <a:pt x="1283837" y="130679"/>
                    </a:cubicBezTo>
                    <a:cubicBezTo>
                      <a:pt x="1295069" y="130018"/>
                      <a:pt x="1300355" y="134643"/>
                      <a:pt x="1299694" y="146535"/>
                    </a:cubicBezTo>
                    <a:cubicBezTo>
                      <a:pt x="1299033" y="152482"/>
                      <a:pt x="1299694" y="159089"/>
                      <a:pt x="1299694" y="165035"/>
                    </a:cubicBezTo>
                    <a:cubicBezTo>
                      <a:pt x="1299694" y="226479"/>
                      <a:pt x="1299694" y="226479"/>
                      <a:pt x="1362460" y="226479"/>
                    </a:cubicBezTo>
                    <a:cubicBezTo>
                      <a:pt x="1400119" y="226479"/>
                      <a:pt x="1437118" y="227140"/>
                      <a:pt x="1474778" y="227140"/>
                    </a:cubicBezTo>
                    <a:cubicBezTo>
                      <a:pt x="1523008" y="226479"/>
                      <a:pt x="1571239" y="225819"/>
                      <a:pt x="1618809" y="226479"/>
                    </a:cubicBezTo>
                    <a:cubicBezTo>
                      <a:pt x="1641272" y="227140"/>
                      <a:pt x="1648540" y="217890"/>
                      <a:pt x="1648540" y="196748"/>
                    </a:cubicBezTo>
                    <a:cubicBezTo>
                      <a:pt x="1647879" y="147196"/>
                      <a:pt x="1647219" y="96983"/>
                      <a:pt x="1648540" y="47431"/>
                    </a:cubicBezTo>
                    <a:cubicBezTo>
                      <a:pt x="1649201" y="22986"/>
                      <a:pt x="1638630" y="17040"/>
                      <a:pt x="1616827" y="17040"/>
                    </a:cubicBezTo>
                    <a:cubicBezTo>
                      <a:pt x="1569918" y="17700"/>
                      <a:pt x="1522348" y="16379"/>
                      <a:pt x="1475438" y="16379"/>
                    </a:cubicBezTo>
                    <a:cubicBezTo>
                      <a:pt x="1423904" y="16379"/>
                      <a:pt x="1371709" y="17040"/>
                      <a:pt x="1320175" y="17040"/>
                    </a:cubicBezTo>
                    <a:cubicBezTo>
                      <a:pt x="1310926" y="17040"/>
                      <a:pt x="1297712" y="13736"/>
                      <a:pt x="1300355" y="30253"/>
                    </a:cubicBezTo>
                    <a:cubicBezTo>
                      <a:pt x="1304979" y="58002"/>
                      <a:pt x="1289123" y="59324"/>
                      <a:pt x="1267980" y="59324"/>
                    </a:cubicBezTo>
                    <a:cubicBezTo>
                      <a:pt x="916492" y="58663"/>
                      <a:pt x="564342" y="58663"/>
                      <a:pt x="212853" y="59324"/>
                    </a:cubicBezTo>
                    <a:cubicBezTo>
                      <a:pt x="193032" y="59324"/>
                      <a:pt x="181140" y="54699"/>
                      <a:pt x="169908" y="36860"/>
                    </a:cubicBezTo>
                    <a:cubicBezTo>
                      <a:pt x="148105" y="3165"/>
                      <a:pt x="102517" y="-8067"/>
                      <a:pt x="62215" y="5808"/>
                    </a:cubicBezTo>
                    <a:cubicBezTo>
                      <a:pt x="23234" y="19022"/>
                      <a:pt x="-1873" y="57342"/>
                      <a:pt x="109" y="102269"/>
                    </a:cubicBezTo>
                    <a:cubicBezTo>
                      <a:pt x="1431" y="146535"/>
                      <a:pt x="28519" y="182213"/>
                      <a:pt x="66839" y="192784"/>
                    </a:cubicBezTo>
                    <a:close/>
                  </a:path>
                </a:pathLst>
              </a:custGeom>
              <a:grpFill/>
              <a:ln w="6599"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F97C3A21-57B5-4F03-B5FB-EB7FA22E9BC3}"/>
                  </a:ext>
                </a:extLst>
              </p:cNvPr>
              <p:cNvSpPr/>
              <p:nvPr userDrawn="1"/>
            </p:nvSpPr>
            <p:spPr>
              <a:xfrm rot="10800000" flipH="1">
                <a:off x="4889732" y="2208743"/>
                <a:ext cx="769123" cy="128635"/>
              </a:xfrm>
              <a:custGeom>
                <a:avLst/>
                <a:gdLst>
                  <a:gd name="connsiteX0" fmla="*/ 1409189 w 1411831"/>
                  <a:gd name="connsiteY0" fmla="*/ 73007 h 236127"/>
                  <a:gd name="connsiteX1" fmla="*/ 1238730 w 1411831"/>
                  <a:gd name="connsiteY1" fmla="*/ 45257 h 236127"/>
                  <a:gd name="connsiteX2" fmla="*/ 1212963 w 1411831"/>
                  <a:gd name="connsiteY2" fmla="*/ 55168 h 236127"/>
                  <a:gd name="connsiteX3" fmla="*/ 385775 w 1411831"/>
                  <a:gd name="connsiteY3" fmla="*/ 55168 h 236127"/>
                  <a:gd name="connsiteX4" fmla="*/ 363972 w 1411831"/>
                  <a:gd name="connsiteY4" fmla="*/ 34687 h 236127"/>
                  <a:gd name="connsiteX5" fmla="*/ 340848 w 1411831"/>
                  <a:gd name="connsiteY5" fmla="*/ 12884 h 236127"/>
                  <a:gd name="connsiteX6" fmla="*/ 190870 w 1411831"/>
                  <a:gd name="connsiteY6" fmla="*/ 12884 h 236127"/>
                  <a:gd name="connsiteX7" fmla="*/ 165103 w 1411831"/>
                  <a:gd name="connsiteY7" fmla="*/ 991 h 236127"/>
                  <a:gd name="connsiteX8" fmla="*/ 31643 w 1411831"/>
                  <a:gd name="connsiteY8" fmla="*/ 991 h 236127"/>
                  <a:gd name="connsiteX9" fmla="*/ 1251 w 1411831"/>
                  <a:gd name="connsiteY9" fmla="*/ 34026 h 236127"/>
                  <a:gd name="connsiteX10" fmla="*/ 1251 w 1411831"/>
                  <a:gd name="connsiteY10" fmla="*/ 199860 h 236127"/>
                  <a:gd name="connsiteX11" fmla="*/ 37589 w 1411831"/>
                  <a:gd name="connsiteY11" fmla="*/ 234877 h 236127"/>
                  <a:gd name="connsiteX12" fmla="*/ 160478 w 1411831"/>
                  <a:gd name="connsiteY12" fmla="*/ 234877 h 236127"/>
                  <a:gd name="connsiteX13" fmla="*/ 192192 w 1411831"/>
                  <a:gd name="connsiteY13" fmla="*/ 222984 h 236127"/>
                  <a:gd name="connsiteX14" fmla="*/ 339526 w 1411831"/>
                  <a:gd name="connsiteY14" fmla="*/ 223645 h 236127"/>
                  <a:gd name="connsiteX15" fmla="*/ 363972 w 1411831"/>
                  <a:gd name="connsiteY15" fmla="*/ 199860 h 236127"/>
                  <a:gd name="connsiteX16" fmla="*/ 363311 w 1411831"/>
                  <a:gd name="connsiteY16" fmla="*/ 151629 h 236127"/>
                  <a:gd name="connsiteX17" fmla="*/ 386435 w 1411831"/>
                  <a:gd name="connsiteY17" fmla="*/ 126523 h 236127"/>
                  <a:gd name="connsiteX18" fmla="*/ 1203053 w 1411831"/>
                  <a:gd name="connsiteY18" fmla="*/ 126523 h 236127"/>
                  <a:gd name="connsiteX19" fmla="*/ 1230802 w 1411831"/>
                  <a:gd name="connsiteY19" fmla="*/ 145022 h 236127"/>
                  <a:gd name="connsiteX20" fmla="*/ 1339817 w 1411831"/>
                  <a:gd name="connsiteY20" fmla="*/ 196556 h 236127"/>
                  <a:gd name="connsiteX21" fmla="*/ 1411832 w 1411831"/>
                  <a:gd name="connsiteY21" fmla="*/ 124541 h 236127"/>
                  <a:gd name="connsiteX22" fmla="*/ 1411832 w 1411831"/>
                  <a:gd name="connsiteY22" fmla="*/ 76310 h 236127"/>
                  <a:gd name="connsiteX23" fmla="*/ 1409189 w 1411831"/>
                  <a:gd name="connsiteY23" fmla="*/ 73007 h 236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11831" h="236127">
                    <a:moveTo>
                      <a:pt x="1409189" y="73007"/>
                    </a:moveTo>
                    <a:cubicBezTo>
                      <a:pt x="1375494" y="-8259"/>
                      <a:pt x="1294889" y="-21472"/>
                      <a:pt x="1238730" y="45257"/>
                    </a:cubicBezTo>
                    <a:cubicBezTo>
                      <a:pt x="1230802" y="54507"/>
                      <a:pt x="1222874" y="55168"/>
                      <a:pt x="1212963" y="55168"/>
                    </a:cubicBezTo>
                    <a:cubicBezTo>
                      <a:pt x="937454" y="55168"/>
                      <a:pt x="661284" y="55168"/>
                      <a:pt x="385775" y="55168"/>
                    </a:cubicBezTo>
                    <a:cubicBezTo>
                      <a:pt x="370579" y="55168"/>
                      <a:pt x="361329" y="51864"/>
                      <a:pt x="363972" y="34687"/>
                    </a:cubicBezTo>
                    <a:cubicBezTo>
                      <a:pt x="366614" y="16187"/>
                      <a:pt x="357365" y="12884"/>
                      <a:pt x="340848" y="12884"/>
                    </a:cubicBezTo>
                    <a:cubicBezTo>
                      <a:pt x="290635" y="13544"/>
                      <a:pt x="241083" y="12884"/>
                      <a:pt x="190870" y="12884"/>
                    </a:cubicBezTo>
                    <a:cubicBezTo>
                      <a:pt x="184263" y="4955"/>
                      <a:pt x="175674" y="991"/>
                      <a:pt x="165103" y="991"/>
                    </a:cubicBezTo>
                    <a:cubicBezTo>
                      <a:pt x="120837" y="-330"/>
                      <a:pt x="75909" y="-330"/>
                      <a:pt x="31643" y="991"/>
                    </a:cubicBezTo>
                    <a:cubicBezTo>
                      <a:pt x="10501" y="1652"/>
                      <a:pt x="1912" y="14205"/>
                      <a:pt x="1251" y="34026"/>
                    </a:cubicBezTo>
                    <a:cubicBezTo>
                      <a:pt x="-71" y="89524"/>
                      <a:pt x="-731" y="144362"/>
                      <a:pt x="1251" y="199860"/>
                    </a:cubicBezTo>
                    <a:cubicBezTo>
                      <a:pt x="2572" y="227609"/>
                      <a:pt x="8519" y="233555"/>
                      <a:pt x="37589" y="234877"/>
                    </a:cubicBezTo>
                    <a:cubicBezTo>
                      <a:pt x="78552" y="236859"/>
                      <a:pt x="119515" y="236198"/>
                      <a:pt x="160478" y="234877"/>
                    </a:cubicBezTo>
                    <a:cubicBezTo>
                      <a:pt x="172371" y="234877"/>
                      <a:pt x="182942" y="230913"/>
                      <a:pt x="192192" y="222984"/>
                    </a:cubicBezTo>
                    <a:cubicBezTo>
                      <a:pt x="241083" y="222984"/>
                      <a:pt x="290635" y="222323"/>
                      <a:pt x="339526" y="223645"/>
                    </a:cubicBezTo>
                    <a:cubicBezTo>
                      <a:pt x="357365" y="224306"/>
                      <a:pt x="365954" y="219681"/>
                      <a:pt x="363972" y="199860"/>
                    </a:cubicBezTo>
                    <a:cubicBezTo>
                      <a:pt x="362650" y="184003"/>
                      <a:pt x="364632" y="167486"/>
                      <a:pt x="363311" y="151629"/>
                    </a:cubicBezTo>
                    <a:cubicBezTo>
                      <a:pt x="361990" y="133791"/>
                      <a:pt x="367275" y="126523"/>
                      <a:pt x="386435" y="126523"/>
                    </a:cubicBezTo>
                    <a:cubicBezTo>
                      <a:pt x="658641" y="127184"/>
                      <a:pt x="930847" y="127184"/>
                      <a:pt x="1203053" y="126523"/>
                    </a:cubicBezTo>
                    <a:cubicBezTo>
                      <a:pt x="1218249" y="126523"/>
                      <a:pt x="1224195" y="131808"/>
                      <a:pt x="1230802" y="145022"/>
                    </a:cubicBezTo>
                    <a:cubicBezTo>
                      <a:pt x="1250623" y="187968"/>
                      <a:pt x="1292907" y="206467"/>
                      <a:pt x="1339817" y="196556"/>
                    </a:cubicBezTo>
                    <a:cubicBezTo>
                      <a:pt x="1379458" y="187968"/>
                      <a:pt x="1397957" y="158897"/>
                      <a:pt x="1411832" y="124541"/>
                    </a:cubicBezTo>
                    <a:cubicBezTo>
                      <a:pt x="1411832" y="108684"/>
                      <a:pt x="1411832" y="92167"/>
                      <a:pt x="1411832" y="76310"/>
                    </a:cubicBezTo>
                    <a:cubicBezTo>
                      <a:pt x="1411171" y="74989"/>
                      <a:pt x="1409189" y="74328"/>
                      <a:pt x="1409189" y="73007"/>
                    </a:cubicBezTo>
                    <a:close/>
                  </a:path>
                </a:pathLst>
              </a:custGeom>
              <a:grpFill/>
              <a:ln w="6599"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56A5EE0E-5C86-491E-BBE5-EA1C72574F59}"/>
                  </a:ext>
                </a:extLst>
              </p:cNvPr>
              <p:cNvSpPr/>
              <p:nvPr userDrawn="1"/>
            </p:nvSpPr>
            <p:spPr>
              <a:xfrm rot="5400000" flipH="1">
                <a:off x="4671618" y="4826701"/>
                <a:ext cx="748053" cy="311825"/>
              </a:xfrm>
              <a:custGeom>
                <a:avLst/>
                <a:gdLst>
                  <a:gd name="connsiteX0" fmla="*/ 99133 w 1373154"/>
                  <a:gd name="connsiteY0" fmla="*/ 196463 h 572397"/>
                  <a:gd name="connsiteX1" fmla="*/ 185023 w 1373154"/>
                  <a:gd name="connsiteY1" fmla="*/ 121805 h 572397"/>
                  <a:gd name="connsiteX2" fmla="*/ 216075 w 1373154"/>
                  <a:gd name="connsiteY2" fmla="*/ 100002 h 572397"/>
                  <a:gd name="connsiteX3" fmla="*/ 1238829 w 1373154"/>
                  <a:gd name="connsiteY3" fmla="*/ 100002 h 572397"/>
                  <a:gd name="connsiteX4" fmla="*/ 1265257 w 1373154"/>
                  <a:gd name="connsiteY4" fmla="*/ 101984 h 572397"/>
                  <a:gd name="connsiteX5" fmla="*/ 1264596 w 1373154"/>
                  <a:gd name="connsiteY5" fmla="*/ 200428 h 572397"/>
                  <a:gd name="connsiteX6" fmla="*/ 1243454 w 1373154"/>
                  <a:gd name="connsiteY6" fmla="*/ 221570 h 572397"/>
                  <a:gd name="connsiteX7" fmla="*/ 1164171 w 1373154"/>
                  <a:gd name="connsiteY7" fmla="*/ 223552 h 572397"/>
                  <a:gd name="connsiteX8" fmla="*/ 1164831 w 1373154"/>
                  <a:gd name="connsiteY8" fmla="*/ 258568 h 572397"/>
                  <a:gd name="connsiteX9" fmla="*/ 1158885 w 1373154"/>
                  <a:gd name="connsiteY9" fmla="*/ 525489 h 572397"/>
                  <a:gd name="connsiteX10" fmla="*/ 1207116 w 1373154"/>
                  <a:gd name="connsiteY10" fmla="*/ 572398 h 572397"/>
                  <a:gd name="connsiteX11" fmla="*/ 1324719 w 1373154"/>
                  <a:gd name="connsiteY11" fmla="*/ 572398 h 572397"/>
                  <a:gd name="connsiteX12" fmla="*/ 1372950 w 1373154"/>
                  <a:gd name="connsiteY12" fmla="*/ 522846 h 572397"/>
                  <a:gd name="connsiteX13" fmla="*/ 1367665 w 1373154"/>
                  <a:gd name="connsiteY13" fmla="*/ 224212 h 572397"/>
                  <a:gd name="connsiteX14" fmla="*/ 1335291 w 1373154"/>
                  <a:gd name="connsiteY14" fmla="*/ 185892 h 572397"/>
                  <a:gd name="connsiteX15" fmla="*/ 1335291 w 1373154"/>
                  <a:gd name="connsiteY15" fmla="*/ 53093 h 572397"/>
                  <a:gd name="connsiteX16" fmla="*/ 1306881 w 1373154"/>
                  <a:gd name="connsiteY16" fmla="*/ 27326 h 572397"/>
                  <a:gd name="connsiteX17" fmla="*/ 192951 w 1373154"/>
                  <a:gd name="connsiteY17" fmla="*/ 27986 h 572397"/>
                  <a:gd name="connsiteX18" fmla="*/ 143399 w 1373154"/>
                  <a:gd name="connsiteY18" fmla="*/ 14112 h 572397"/>
                  <a:gd name="connsiteX19" fmla="*/ 31081 w 1373154"/>
                  <a:gd name="connsiteY19" fmla="*/ 23362 h 572397"/>
                  <a:gd name="connsiteX20" fmla="*/ 7957 w 1373154"/>
                  <a:gd name="connsiteY20" fmla="*/ 139644 h 572397"/>
                  <a:gd name="connsiteX21" fmla="*/ 99133 w 1373154"/>
                  <a:gd name="connsiteY21" fmla="*/ 196463 h 572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373154" h="572397">
                    <a:moveTo>
                      <a:pt x="99133" y="196463"/>
                    </a:moveTo>
                    <a:cubicBezTo>
                      <a:pt x="144060" y="193160"/>
                      <a:pt x="175773" y="168053"/>
                      <a:pt x="185023" y="121805"/>
                    </a:cubicBezTo>
                    <a:cubicBezTo>
                      <a:pt x="188987" y="100663"/>
                      <a:pt x="199558" y="100002"/>
                      <a:pt x="216075" y="100002"/>
                    </a:cubicBezTo>
                    <a:cubicBezTo>
                      <a:pt x="556993" y="100002"/>
                      <a:pt x="897911" y="100002"/>
                      <a:pt x="1238829" y="100002"/>
                    </a:cubicBezTo>
                    <a:cubicBezTo>
                      <a:pt x="1247418" y="100002"/>
                      <a:pt x="1256668" y="101323"/>
                      <a:pt x="1265257" y="101984"/>
                    </a:cubicBezTo>
                    <a:cubicBezTo>
                      <a:pt x="1265257" y="135019"/>
                      <a:pt x="1263936" y="167393"/>
                      <a:pt x="1264596" y="200428"/>
                    </a:cubicBezTo>
                    <a:cubicBezTo>
                      <a:pt x="1265257" y="216945"/>
                      <a:pt x="1259311" y="221570"/>
                      <a:pt x="1243454" y="221570"/>
                    </a:cubicBezTo>
                    <a:cubicBezTo>
                      <a:pt x="1217026" y="221570"/>
                      <a:pt x="1190599" y="218266"/>
                      <a:pt x="1164171" y="223552"/>
                    </a:cubicBezTo>
                    <a:cubicBezTo>
                      <a:pt x="1164171" y="235444"/>
                      <a:pt x="1164171" y="246676"/>
                      <a:pt x="1164831" y="258568"/>
                    </a:cubicBezTo>
                    <a:cubicBezTo>
                      <a:pt x="1168796" y="347762"/>
                      <a:pt x="1156903" y="436295"/>
                      <a:pt x="1158885" y="525489"/>
                    </a:cubicBezTo>
                    <a:cubicBezTo>
                      <a:pt x="1160207" y="571737"/>
                      <a:pt x="1158885" y="572398"/>
                      <a:pt x="1207116" y="572398"/>
                    </a:cubicBezTo>
                    <a:cubicBezTo>
                      <a:pt x="1246097" y="572398"/>
                      <a:pt x="1285739" y="572398"/>
                      <a:pt x="1324719" y="572398"/>
                    </a:cubicBezTo>
                    <a:cubicBezTo>
                      <a:pt x="1372950" y="572398"/>
                      <a:pt x="1372289" y="572398"/>
                      <a:pt x="1372950" y="522846"/>
                    </a:cubicBezTo>
                    <a:cubicBezTo>
                      <a:pt x="1374932" y="423081"/>
                      <a:pt x="1361718" y="323977"/>
                      <a:pt x="1367665" y="224212"/>
                    </a:cubicBezTo>
                    <a:cubicBezTo>
                      <a:pt x="1340576" y="224873"/>
                      <a:pt x="1333969" y="212320"/>
                      <a:pt x="1335291" y="185892"/>
                    </a:cubicBezTo>
                    <a:cubicBezTo>
                      <a:pt x="1337933" y="141626"/>
                      <a:pt x="1335291" y="97359"/>
                      <a:pt x="1335291" y="53093"/>
                    </a:cubicBezTo>
                    <a:cubicBezTo>
                      <a:pt x="1342558" y="26004"/>
                      <a:pt x="1325380" y="27326"/>
                      <a:pt x="1306881" y="27326"/>
                    </a:cubicBezTo>
                    <a:cubicBezTo>
                      <a:pt x="935571" y="27326"/>
                      <a:pt x="564261" y="27326"/>
                      <a:pt x="192951" y="27986"/>
                    </a:cubicBezTo>
                    <a:cubicBezTo>
                      <a:pt x="174452" y="27986"/>
                      <a:pt x="159256" y="24683"/>
                      <a:pt x="143399" y="14112"/>
                    </a:cubicBezTo>
                    <a:cubicBezTo>
                      <a:pt x="109043" y="-8352"/>
                      <a:pt x="60812" y="-3066"/>
                      <a:pt x="31081" y="23362"/>
                    </a:cubicBezTo>
                    <a:cubicBezTo>
                      <a:pt x="1350" y="50450"/>
                      <a:pt x="-8560" y="100002"/>
                      <a:pt x="7957" y="139644"/>
                    </a:cubicBezTo>
                    <a:cubicBezTo>
                      <a:pt x="22492" y="177303"/>
                      <a:pt x="58170" y="199767"/>
                      <a:pt x="99133" y="196463"/>
                    </a:cubicBezTo>
                    <a:close/>
                  </a:path>
                </a:pathLst>
              </a:custGeom>
              <a:grpFill/>
              <a:ln w="6599"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0ED86755-4944-466C-9C5F-565B01B373F1}"/>
                  </a:ext>
                </a:extLst>
              </p:cNvPr>
              <p:cNvSpPr/>
              <p:nvPr userDrawn="1"/>
            </p:nvSpPr>
            <p:spPr>
              <a:xfrm rot="5400000" flipH="1">
                <a:off x="4871004" y="4236381"/>
                <a:ext cx="497194" cy="459738"/>
              </a:xfrm>
              <a:custGeom>
                <a:avLst/>
                <a:gdLst>
                  <a:gd name="connsiteX0" fmla="*/ 96662 w 912667"/>
                  <a:gd name="connsiteY0" fmla="*/ 195773 h 843913"/>
                  <a:gd name="connsiteX1" fmla="*/ 186517 w 912667"/>
                  <a:gd name="connsiteY1" fmla="*/ 119133 h 843913"/>
                  <a:gd name="connsiteX2" fmla="*/ 210302 w 912667"/>
                  <a:gd name="connsiteY2" fmla="*/ 99312 h 843913"/>
                  <a:gd name="connsiteX3" fmla="*/ 759338 w 912667"/>
                  <a:gd name="connsiteY3" fmla="*/ 99312 h 843913"/>
                  <a:gd name="connsiteX4" fmla="*/ 783123 w 912667"/>
                  <a:gd name="connsiteY4" fmla="*/ 123758 h 843913"/>
                  <a:gd name="connsiteX5" fmla="*/ 782462 w 912667"/>
                  <a:gd name="connsiteY5" fmla="*/ 434284 h 843913"/>
                  <a:gd name="connsiteX6" fmla="*/ 724321 w 912667"/>
                  <a:gd name="connsiteY6" fmla="*/ 492425 h 843913"/>
                  <a:gd name="connsiteX7" fmla="*/ 701197 w 912667"/>
                  <a:gd name="connsiteY7" fmla="*/ 517531 h 843913"/>
                  <a:gd name="connsiteX8" fmla="*/ 701197 w 912667"/>
                  <a:gd name="connsiteY8" fmla="*/ 667508 h 843913"/>
                  <a:gd name="connsiteX9" fmla="*/ 704500 w 912667"/>
                  <a:gd name="connsiteY9" fmla="*/ 665526 h 843913"/>
                  <a:gd name="connsiteX10" fmla="*/ 702518 w 912667"/>
                  <a:gd name="connsiteY10" fmla="*/ 820789 h 843913"/>
                  <a:gd name="connsiteX11" fmla="*/ 724982 w 912667"/>
                  <a:gd name="connsiteY11" fmla="*/ 843914 h 843913"/>
                  <a:gd name="connsiteX12" fmla="*/ 888173 w 912667"/>
                  <a:gd name="connsiteY12" fmla="*/ 843914 h 843913"/>
                  <a:gd name="connsiteX13" fmla="*/ 911958 w 912667"/>
                  <a:gd name="connsiteY13" fmla="*/ 819468 h 843913"/>
                  <a:gd name="connsiteX14" fmla="*/ 910637 w 912667"/>
                  <a:gd name="connsiteY14" fmla="*/ 672133 h 843913"/>
                  <a:gd name="connsiteX15" fmla="*/ 910637 w 912667"/>
                  <a:gd name="connsiteY15" fmla="*/ 672133 h 843913"/>
                  <a:gd name="connsiteX16" fmla="*/ 911958 w 912667"/>
                  <a:gd name="connsiteY16" fmla="*/ 666848 h 843913"/>
                  <a:gd name="connsiteX17" fmla="*/ 912619 w 912667"/>
                  <a:gd name="connsiteY17" fmla="*/ 522156 h 843913"/>
                  <a:gd name="connsiteX18" fmla="*/ 883548 w 912667"/>
                  <a:gd name="connsiteY18" fmla="*/ 493085 h 843913"/>
                  <a:gd name="connsiteX19" fmla="*/ 855799 w 912667"/>
                  <a:gd name="connsiteY19" fmla="*/ 464676 h 843913"/>
                  <a:gd name="connsiteX20" fmla="*/ 856460 w 912667"/>
                  <a:gd name="connsiteY20" fmla="*/ 82134 h 843913"/>
                  <a:gd name="connsiteX21" fmla="*/ 818800 w 912667"/>
                  <a:gd name="connsiteY21" fmla="*/ 45796 h 843913"/>
                  <a:gd name="connsiteX22" fmla="*/ 203034 w 912667"/>
                  <a:gd name="connsiteY22" fmla="*/ 45796 h 843913"/>
                  <a:gd name="connsiteX23" fmla="*/ 166035 w 912667"/>
                  <a:gd name="connsiteY23" fmla="*/ 31260 h 843913"/>
                  <a:gd name="connsiteX24" fmla="*/ 48432 w 912667"/>
                  <a:gd name="connsiteY24" fmla="*/ 11440 h 843913"/>
                  <a:gd name="connsiteX25" fmla="*/ 4165 w 912667"/>
                  <a:gd name="connsiteY25" fmla="*/ 127722 h 843913"/>
                  <a:gd name="connsiteX26" fmla="*/ 96662 w 912667"/>
                  <a:gd name="connsiteY26" fmla="*/ 195773 h 843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912667" h="843913">
                    <a:moveTo>
                      <a:pt x="96662" y="195773"/>
                    </a:moveTo>
                    <a:cubicBezTo>
                      <a:pt x="142911" y="194452"/>
                      <a:pt x="177267" y="166703"/>
                      <a:pt x="186517" y="119133"/>
                    </a:cubicBezTo>
                    <a:cubicBezTo>
                      <a:pt x="189820" y="102615"/>
                      <a:pt x="195766" y="99312"/>
                      <a:pt x="210302" y="99312"/>
                    </a:cubicBezTo>
                    <a:cubicBezTo>
                      <a:pt x="393314" y="99973"/>
                      <a:pt x="576326" y="99973"/>
                      <a:pt x="759338" y="99312"/>
                    </a:cubicBezTo>
                    <a:cubicBezTo>
                      <a:pt x="778498" y="99312"/>
                      <a:pt x="783123" y="105258"/>
                      <a:pt x="783123" y="123758"/>
                    </a:cubicBezTo>
                    <a:cubicBezTo>
                      <a:pt x="782462" y="227486"/>
                      <a:pt x="782462" y="330555"/>
                      <a:pt x="782462" y="434284"/>
                    </a:cubicBezTo>
                    <a:cubicBezTo>
                      <a:pt x="782462" y="491764"/>
                      <a:pt x="782462" y="492425"/>
                      <a:pt x="724321" y="492425"/>
                    </a:cubicBezTo>
                    <a:cubicBezTo>
                      <a:pt x="704500" y="492425"/>
                      <a:pt x="700536" y="499692"/>
                      <a:pt x="701197" y="517531"/>
                    </a:cubicBezTo>
                    <a:cubicBezTo>
                      <a:pt x="701858" y="567744"/>
                      <a:pt x="701197" y="617296"/>
                      <a:pt x="701197" y="667508"/>
                    </a:cubicBezTo>
                    <a:cubicBezTo>
                      <a:pt x="701858" y="666187"/>
                      <a:pt x="703179" y="665526"/>
                      <a:pt x="704500" y="665526"/>
                    </a:cubicBezTo>
                    <a:cubicBezTo>
                      <a:pt x="699876" y="717060"/>
                      <a:pt x="703179" y="768595"/>
                      <a:pt x="702518" y="820789"/>
                    </a:cubicBezTo>
                    <a:cubicBezTo>
                      <a:pt x="702518" y="835985"/>
                      <a:pt x="709125" y="843914"/>
                      <a:pt x="724982" y="843914"/>
                    </a:cubicBezTo>
                    <a:cubicBezTo>
                      <a:pt x="779159" y="843914"/>
                      <a:pt x="833996" y="843914"/>
                      <a:pt x="888173" y="843914"/>
                    </a:cubicBezTo>
                    <a:cubicBezTo>
                      <a:pt x="905351" y="843914"/>
                      <a:pt x="911958" y="835985"/>
                      <a:pt x="911958" y="819468"/>
                    </a:cubicBezTo>
                    <a:cubicBezTo>
                      <a:pt x="911298" y="770577"/>
                      <a:pt x="911298" y="721685"/>
                      <a:pt x="910637" y="672133"/>
                    </a:cubicBezTo>
                    <a:cubicBezTo>
                      <a:pt x="910637" y="672133"/>
                      <a:pt x="910637" y="672133"/>
                      <a:pt x="910637" y="672133"/>
                    </a:cubicBezTo>
                    <a:cubicBezTo>
                      <a:pt x="911298" y="670151"/>
                      <a:pt x="911298" y="668830"/>
                      <a:pt x="911958" y="666848"/>
                    </a:cubicBezTo>
                    <a:cubicBezTo>
                      <a:pt x="911958" y="618617"/>
                      <a:pt x="910637" y="570387"/>
                      <a:pt x="912619" y="522156"/>
                    </a:cubicBezTo>
                    <a:cubicBezTo>
                      <a:pt x="913280" y="499031"/>
                      <a:pt x="907333" y="488460"/>
                      <a:pt x="883548" y="493085"/>
                    </a:cubicBezTo>
                    <a:cubicBezTo>
                      <a:pt x="860424" y="497049"/>
                      <a:pt x="855799" y="486478"/>
                      <a:pt x="855799" y="464676"/>
                    </a:cubicBezTo>
                    <a:cubicBezTo>
                      <a:pt x="856460" y="337162"/>
                      <a:pt x="856460" y="209648"/>
                      <a:pt x="856460" y="82134"/>
                    </a:cubicBezTo>
                    <a:cubicBezTo>
                      <a:pt x="856460" y="39189"/>
                      <a:pt x="859763" y="45796"/>
                      <a:pt x="818800" y="45796"/>
                    </a:cubicBezTo>
                    <a:cubicBezTo>
                      <a:pt x="613325" y="45796"/>
                      <a:pt x="408510" y="45796"/>
                      <a:pt x="203034" y="45796"/>
                    </a:cubicBezTo>
                    <a:cubicBezTo>
                      <a:pt x="188499" y="45796"/>
                      <a:pt x="177267" y="44474"/>
                      <a:pt x="166035" y="31260"/>
                    </a:cubicBezTo>
                    <a:cubicBezTo>
                      <a:pt x="138286" y="-1774"/>
                      <a:pt x="86091" y="-9042"/>
                      <a:pt x="48432" y="11440"/>
                    </a:cubicBezTo>
                    <a:cubicBezTo>
                      <a:pt x="10111" y="32582"/>
                      <a:pt x="-9049" y="81473"/>
                      <a:pt x="4165" y="127722"/>
                    </a:cubicBezTo>
                    <a:cubicBezTo>
                      <a:pt x="15397" y="171327"/>
                      <a:pt x="50414" y="196434"/>
                      <a:pt x="96662" y="195773"/>
                    </a:cubicBezTo>
                    <a:close/>
                  </a:path>
                </a:pathLst>
              </a:custGeom>
              <a:grpFill/>
              <a:ln w="6599"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E12B85CB-70EC-4332-BCC8-F3BF560859B1}"/>
                  </a:ext>
                </a:extLst>
              </p:cNvPr>
              <p:cNvSpPr/>
              <p:nvPr userDrawn="1"/>
            </p:nvSpPr>
            <p:spPr>
              <a:xfrm rot="10800000" flipH="1">
                <a:off x="4889732" y="3419093"/>
                <a:ext cx="769123" cy="128635"/>
              </a:xfrm>
              <a:custGeom>
                <a:avLst/>
                <a:gdLst>
                  <a:gd name="connsiteX0" fmla="*/ 1409189 w 1411831"/>
                  <a:gd name="connsiteY0" fmla="*/ 73007 h 236127"/>
                  <a:gd name="connsiteX1" fmla="*/ 1238730 w 1411831"/>
                  <a:gd name="connsiteY1" fmla="*/ 45257 h 236127"/>
                  <a:gd name="connsiteX2" fmla="*/ 1212963 w 1411831"/>
                  <a:gd name="connsiteY2" fmla="*/ 55168 h 236127"/>
                  <a:gd name="connsiteX3" fmla="*/ 385775 w 1411831"/>
                  <a:gd name="connsiteY3" fmla="*/ 55168 h 236127"/>
                  <a:gd name="connsiteX4" fmla="*/ 363972 w 1411831"/>
                  <a:gd name="connsiteY4" fmla="*/ 34687 h 236127"/>
                  <a:gd name="connsiteX5" fmla="*/ 340848 w 1411831"/>
                  <a:gd name="connsiteY5" fmla="*/ 12884 h 236127"/>
                  <a:gd name="connsiteX6" fmla="*/ 190870 w 1411831"/>
                  <a:gd name="connsiteY6" fmla="*/ 12884 h 236127"/>
                  <a:gd name="connsiteX7" fmla="*/ 165103 w 1411831"/>
                  <a:gd name="connsiteY7" fmla="*/ 991 h 236127"/>
                  <a:gd name="connsiteX8" fmla="*/ 31643 w 1411831"/>
                  <a:gd name="connsiteY8" fmla="*/ 991 h 236127"/>
                  <a:gd name="connsiteX9" fmla="*/ 1251 w 1411831"/>
                  <a:gd name="connsiteY9" fmla="*/ 34026 h 236127"/>
                  <a:gd name="connsiteX10" fmla="*/ 1251 w 1411831"/>
                  <a:gd name="connsiteY10" fmla="*/ 199860 h 236127"/>
                  <a:gd name="connsiteX11" fmla="*/ 37589 w 1411831"/>
                  <a:gd name="connsiteY11" fmla="*/ 234877 h 236127"/>
                  <a:gd name="connsiteX12" fmla="*/ 160478 w 1411831"/>
                  <a:gd name="connsiteY12" fmla="*/ 234877 h 236127"/>
                  <a:gd name="connsiteX13" fmla="*/ 192192 w 1411831"/>
                  <a:gd name="connsiteY13" fmla="*/ 222984 h 236127"/>
                  <a:gd name="connsiteX14" fmla="*/ 339526 w 1411831"/>
                  <a:gd name="connsiteY14" fmla="*/ 223645 h 236127"/>
                  <a:gd name="connsiteX15" fmla="*/ 363972 w 1411831"/>
                  <a:gd name="connsiteY15" fmla="*/ 199860 h 236127"/>
                  <a:gd name="connsiteX16" fmla="*/ 363311 w 1411831"/>
                  <a:gd name="connsiteY16" fmla="*/ 151629 h 236127"/>
                  <a:gd name="connsiteX17" fmla="*/ 386435 w 1411831"/>
                  <a:gd name="connsiteY17" fmla="*/ 126523 h 236127"/>
                  <a:gd name="connsiteX18" fmla="*/ 1203053 w 1411831"/>
                  <a:gd name="connsiteY18" fmla="*/ 126523 h 236127"/>
                  <a:gd name="connsiteX19" fmla="*/ 1230802 w 1411831"/>
                  <a:gd name="connsiteY19" fmla="*/ 145022 h 236127"/>
                  <a:gd name="connsiteX20" fmla="*/ 1339817 w 1411831"/>
                  <a:gd name="connsiteY20" fmla="*/ 196556 h 236127"/>
                  <a:gd name="connsiteX21" fmla="*/ 1411832 w 1411831"/>
                  <a:gd name="connsiteY21" fmla="*/ 124541 h 236127"/>
                  <a:gd name="connsiteX22" fmla="*/ 1411832 w 1411831"/>
                  <a:gd name="connsiteY22" fmla="*/ 76310 h 236127"/>
                  <a:gd name="connsiteX23" fmla="*/ 1409189 w 1411831"/>
                  <a:gd name="connsiteY23" fmla="*/ 73007 h 236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11831" h="236127">
                    <a:moveTo>
                      <a:pt x="1409189" y="73007"/>
                    </a:moveTo>
                    <a:cubicBezTo>
                      <a:pt x="1375494" y="-8259"/>
                      <a:pt x="1294889" y="-21472"/>
                      <a:pt x="1238730" y="45257"/>
                    </a:cubicBezTo>
                    <a:cubicBezTo>
                      <a:pt x="1230802" y="54507"/>
                      <a:pt x="1222874" y="55168"/>
                      <a:pt x="1212963" y="55168"/>
                    </a:cubicBezTo>
                    <a:cubicBezTo>
                      <a:pt x="937454" y="55168"/>
                      <a:pt x="661284" y="55168"/>
                      <a:pt x="385775" y="55168"/>
                    </a:cubicBezTo>
                    <a:cubicBezTo>
                      <a:pt x="370579" y="55168"/>
                      <a:pt x="361329" y="51864"/>
                      <a:pt x="363972" y="34687"/>
                    </a:cubicBezTo>
                    <a:cubicBezTo>
                      <a:pt x="366614" y="16187"/>
                      <a:pt x="357365" y="12884"/>
                      <a:pt x="340848" y="12884"/>
                    </a:cubicBezTo>
                    <a:cubicBezTo>
                      <a:pt x="290635" y="13544"/>
                      <a:pt x="241083" y="12884"/>
                      <a:pt x="190870" y="12884"/>
                    </a:cubicBezTo>
                    <a:cubicBezTo>
                      <a:pt x="184263" y="4955"/>
                      <a:pt x="175674" y="991"/>
                      <a:pt x="165103" y="991"/>
                    </a:cubicBezTo>
                    <a:cubicBezTo>
                      <a:pt x="120837" y="-330"/>
                      <a:pt x="75909" y="-330"/>
                      <a:pt x="31643" y="991"/>
                    </a:cubicBezTo>
                    <a:cubicBezTo>
                      <a:pt x="10501" y="1652"/>
                      <a:pt x="1912" y="14205"/>
                      <a:pt x="1251" y="34026"/>
                    </a:cubicBezTo>
                    <a:cubicBezTo>
                      <a:pt x="-71" y="89524"/>
                      <a:pt x="-731" y="144362"/>
                      <a:pt x="1251" y="199860"/>
                    </a:cubicBezTo>
                    <a:cubicBezTo>
                      <a:pt x="2572" y="227609"/>
                      <a:pt x="8519" y="233555"/>
                      <a:pt x="37589" y="234877"/>
                    </a:cubicBezTo>
                    <a:cubicBezTo>
                      <a:pt x="78552" y="236859"/>
                      <a:pt x="119515" y="236198"/>
                      <a:pt x="160478" y="234877"/>
                    </a:cubicBezTo>
                    <a:cubicBezTo>
                      <a:pt x="172371" y="234877"/>
                      <a:pt x="182942" y="230913"/>
                      <a:pt x="192192" y="222984"/>
                    </a:cubicBezTo>
                    <a:cubicBezTo>
                      <a:pt x="241083" y="222984"/>
                      <a:pt x="290635" y="222323"/>
                      <a:pt x="339526" y="223645"/>
                    </a:cubicBezTo>
                    <a:cubicBezTo>
                      <a:pt x="357365" y="224306"/>
                      <a:pt x="365954" y="219681"/>
                      <a:pt x="363972" y="199860"/>
                    </a:cubicBezTo>
                    <a:cubicBezTo>
                      <a:pt x="362650" y="184003"/>
                      <a:pt x="364632" y="167486"/>
                      <a:pt x="363311" y="151629"/>
                    </a:cubicBezTo>
                    <a:cubicBezTo>
                      <a:pt x="361990" y="133791"/>
                      <a:pt x="367275" y="126523"/>
                      <a:pt x="386435" y="126523"/>
                    </a:cubicBezTo>
                    <a:cubicBezTo>
                      <a:pt x="658641" y="127184"/>
                      <a:pt x="930847" y="127184"/>
                      <a:pt x="1203053" y="126523"/>
                    </a:cubicBezTo>
                    <a:cubicBezTo>
                      <a:pt x="1218249" y="126523"/>
                      <a:pt x="1224195" y="131808"/>
                      <a:pt x="1230802" y="145022"/>
                    </a:cubicBezTo>
                    <a:cubicBezTo>
                      <a:pt x="1250623" y="187968"/>
                      <a:pt x="1292907" y="206467"/>
                      <a:pt x="1339817" y="196556"/>
                    </a:cubicBezTo>
                    <a:cubicBezTo>
                      <a:pt x="1379458" y="187968"/>
                      <a:pt x="1397957" y="158897"/>
                      <a:pt x="1411832" y="124541"/>
                    </a:cubicBezTo>
                    <a:cubicBezTo>
                      <a:pt x="1411832" y="108684"/>
                      <a:pt x="1411832" y="92167"/>
                      <a:pt x="1411832" y="76310"/>
                    </a:cubicBezTo>
                    <a:cubicBezTo>
                      <a:pt x="1411171" y="74989"/>
                      <a:pt x="1409189" y="74328"/>
                      <a:pt x="1409189" y="73007"/>
                    </a:cubicBezTo>
                    <a:close/>
                  </a:path>
                </a:pathLst>
              </a:custGeom>
              <a:grpFill/>
              <a:ln w="6599" cap="flat">
                <a:noFill/>
                <a:prstDash val="solid"/>
                <a:miter/>
              </a:ln>
            </p:spPr>
            <p:txBody>
              <a:bodyPr rtlCol="0" anchor="ctr"/>
              <a:lstStyle/>
              <a:p>
                <a:endParaRPr lang="en-US"/>
              </a:p>
            </p:txBody>
          </p:sp>
        </p:grpSp>
      </p:grpSp>
      <p:sp>
        <p:nvSpPr>
          <p:cNvPr id="114" name="Picture Placeholder 113">
            <a:extLst>
              <a:ext uri="{FF2B5EF4-FFF2-40B4-BE49-F238E27FC236}">
                <a16:creationId xmlns:a16="http://schemas.microsoft.com/office/drawing/2014/main" id="{EB32F77A-E2C8-4CFE-A33D-776108CB3713}"/>
              </a:ext>
            </a:extLst>
          </p:cNvPr>
          <p:cNvSpPr>
            <a:spLocks noGrp="1"/>
          </p:cNvSpPr>
          <p:nvPr>
            <p:ph type="pic" sz="quarter" idx="11" hasCustomPrompt="1"/>
          </p:nvPr>
        </p:nvSpPr>
        <p:spPr>
          <a:xfrm>
            <a:off x="1645340" y="1997014"/>
            <a:ext cx="3017520" cy="3017520"/>
          </a:xfrm>
          <a:custGeom>
            <a:avLst/>
            <a:gdLst>
              <a:gd name="connsiteX0" fmla="*/ 162463 w 3017520"/>
              <a:gd name="connsiteY0" fmla="*/ 0 h 3017520"/>
              <a:gd name="connsiteX1" fmla="*/ 2855057 w 3017520"/>
              <a:gd name="connsiteY1" fmla="*/ 0 h 3017520"/>
              <a:gd name="connsiteX2" fmla="*/ 3017520 w 3017520"/>
              <a:gd name="connsiteY2" fmla="*/ 162463 h 3017520"/>
              <a:gd name="connsiteX3" fmla="*/ 3017520 w 3017520"/>
              <a:gd name="connsiteY3" fmla="*/ 2855057 h 3017520"/>
              <a:gd name="connsiteX4" fmla="*/ 2855057 w 3017520"/>
              <a:gd name="connsiteY4" fmla="*/ 3017520 h 3017520"/>
              <a:gd name="connsiteX5" fmla="*/ 162463 w 3017520"/>
              <a:gd name="connsiteY5" fmla="*/ 3017520 h 3017520"/>
              <a:gd name="connsiteX6" fmla="*/ 0 w 3017520"/>
              <a:gd name="connsiteY6" fmla="*/ 2855057 h 3017520"/>
              <a:gd name="connsiteX7" fmla="*/ 0 w 3017520"/>
              <a:gd name="connsiteY7" fmla="*/ 162463 h 3017520"/>
              <a:gd name="connsiteX8" fmla="*/ 162463 w 3017520"/>
              <a:gd name="connsiteY8" fmla="*/ 0 h 3017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17520" h="3017520">
                <a:moveTo>
                  <a:pt x="162463" y="0"/>
                </a:moveTo>
                <a:lnTo>
                  <a:pt x="2855057" y="0"/>
                </a:lnTo>
                <a:cubicBezTo>
                  <a:pt x="2944783" y="0"/>
                  <a:pt x="3017520" y="72737"/>
                  <a:pt x="3017520" y="162463"/>
                </a:cubicBezTo>
                <a:lnTo>
                  <a:pt x="3017520" y="2855057"/>
                </a:lnTo>
                <a:cubicBezTo>
                  <a:pt x="3017520" y="2944783"/>
                  <a:pt x="2944783" y="3017520"/>
                  <a:pt x="2855057" y="3017520"/>
                </a:cubicBezTo>
                <a:lnTo>
                  <a:pt x="162463" y="3017520"/>
                </a:lnTo>
                <a:cubicBezTo>
                  <a:pt x="72737" y="3017520"/>
                  <a:pt x="0" y="2944783"/>
                  <a:pt x="0" y="2855057"/>
                </a:cubicBezTo>
                <a:lnTo>
                  <a:pt x="0" y="162463"/>
                </a:lnTo>
                <a:cubicBezTo>
                  <a:pt x="0" y="72737"/>
                  <a:pt x="72737" y="0"/>
                  <a:pt x="162463" y="0"/>
                </a:cubicBezTo>
                <a:close/>
              </a:path>
            </a:pathLst>
          </a:custGeom>
          <a:solidFill>
            <a:schemeClr val="bg1">
              <a:lumMod val="95000"/>
            </a:schemeClr>
          </a:solidFill>
          <a:ln w="152400">
            <a:noFill/>
          </a:ln>
          <a:effectLst/>
        </p:spPr>
        <p:txBody>
          <a:bodyPr wrap="square" anchor="ctr">
            <a:noAutofit/>
          </a:bodyPr>
          <a:lstStyle>
            <a:lvl1pPr marL="0" indent="0" algn="ctr">
              <a:buFontTx/>
              <a:buNone/>
              <a:defRPr sz="12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7686641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Contents slide layout">
    <p:spTree>
      <p:nvGrpSpPr>
        <p:cNvPr id="1" name=""/>
        <p:cNvGrpSpPr/>
        <p:nvPr/>
      </p:nvGrpSpPr>
      <p:grpSpPr>
        <a:xfrm>
          <a:off x="0" y="0"/>
          <a:ext cx="0" cy="0"/>
          <a:chOff x="0" y="0"/>
          <a:chExt cx="0" cy="0"/>
        </a:xfrm>
      </p:grpSpPr>
      <p:sp>
        <p:nvSpPr>
          <p:cNvPr id="45" name="그림 개체 틀 2">
            <a:extLst>
              <a:ext uri="{FF2B5EF4-FFF2-40B4-BE49-F238E27FC236}">
                <a16:creationId xmlns:a16="http://schemas.microsoft.com/office/drawing/2014/main" id="{F4ED8358-82BF-4BDB-9FF6-4C88568C9870}"/>
              </a:ext>
            </a:extLst>
          </p:cNvPr>
          <p:cNvSpPr>
            <a:spLocks noGrp="1"/>
          </p:cNvSpPr>
          <p:nvPr>
            <p:ph type="pic" sz="quarter" idx="11" hasCustomPrompt="1"/>
          </p:nvPr>
        </p:nvSpPr>
        <p:spPr>
          <a:xfrm>
            <a:off x="0" y="0"/>
            <a:ext cx="5921830" cy="6858000"/>
          </a:xfrm>
          <a:prstGeom prst="roundRect">
            <a:avLst>
              <a:gd name="adj" fmla="val 0"/>
            </a:avLst>
          </a:prstGeom>
          <a:solidFill>
            <a:schemeClr val="bg1">
              <a:lumMod val="95000"/>
            </a:schemeClr>
          </a:solidFill>
          <a:ln w="152400">
            <a:noFill/>
          </a:ln>
          <a:effectLst/>
        </p:spPr>
        <p:txBody>
          <a:bodyPr anchor="ctr"/>
          <a:lstStyle>
            <a:lvl1pPr marL="0" indent="0" algn="ctr">
              <a:buFontTx/>
              <a:buNone/>
              <a:defRPr sz="1200">
                <a:solidFill>
                  <a:schemeClr val="tx1">
                    <a:lumMod val="75000"/>
                    <a:lumOff val="25000"/>
                  </a:schemeClr>
                </a:solidFill>
              </a:defRPr>
            </a:lvl1pPr>
          </a:lstStyle>
          <a:p>
            <a:r>
              <a:rPr lang="en-US" altLang="ko-KR" dirty="0"/>
              <a:t>Place Your Picture Here And Send To Back</a:t>
            </a:r>
            <a:endParaRPr lang="ko-KR" altLang="en-US" dirty="0"/>
          </a:p>
        </p:txBody>
      </p:sp>
    </p:spTree>
    <p:extLst>
      <p:ext uri="{BB962C8B-B14F-4D97-AF65-F5344CB8AC3E}">
        <p14:creationId xmlns:p14="http://schemas.microsoft.com/office/powerpoint/2010/main" val="38332950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04451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4_Image slide layout">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8B385D46-BB81-40F4-97C1-95575D4C9F09}"/>
              </a:ext>
            </a:extLst>
          </p:cNvPr>
          <p:cNvSpPr>
            <a:spLocks noGrp="1"/>
          </p:cNvSpPr>
          <p:nvPr>
            <p:ph type="pic" sz="quarter" idx="11" hasCustomPrompt="1"/>
          </p:nvPr>
        </p:nvSpPr>
        <p:spPr>
          <a:xfrm>
            <a:off x="3522980" y="2966968"/>
            <a:ext cx="2230831" cy="2230831"/>
          </a:xfrm>
          <a:custGeom>
            <a:avLst/>
            <a:gdLst>
              <a:gd name="connsiteX0" fmla="*/ 1115416 w 2230831"/>
              <a:gd name="connsiteY0" fmla="*/ 0 h 2230831"/>
              <a:gd name="connsiteX1" fmla="*/ 1239476 w 2230831"/>
              <a:gd name="connsiteY1" fmla="*/ 51388 h 2230831"/>
              <a:gd name="connsiteX2" fmla="*/ 2179444 w 2230831"/>
              <a:gd name="connsiteY2" fmla="*/ 991355 h 2230831"/>
              <a:gd name="connsiteX3" fmla="*/ 2179444 w 2230831"/>
              <a:gd name="connsiteY3" fmla="*/ 1239476 h 2230831"/>
              <a:gd name="connsiteX4" fmla="*/ 1239476 w 2230831"/>
              <a:gd name="connsiteY4" fmla="*/ 2179444 h 2230831"/>
              <a:gd name="connsiteX5" fmla="*/ 991355 w 2230831"/>
              <a:gd name="connsiteY5" fmla="*/ 2179444 h 2230831"/>
              <a:gd name="connsiteX6" fmla="*/ 51388 w 2230831"/>
              <a:gd name="connsiteY6" fmla="*/ 1239476 h 2230831"/>
              <a:gd name="connsiteX7" fmla="*/ 51388 w 2230831"/>
              <a:gd name="connsiteY7" fmla="*/ 991355 h 2230831"/>
              <a:gd name="connsiteX8" fmla="*/ 991355 w 2230831"/>
              <a:gd name="connsiteY8" fmla="*/ 51388 h 2230831"/>
              <a:gd name="connsiteX9" fmla="*/ 1115416 w 2230831"/>
              <a:gd name="connsiteY9" fmla="*/ 0 h 22308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30831" h="2230831">
                <a:moveTo>
                  <a:pt x="1115416" y="0"/>
                </a:moveTo>
                <a:cubicBezTo>
                  <a:pt x="1160317" y="0"/>
                  <a:pt x="1205218" y="17129"/>
                  <a:pt x="1239476" y="51388"/>
                </a:cubicBezTo>
                <a:lnTo>
                  <a:pt x="2179444" y="991355"/>
                </a:lnTo>
                <a:cubicBezTo>
                  <a:pt x="2247960" y="1059872"/>
                  <a:pt x="2247960" y="1170960"/>
                  <a:pt x="2179444" y="1239476"/>
                </a:cubicBezTo>
                <a:lnTo>
                  <a:pt x="1239476" y="2179444"/>
                </a:lnTo>
                <a:cubicBezTo>
                  <a:pt x="1170960" y="2247960"/>
                  <a:pt x="1059872" y="2247960"/>
                  <a:pt x="991355" y="2179444"/>
                </a:cubicBezTo>
                <a:lnTo>
                  <a:pt x="51388" y="1239476"/>
                </a:lnTo>
                <a:cubicBezTo>
                  <a:pt x="-17129" y="1170960"/>
                  <a:pt x="-17129" y="1059872"/>
                  <a:pt x="51388" y="991355"/>
                </a:cubicBezTo>
                <a:lnTo>
                  <a:pt x="991355" y="51388"/>
                </a:lnTo>
                <a:cubicBezTo>
                  <a:pt x="1025614" y="17129"/>
                  <a:pt x="1070515" y="0"/>
                  <a:pt x="1115416" y="0"/>
                </a:cubicBezTo>
                <a:close/>
              </a:path>
            </a:pathLst>
          </a:custGeom>
          <a:solidFill>
            <a:schemeClr val="bg1">
              <a:lumMod val="95000"/>
            </a:schemeClr>
          </a:solidFill>
          <a:ln w="25400">
            <a:noFill/>
          </a:ln>
          <a:effectLst/>
        </p:spPr>
        <p:txBody>
          <a:bodyPr wrap="square" anchor="ctr">
            <a:noAutofit/>
          </a:bodyPr>
          <a:lstStyle>
            <a:lvl1pPr marL="0" indent="0" algn="ctr">
              <a:buFontTx/>
              <a:buNone/>
              <a:defRPr sz="1200">
                <a:solidFill>
                  <a:schemeClr val="tx1">
                    <a:lumMod val="75000"/>
                    <a:lumOff val="25000"/>
                  </a:schemeClr>
                </a:solidFill>
                <a:latin typeface="+mn-lt"/>
                <a:cs typeface="Arial" pitchFamily="34" charset="0"/>
              </a:defRPr>
            </a:lvl1pPr>
          </a:lstStyle>
          <a:p>
            <a:r>
              <a:rPr lang="en-US" altLang="ko-KR" dirty="0"/>
              <a:t>Place Your Picture Here</a:t>
            </a:r>
            <a:endParaRPr lang="ko-KR" altLang="en-US" dirty="0"/>
          </a:p>
        </p:txBody>
      </p:sp>
      <p:sp>
        <p:nvSpPr>
          <p:cNvPr id="18" name="Picture Placeholder 17">
            <a:extLst>
              <a:ext uri="{FF2B5EF4-FFF2-40B4-BE49-F238E27FC236}">
                <a16:creationId xmlns:a16="http://schemas.microsoft.com/office/drawing/2014/main" id="{36EAA121-572C-4C83-A24E-989B72B92A11}"/>
              </a:ext>
            </a:extLst>
          </p:cNvPr>
          <p:cNvSpPr>
            <a:spLocks noGrp="1"/>
          </p:cNvSpPr>
          <p:nvPr>
            <p:ph type="pic" sz="quarter" idx="12" hasCustomPrompt="1"/>
          </p:nvPr>
        </p:nvSpPr>
        <p:spPr>
          <a:xfrm>
            <a:off x="4802736" y="1678845"/>
            <a:ext cx="2230831" cy="2230831"/>
          </a:xfrm>
          <a:custGeom>
            <a:avLst/>
            <a:gdLst>
              <a:gd name="connsiteX0" fmla="*/ 1115416 w 2230831"/>
              <a:gd name="connsiteY0" fmla="*/ 0 h 2230831"/>
              <a:gd name="connsiteX1" fmla="*/ 1239476 w 2230831"/>
              <a:gd name="connsiteY1" fmla="*/ 51387 h 2230831"/>
              <a:gd name="connsiteX2" fmla="*/ 2179444 w 2230831"/>
              <a:gd name="connsiteY2" fmla="*/ 991355 h 2230831"/>
              <a:gd name="connsiteX3" fmla="*/ 2179444 w 2230831"/>
              <a:gd name="connsiteY3" fmla="*/ 1239476 h 2230831"/>
              <a:gd name="connsiteX4" fmla="*/ 1239476 w 2230831"/>
              <a:gd name="connsiteY4" fmla="*/ 2179444 h 2230831"/>
              <a:gd name="connsiteX5" fmla="*/ 991355 w 2230831"/>
              <a:gd name="connsiteY5" fmla="*/ 2179444 h 2230831"/>
              <a:gd name="connsiteX6" fmla="*/ 51388 w 2230831"/>
              <a:gd name="connsiteY6" fmla="*/ 1239476 h 2230831"/>
              <a:gd name="connsiteX7" fmla="*/ 51388 w 2230831"/>
              <a:gd name="connsiteY7" fmla="*/ 991355 h 2230831"/>
              <a:gd name="connsiteX8" fmla="*/ 991355 w 2230831"/>
              <a:gd name="connsiteY8" fmla="*/ 51387 h 2230831"/>
              <a:gd name="connsiteX9" fmla="*/ 1115416 w 2230831"/>
              <a:gd name="connsiteY9" fmla="*/ 0 h 22308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30831" h="2230831">
                <a:moveTo>
                  <a:pt x="1115416" y="0"/>
                </a:moveTo>
                <a:cubicBezTo>
                  <a:pt x="1160317" y="0"/>
                  <a:pt x="1205218" y="17129"/>
                  <a:pt x="1239476" y="51387"/>
                </a:cubicBezTo>
                <a:lnTo>
                  <a:pt x="2179444" y="991355"/>
                </a:lnTo>
                <a:cubicBezTo>
                  <a:pt x="2247960" y="1059872"/>
                  <a:pt x="2247960" y="1170960"/>
                  <a:pt x="2179444" y="1239476"/>
                </a:cubicBezTo>
                <a:lnTo>
                  <a:pt x="1239476" y="2179444"/>
                </a:lnTo>
                <a:cubicBezTo>
                  <a:pt x="1170960" y="2247960"/>
                  <a:pt x="1059872" y="2247960"/>
                  <a:pt x="991355" y="2179444"/>
                </a:cubicBezTo>
                <a:lnTo>
                  <a:pt x="51388" y="1239476"/>
                </a:lnTo>
                <a:cubicBezTo>
                  <a:pt x="-17129" y="1170960"/>
                  <a:pt x="-17129" y="1059872"/>
                  <a:pt x="51388" y="991355"/>
                </a:cubicBezTo>
                <a:lnTo>
                  <a:pt x="991355" y="51387"/>
                </a:lnTo>
                <a:cubicBezTo>
                  <a:pt x="1025614" y="17129"/>
                  <a:pt x="1070515" y="0"/>
                  <a:pt x="1115416" y="0"/>
                </a:cubicBezTo>
                <a:close/>
              </a:path>
            </a:pathLst>
          </a:custGeom>
          <a:solidFill>
            <a:schemeClr val="bg1">
              <a:lumMod val="95000"/>
            </a:schemeClr>
          </a:solidFill>
          <a:ln w="25400">
            <a:noFill/>
          </a:ln>
          <a:effectLst/>
        </p:spPr>
        <p:txBody>
          <a:bodyPr wrap="square" anchor="ctr">
            <a:noAutofit/>
          </a:bodyPr>
          <a:lstStyle>
            <a:lvl1pPr marL="0" indent="0" algn="ctr">
              <a:buFontTx/>
              <a:buNone/>
              <a:defRPr sz="1200">
                <a:solidFill>
                  <a:schemeClr val="tx1">
                    <a:lumMod val="75000"/>
                    <a:lumOff val="25000"/>
                  </a:schemeClr>
                </a:solidFill>
                <a:latin typeface="+mn-lt"/>
                <a:cs typeface="Arial" pitchFamily="34" charset="0"/>
              </a:defRPr>
            </a:lvl1pPr>
          </a:lstStyle>
          <a:p>
            <a:r>
              <a:rPr lang="en-US" altLang="ko-KR" dirty="0"/>
              <a:t>Place Your Picture Here</a:t>
            </a:r>
            <a:endParaRPr lang="ko-KR" altLang="en-US" dirty="0"/>
          </a:p>
        </p:txBody>
      </p:sp>
      <p:sp>
        <p:nvSpPr>
          <p:cNvPr id="17" name="Picture Placeholder 16">
            <a:extLst>
              <a:ext uri="{FF2B5EF4-FFF2-40B4-BE49-F238E27FC236}">
                <a16:creationId xmlns:a16="http://schemas.microsoft.com/office/drawing/2014/main" id="{15BECEA9-B7DA-4E09-9E80-B8B80B8E97C3}"/>
              </a:ext>
            </a:extLst>
          </p:cNvPr>
          <p:cNvSpPr>
            <a:spLocks noGrp="1"/>
          </p:cNvSpPr>
          <p:nvPr>
            <p:ph type="pic" sz="quarter" idx="13" hasCustomPrompt="1"/>
          </p:nvPr>
        </p:nvSpPr>
        <p:spPr>
          <a:xfrm>
            <a:off x="3524191" y="390720"/>
            <a:ext cx="2230831" cy="2230831"/>
          </a:xfrm>
          <a:custGeom>
            <a:avLst/>
            <a:gdLst>
              <a:gd name="connsiteX0" fmla="*/ 1115416 w 2230831"/>
              <a:gd name="connsiteY0" fmla="*/ 0 h 2230831"/>
              <a:gd name="connsiteX1" fmla="*/ 1239476 w 2230831"/>
              <a:gd name="connsiteY1" fmla="*/ 51387 h 2230831"/>
              <a:gd name="connsiteX2" fmla="*/ 2179444 w 2230831"/>
              <a:gd name="connsiteY2" fmla="*/ 991355 h 2230831"/>
              <a:gd name="connsiteX3" fmla="*/ 2179444 w 2230831"/>
              <a:gd name="connsiteY3" fmla="*/ 1239476 h 2230831"/>
              <a:gd name="connsiteX4" fmla="*/ 1239476 w 2230831"/>
              <a:gd name="connsiteY4" fmla="*/ 2179444 h 2230831"/>
              <a:gd name="connsiteX5" fmla="*/ 991355 w 2230831"/>
              <a:gd name="connsiteY5" fmla="*/ 2179444 h 2230831"/>
              <a:gd name="connsiteX6" fmla="*/ 51388 w 2230831"/>
              <a:gd name="connsiteY6" fmla="*/ 1239476 h 2230831"/>
              <a:gd name="connsiteX7" fmla="*/ 51388 w 2230831"/>
              <a:gd name="connsiteY7" fmla="*/ 991355 h 2230831"/>
              <a:gd name="connsiteX8" fmla="*/ 991355 w 2230831"/>
              <a:gd name="connsiteY8" fmla="*/ 51387 h 2230831"/>
              <a:gd name="connsiteX9" fmla="*/ 1115416 w 2230831"/>
              <a:gd name="connsiteY9" fmla="*/ 0 h 22308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30831" h="2230831">
                <a:moveTo>
                  <a:pt x="1115416" y="0"/>
                </a:moveTo>
                <a:cubicBezTo>
                  <a:pt x="1160317" y="0"/>
                  <a:pt x="1205218" y="17129"/>
                  <a:pt x="1239476" y="51387"/>
                </a:cubicBezTo>
                <a:lnTo>
                  <a:pt x="2179444" y="991355"/>
                </a:lnTo>
                <a:cubicBezTo>
                  <a:pt x="2247960" y="1059872"/>
                  <a:pt x="2247960" y="1170960"/>
                  <a:pt x="2179444" y="1239476"/>
                </a:cubicBezTo>
                <a:lnTo>
                  <a:pt x="1239476" y="2179444"/>
                </a:lnTo>
                <a:cubicBezTo>
                  <a:pt x="1170960" y="2247960"/>
                  <a:pt x="1059872" y="2247960"/>
                  <a:pt x="991355" y="2179444"/>
                </a:cubicBezTo>
                <a:lnTo>
                  <a:pt x="51388" y="1239476"/>
                </a:lnTo>
                <a:cubicBezTo>
                  <a:pt x="-17129" y="1170960"/>
                  <a:pt x="-17129" y="1059872"/>
                  <a:pt x="51388" y="991355"/>
                </a:cubicBezTo>
                <a:lnTo>
                  <a:pt x="991355" y="51387"/>
                </a:lnTo>
                <a:cubicBezTo>
                  <a:pt x="1025614" y="17129"/>
                  <a:pt x="1070515" y="0"/>
                  <a:pt x="1115416" y="0"/>
                </a:cubicBezTo>
                <a:close/>
              </a:path>
            </a:pathLst>
          </a:custGeom>
          <a:solidFill>
            <a:schemeClr val="bg1">
              <a:lumMod val="95000"/>
            </a:schemeClr>
          </a:solidFill>
          <a:ln w="25400">
            <a:noFill/>
          </a:ln>
          <a:effectLst/>
        </p:spPr>
        <p:txBody>
          <a:bodyPr wrap="square" anchor="ctr">
            <a:noAutofit/>
          </a:bodyPr>
          <a:lstStyle>
            <a:lvl1pPr marL="0" indent="0" algn="ctr">
              <a:buFontTx/>
              <a:buNone/>
              <a:defRPr sz="1200">
                <a:solidFill>
                  <a:schemeClr val="tx1">
                    <a:lumMod val="75000"/>
                    <a:lumOff val="25000"/>
                  </a:schemeClr>
                </a:solidFill>
                <a:latin typeface="+mn-lt"/>
                <a:cs typeface="Arial" pitchFamily="34" charset="0"/>
              </a:defRPr>
            </a:lvl1pPr>
          </a:lstStyle>
          <a:p>
            <a:r>
              <a:rPr lang="en-US" altLang="ko-KR" dirty="0"/>
              <a:t>Place Your Picture Here</a:t>
            </a:r>
            <a:endParaRPr lang="ko-KR" altLang="en-US" dirty="0"/>
          </a:p>
        </p:txBody>
      </p:sp>
      <p:sp>
        <p:nvSpPr>
          <p:cNvPr id="16" name="Picture Placeholder 15">
            <a:extLst>
              <a:ext uri="{FF2B5EF4-FFF2-40B4-BE49-F238E27FC236}">
                <a16:creationId xmlns:a16="http://schemas.microsoft.com/office/drawing/2014/main" id="{A0108D6E-0789-4A3A-806C-951F2E7E421E}"/>
              </a:ext>
            </a:extLst>
          </p:cNvPr>
          <p:cNvSpPr>
            <a:spLocks noGrp="1"/>
          </p:cNvSpPr>
          <p:nvPr>
            <p:ph type="pic" sz="quarter" idx="14" hasCustomPrompt="1"/>
          </p:nvPr>
        </p:nvSpPr>
        <p:spPr>
          <a:xfrm>
            <a:off x="2229202" y="1649808"/>
            <a:ext cx="2230831" cy="2230831"/>
          </a:xfrm>
          <a:custGeom>
            <a:avLst/>
            <a:gdLst>
              <a:gd name="connsiteX0" fmla="*/ 1115416 w 2230831"/>
              <a:gd name="connsiteY0" fmla="*/ 0 h 2230831"/>
              <a:gd name="connsiteX1" fmla="*/ 1239476 w 2230831"/>
              <a:gd name="connsiteY1" fmla="*/ 51388 h 2230831"/>
              <a:gd name="connsiteX2" fmla="*/ 2179444 w 2230831"/>
              <a:gd name="connsiteY2" fmla="*/ 991355 h 2230831"/>
              <a:gd name="connsiteX3" fmla="*/ 2179444 w 2230831"/>
              <a:gd name="connsiteY3" fmla="*/ 1239476 h 2230831"/>
              <a:gd name="connsiteX4" fmla="*/ 1239476 w 2230831"/>
              <a:gd name="connsiteY4" fmla="*/ 2179444 h 2230831"/>
              <a:gd name="connsiteX5" fmla="*/ 991355 w 2230831"/>
              <a:gd name="connsiteY5" fmla="*/ 2179444 h 2230831"/>
              <a:gd name="connsiteX6" fmla="*/ 51388 w 2230831"/>
              <a:gd name="connsiteY6" fmla="*/ 1239476 h 2230831"/>
              <a:gd name="connsiteX7" fmla="*/ 51388 w 2230831"/>
              <a:gd name="connsiteY7" fmla="*/ 991355 h 2230831"/>
              <a:gd name="connsiteX8" fmla="*/ 991355 w 2230831"/>
              <a:gd name="connsiteY8" fmla="*/ 51388 h 2230831"/>
              <a:gd name="connsiteX9" fmla="*/ 1115416 w 2230831"/>
              <a:gd name="connsiteY9" fmla="*/ 0 h 22308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30831" h="2230831">
                <a:moveTo>
                  <a:pt x="1115416" y="0"/>
                </a:moveTo>
                <a:cubicBezTo>
                  <a:pt x="1160317" y="0"/>
                  <a:pt x="1205218" y="17129"/>
                  <a:pt x="1239476" y="51388"/>
                </a:cubicBezTo>
                <a:lnTo>
                  <a:pt x="2179444" y="991355"/>
                </a:lnTo>
                <a:cubicBezTo>
                  <a:pt x="2247960" y="1059872"/>
                  <a:pt x="2247960" y="1170960"/>
                  <a:pt x="2179444" y="1239476"/>
                </a:cubicBezTo>
                <a:lnTo>
                  <a:pt x="1239476" y="2179444"/>
                </a:lnTo>
                <a:cubicBezTo>
                  <a:pt x="1170960" y="2247960"/>
                  <a:pt x="1059872" y="2247960"/>
                  <a:pt x="991355" y="2179444"/>
                </a:cubicBezTo>
                <a:lnTo>
                  <a:pt x="51388" y="1239476"/>
                </a:lnTo>
                <a:cubicBezTo>
                  <a:pt x="-17129" y="1170960"/>
                  <a:pt x="-17129" y="1059872"/>
                  <a:pt x="51388" y="991355"/>
                </a:cubicBezTo>
                <a:lnTo>
                  <a:pt x="991355" y="51388"/>
                </a:lnTo>
                <a:cubicBezTo>
                  <a:pt x="1025614" y="17129"/>
                  <a:pt x="1070515" y="0"/>
                  <a:pt x="1115416" y="0"/>
                </a:cubicBezTo>
                <a:close/>
              </a:path>
            </a:pathLst>
          </a:custGeom>
          <a:solidFill>
            <a:schemeClr val="bg1">
              <a:lumMod val="95000"/>
            </a:schemeClr>
          </a:solidFill>
          <a:ln w="25400">
            <a:noFill/>
          </a:ln>
          <a:effectLst/>
        </p:spPr>
        <p:txBody>
          <a:bodyPr wrap="square" anchor="ctr">
            <a:noAutofit/>
          </a:bodyPr>
          <a:lstStyle>
            <a:lvl1pPr marL="0" indent="0" algn="ctr">
              <a:buFontTx/>
              <a:buNone/>
              <a:defRPr sz="1200">
                <a:solidFill>
                  <a:schemeClr val="tx1">
                    <a:lumMod val="75000"/>
                    <a:lumOff val="25000"/>
                  </a:schemeClr>
                </a:solidFill>
                <a:latin typeface="+mn-lt"/>
                <a:cs typeface="Arial" pitchFamily="34" charset="0"/>
              </a:defRPr>
            </a:lvl1pPr>
          </a:lstStyle>
          <a:p>
            <a:r>
              <a:rPr lang="en-US" altLang="ko-KR" dirty="0"/>
              <a:t>Place Your Picture Here</a:t>
            </a:r>
            <a:endParaRPr lang="ko-KR" altLang="en-US" dirty="0"/>
          </a:p>
        </p:txBody>
      </p:sp>
      <p:sp>
        <p:nvSpPr>
          <p:cNvPr id="15" name="Picture Placeholder 14">
            <a:extLst>
              <a:ext uri="{FF2B5EF4-FFF2-40B4-BE49-F238E27FC236}">
                <a16:creationId xmlns:a16="http://schemas.microsoft.com/office/drawing/2014/main" id="{0FB68D23-CA73-40EF-B39D-027E16880DD0}"/>
              </a:ext>
            </a:extLst>
          </p:cNvPr>
          <p:cNvSpPr>
            <a:spLocks noGrp="1"/>
          </p:cNvSpPr>
          <p:nvPr>
            <p:ph type="pic" sz="quarter" idx="15" hasCustomPrompt="1"/>
          </p:nvPr>
        </p:nvSpPr>
        <p:spPr>
          <a:xfrm>
            <a:off x="2223009" y="4236450"/>
            <a:ext cx="2230831" cy="2230831"/>
          </a:xfrm>
          <a:custGeom>
            <a:avLst/>
            <a:gdLst>
              <a:gd name="connsiteX0" fmla="*/ 1115416 w 2230831"/>
              <a:gd name="connsiteY0" fmla="*/ 0 h 2230831"/>
              <a:gd name="connsiteX1" fmla="*/ 1239476 w 2230831"/>
              <a:gd name="connsiteY1" fmla="*/ 51388 h 2230831"/>
              <a:gd name="connsiteX2" fmla="*/ 2179444 w 2230831"/>
              <a:gd name="connsiteY2" fmla="*/ 991355 h 2230831"/>
              <a:gd name="connsiteX3" fmla="*/ 2179444 w 2230831"/>
              <a:gd name="connsiteY3" fmla="*/ 1239476 h 2230831"/>
              <a:gd name="connsiteX4" fmla="*/ 1239476 w 2230831"/>
              <a:gd name="connsiteY4" fmla="*/ 2179444 h 2230831"/>
              <a:gd name="connsiteX5" fmla="*/ 991355 w 2230831"/>
              <a:gd name="connsiteY5" fmla="*/ 2179444 h 2230831"/>
              <a:gd name="connsiteX6" fmla="*/ 51388 w 2230831"/>
              <a:gd name="connsiteY6" fmla="*/ 1239476 h 2230831"/>
              <a:gd name="connsiteX7" fmla="*/ 51388 w 2230831"/>
              <a:gd name="connsiteY7" fmla="*/ 991355 h 2230831"/>
              <a:gd name="connsiteX8" fmla="*/ 991355 w 2230831"/>
              <a:gd name="connsiteY8" fmla="*/ 51388 h 2230831"/>
              <a:gd name="connsiteX9" fmla="*/ 1115416 w 2230831"/>
              <a:gd name="connsiteY9" fmla="*/ 0 h 22308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30831" h="2230831">
                <a:moveTo>
                  <a:pt x="1115416" y="0"/>
                </a:moveTo>
                <a:cubicBezTo>
                  <a:pt x="1160317" y="0"/>
                  <a:pt x="1205218" y="17130"/>
                  <a:pt x="1239476" y="51388"/>
                </a:cubicBezTo>
                <a:lnTo>
                  <a:pt x="2179444" y="991355"/>
                </a:lnTo>
                <a:cubicBezTo>
                  <a:pt x="2247960" y="1059872"/>
                  <a:pt x="2247960" y="1170960"/>
                  <a:pt x="2179444" y="1239476"/>
                </a:cubicBezTo>
                <a:lnTo>
                  <a:pt x="1239476" y="2179444"/>
                </a:lnTo>
                <a:cubicBezTo>
                  <a:pt x="1170960" y="2247960"/>
                  <a:pt x="1059872" y="2247960"/>
                  <a:pt x="991355" y="2179444"/>
                </a:cubicBezTo>
                <a:lnTo>
                  <a:pt x="51388" y="1239476"/>
                </a:lnTo>
                <a:cubicBezTo>
                  <a:pt x="-17129" y="1170960"/>
                  <a:pt x="-17129" y="1059872"/>
                  <a:pt x="51388" y="991355"/>
                </a:cubicBezTo>
                <a:lnTo>
                  <a:pt x="991355" y="51388"/>
                </a:lnTo>
                <a:cubicBezTo>
                  <a:pt x="1025614" y="17130"/>
                  <a:pt x="1070515" y="0"/>
                  <a:pt x="1115416" y="0"/>
                </a:cubicBezTo>
                <a:close/>
              </a:path>
            </a:pathLst>
          </a:custGeom>
          <a:solidFill>
            <a:schemeClr val="bg1">
              <a:lumMod val="95000"/>
            </a:schemeClr>
          </a:solidFill>
          <a:ln w="25400">
            <a:noFill/>
          </a:ln>
          <a:effectLst/>
        </p:spPr>
        <p:txBody>
          <a:bodyPr wrap="square" anchor="ctr">
            <a:noAutofit/>
          </a:bodyPr>
          <a:lstStyle>
            <a:lvl1pPr marL="0" indent="0" algn="ctr">
              <a:buFontTx/>
              <a:buNone/>
              <a:defRPr sz="1200">
                <a:solidFill>
                  <a:schemeClr val="tx1">
                    <a:lumMod val="75000"/>
                    <a:lumOff val="25000"/>
                  </a:schemeClr>
                </a:solidFill>
                <a:latin typeface="+mn-lt"/>
                <a:cs typeface="Arial" pitchFamily="34" charset="0"/>
              </a:defRPr>
            </a:lvl1pPr>
          </a:lstStyle>
          <a:p>
            <a:r>
              <a:rPr lang="en-US" altLang="ko-KR" dirty="0"/>
              <a:t>Place Your Picture Here</a:t>
            </a:r>
            <a:endParaRPr lang="ko-KR" altLang="en-US" dirty="0"/>
          </a:p>
        </p:txBody>
      </p:sp>
      <p:sp>
        <p:nvSpPr>
          <p:cNvPr id="3" name="Rounded Rectangle 8">
            <a:extLst>
              <a:ext uri="{FF2B5EF4-FFF2-40B4-BE49-F238E27FC236}">
                <a16:creationId xmlns:a16="http://schemas.microsoft.com/office/drawing/2014/main" id="{0CADDCB3-9ED0-4A68-830A-6B58177892A2}"/>
              </a:ext>
            </a:extLst>
          </p:cNvPr>
          <p:cNvSpPr/>
          <p:nvPr userDrawn="1"/>
        </p:nvSpPr>
        <p:spPr>
          <a:xfrm rot="2700000">
            <a:off x="708614" y="1522791"/>
            <a:ext cx="2508249" cy="2508248"/>
          </a:xfrm>
          <a:custGeom>
            <a:avLst/>
            <a:gdLst/>
            <a:ahLst/>
            <a:cxnLst/>
            <a:rect l="l" t="t" r="r" b="b"/>
            <a:pathLst>
              <a:path w="1810298" h="1810298">
                <a:moveTo>
                  <a:pt x="55366" y="55366"/>
                </a:moveTo>
                <a:cubicBezTo>
                  <a:pt x="89574" y="21158"/>
                  <a:pt x="136832" y="0"/>
                  <a:pt x="189031" y="0"/>
                </a:cubicBezTo>
                <a:lnTo>
                  <a:pt x="925364" y="0"/>
                </a:lnTo>
                <a:lnTo>
                  <a:pt x="925364" y="765189"/>
                </a:lnTo>
                <a:cubicBezTo>
                  <a:pt x="925364" y="824772"/>
                  <a:pt x="973666" y="873074"/>
                  <a:pt x="1033249" y="873074"/>
                </a:cubicBezTo>
                <a:lnTo>
                  <a:pt x="1810298" y="873074"/>
                </a:lnTo>
                <a:lnTo>
                  <a:pt x="1810298" y="1621267"/>
                </a:lnTo>
                <a:cubicBezTo>
                  <a:pt x="1810298" y="1725666"/>
                  <a:pt x="1725666" y="1810298"/>
                  <a:pt x="1621267" y="1810298"/>
                </a:cubicBezTo>
                <a:lnTo>
                  <a:pt x="189031" y="1810298"/>
                </a:lnTo>
                <a:cubicBezTo>
                  <a:pt x="84632" y="1810298"/>
                  <a:pt x="0" y="1725666"/>
                  <a:pt x="0" y="1621267"/>
                </a:cubicBezTo>
                <a:lnTo>
                  <a:pt x="0" y="189031"/>
                </a:lnTo>
                <a:cubicBezTo>
                  <a:pt x="0" y="136832"/>
                  <a:pt x="21158" y="89574"/>
                  <a:pt x="55366" y="55366"/>
                </a:cubicBezTo>
                <a:close/>
              </a:path>
            </a:pathLst>
          </a:custGeom>
          <a:solidFill>
            <a:schemeClr val="accent4">
              <a:alpha val="4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0" name="Rounded Rectangle 8">
            <a:extLst>
              <a:ext uri="{FF2B5EF4-FFF2-40B4-BE49-F238E27FC236}">
                <a16:creationId xmlns:a16="http://schemas.microsoft.com/office/drawing/2014/main" id="{944DC42C-15BC-4390-BEC2-ED222CEABEC9}"/>
              </a:ext>
            </a:extLst>
          </p:cNvPr>
          <p:cNvSpPr/>
          <p:nvPr userDrawn="1"/>
        </p:nvSpPr>
        <p:spPr>
          <a:xfrm rot="13500000">
            <a:off x="6592568" y="2159156"/>
            <a:ext cx="1270204" cy="1270204"/>
          </a:xfrm>
          <a:custGeom>
            <a:avLst/>
            <a:gdLst/>
            <a:ahLst/>
            <a:cxnLst/>
            <a:rect l="l" t="t" r="r" b="b"/>
            <a:pathLst>
              <a:path w="1810298" h="1810298">
                <a:moveTo>
                  <a:pt x="55366" y="55366"/>
                </a:moveTo>
                <a:cubicBezTo>
                  <a:pt x="89574" y="21158"/>
                  <a:pt x="136832" y="0"/>
                  <a:pt x="189031" y="0"/>
                </a:cubicBezTo>
                <a:lnTo>
                  <a:pt x="925364" y="0"/>
                </a:lnTo>
                <a:lnTo>
                  <a:pt x="925364" y="765189"/>
                </a:lnTo>
                <a:cubicBezTo>
                  <a:pt x="925364" y="824772"/>
                  <a:pt x="973666" y="873074"/>
                  <a:pt x="1033249" y="873074"/>
                </a:cubicBezTo>
                <a:lnTo>
                  <a:pt x="1810298" y="873074"/>
                </a:lnTo>
                <a:lnTo>
                  <a:pt x="1810298" y="1621267"/>
                </a:lnTo>
                <a:cubicBezTo>
                  <a:pt x="1810298" y="1725666"/>
                  <a:pt x="1725666" y="1810298"/>
                  <a:pt x="1621267" y="1810298"/>
                </a:cubicBezTo>
                <a:lnTo>
                  <a:pt x="189031" y="1810298"/>
                </a:lnTo>
                <a:cubicBezTo>
                  <a:pt x="84632" y="1810298"/>
                  <a:pt x="0" y="1725666"/>
                  <a:pt x="0" y="1621267"/>
                </a:cubicBezTo>
                <a:lnTo>
                  <a:pt x="0" y="189031"/>
                </a:lnTo>
                <a:cubicBezTo>
                  <a:pt x="0" y="136832"/>
                  <a:pt x="21158" y="89574"/>
                  <a:pt x="55366" y="55366"/>
                </a:cubicBezTo>
                <a:close/>
              </a:path>
            </a:pathLst>
          </a:custGeom>
          <a:solidFill>
            <a:schemeClr val="accent2">
              <a:alpha val="4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Tree>
    <p:extLst>
      <p:ext uri="{BB962C8B-B14F-4D97-AF65-F5344CB8AC3E}">
        <p14:creationId xmlns:p14="http://schemas.microsoft.com/office/powerpoint/2010/main" val="26213343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theme" Target="../theme/theme2.xml"/><Relationship Id="rId2" Type="http://schemas.openxmlformats.org/officeDocument/2006/relationships/slideLayout" Target="../slideLayouts/slideLayout4.xml"/><Relationship Id="rId16" Type="http://schemas.openxmlformats.org/officeDocument/2006/relationships/slideLayout" Target="../slideLayouts/slideLayout18.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45990320"/>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5311501"/>
      </p:ext>
    </p:extLst>
  </p:cSld>
  <p:clrMap bg1="lt1" tx1="dk1" bg2="lt2" tx2="dk2" accent1="accent1" accent2="accent2" accent3="accent3" accent4="accent4" accent5="accent5" accent6="accent6" hlink="hlink" folHlink="folHlink"/>
  <p:sldLayoutIdLst>
    <p:sldLayoutId id="2147483652" r:id="rId1"/>
    <p:sldLayoutId id="2147483654" r:id="rId2"/>
    <p:sldLayoutId id="2147483675" r:id="rId3"/>
    <p:sldLayoutId id="2147483676" r:id="rId4"/>
    <p:sldLayoutId id="2147483677" r:id="rId5"/>
    <p:sldLayoutId id="2147483678" r:id="rId6"/>
    <p:sldLayoutId id="2147483690" r:id="rId7"/>
    <p:sldLayoutId id="2147483680" r:id="rId8"/>
    <p:sldLayoutId id="2147483681" r:id="rId9"/>
    <p:sldLayoutId id="2147483682" r:id="rId10"/>
    <p:sldLayoutId id="2147483684" r:id="rId11"/>
    <p:sldLayoutId id="2147483686" r:id="rId12"/>
    <p:sldLayoutId id="2147483687" r:id="rId13"/>
    <p:sldLayoutId id="2147483688" r:id="rId14"/>
    <p:sldLayoutId id="2147483671" r:id="rId15"/>
    <p:sldLayoutId id="2147483672"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8408049"/>
      </p:ext>
    </p:extLst>
  </p:cSld>
  <p:clrMap bg1="lt1" tx1="dk1" bg2="lt2" tx2="dk2" accent1="accent1" accent2="accent2" accent3="accent3" accent4="accent4" accent5="accent5" accent6="accent6" hlink="hlink" folHlink="folHlink"/>
  <p:sldLayoutIdLst>
    <p:sldLayoutId id="2147483674"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cience-infographics.org/222/" TargetMode="External"/><Relationship Id="rId2" Type="http://schemas.openxmlformats.org/officeDocument/2006/relationships/image" Target="../media/image26.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8" Type="http://schemas.openxmlformats.org/officeDocument/2006/relationships/image" Target="../media/image18.1"/><Relationship Id="rId3" Type="http://schemas.openxmlformats.org/officeDocument/2006/relationships/hyperlink" Target="https://www.needpix.com/photo/914206/heart-valve-circulatory-human-medical-blood-anatomy-health-healthcare" TargetMode="External"/><Relationship Id="rId7" Type="http://schemas.openxmlformats.org/officeDocument/2006/relationships/image" Target="../media/image17.svg"/><Relationship Id="rId2" Type="http://schemas.openxmlformats.org/officeDocument/2006/relationships/image" Target="../media/image14.jpeg"/><Relationship Id="rId1" Type="http://schemas.openxmlformats.org/officeDocument/2006/relationships/slideLayout" Target="../slideLayouts/slideLayout9.xml"/><Relationship Id="rId6" Type="http://schemas.openxmlformats.org/officeDocument/2006/relationships/image" Target="../media/image16.png"/><Relationship Id="rId11" Type="http://schemas.openxmlformats.org/officeDocument/2006/relationships/hyperlink" Target="https://pixabay.com/en/heart-rate-bpm-ecg-ekg-1375322/" TargetMode="External"/><Relationship Id="rId5" Type="http://schemas.openxmlformats.org/officeDocument/2006/relationships/hyperlink" Target="https://bangladesh.eregulations.org/procedure/31/32/step/103?l=en" TargetMode="External"/><Relationship Id="rId10" Type="http://schemas.openxmlformats.org/officeDocument/2006/relationships/image" Target="../media/image19.png"/><Relationship Id="rId4" Type="http://schemas.openxmlformats.org/officeDocument/2006/relationships/image" Target="../media/image15.png"/><Relationship Id="rId9" Type="http://schemas.openxmlformats.org/officeDocument/2006/relationships/hyperlink" Target="https://www.rawpixel.com/image/513715/doctor-checking-blood-pressure-patient"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03B4C724-0776-4328-8F0A-B72DA1579537}"/>
              </a:ext>
            </a:extLst>
          </p:cNvPr>
          <p:cNvSpPr txBox="1"/>
          <p:nvPr/>
        </p:nvSpPr>
        <p:spPr>
          <a:xfrm>
            <a:off x="5326144" y="5103674"/>
            <a:ext cx="7088958" cy="1754326"/>
          </a:xfrm>
          <a:prstGeom prst="rect">
            <a:avLst/>
          </a:prstGeom>
          <a:noFill/>
        </p:spPr>
        <p:txBody>
          <a:bodyPr wrap="square" rtlCol="0" anchor="ctr">
            <a:spAutoFit/>
          </a:bodyPr>
          <a:lstStyle/>
          <a:p>
            <a:r>
              <a:rPr lang="en-US" sz="3600" dirty="0">
                <a:solidFill>
                  <a:schemeClr val="bg1"/>
                </a:solidFill>
                <a:latin typeface="+mj-lt"/>
              </a:rPr>
              <a:t>NAME : SIDDHARTHI SAHA</a:t>
            </a:r>
          </a:p>
          <a:p>
            <a:r>
              <a:rPr lang="en-US" sz="3600" dirty="0">
                <a:solidFill>
                  <a:schemeClr val="bg1"/>
                </a:solidFill>
                <a:latin typeface="+mj-lt"/>
              </a:rPr>
              <a:t>ADMISSION NO. : 21JE0921</a:t>
            </a:r>
          </a:p>
          <a:p>
            <a:r>
              <a:rPr lang="en-US" sz="3600" dirty="0">
                <a:solidFill>
                  <a:schemeClr val="bg1"/>
                </a:solidFill>
                <a:latin typeface="+mj-lt"/>
              </a:rPr>
              <a:t>BRANCH : ELECTRICAL ENGINEERING</a:t>
            </a:r>
          </a:p>
        </p:txBody>
      </p:sp>
      <p:pic>
        <p:nvPicPr>
          <p:cNvPr id="18" name="Google Shape;228;p17">
            <a:extLst>
              <a:ext uri="{FF2B5EF4-FFF2-40B4-BE49-F238E27FC236}">
                <a16:creationId xmlns:a16="http://schemas.microsoft.com/office/drawing/2014/main" id="{7D0C73B3-0BFF-518B-4F5A-207605857EF7}"/>
              </a:ext>
            </a:extLst>
          </p:cNvPr>
          <p:cNvPicPr preferRelativeResize="0"/>
          <p:nvPr/>
        </p:nvPicPr>
        <p:blipFill rotWithShape="1">
          <a:blip r:embed="rId2">
            <a:alphaModFix/>
          </a:blip>
          <a:srcRect t="-20438" r="-20438"/>
          <a:stretch/>
        </p:blipFill>
        <p:spPr>
          <a:xfrm>
            <a:off x="8537516" y="2134207"/>
            <a:ext cx="4430625" cy="1761574"/>
          </a:xfrm>
          <a:prstGeom prst="rect">
            <a:avLst/>
          </a:prstGeom>
          <a:noFill/>
          <a:ln>
            <a:noFill/>
          </a:ln>
        </p:spPr>
      </p:pic>
    </p:spTree>
    <p:extLst>
      <p:ext uri="{BB962C8B-B14F-4D97-AF65-F5344CB8AC3E}">
        <p14:creationId xmlns:p14="http://schemas.microsoft.com/office/powerpoint/2010/main" val="705675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BCE75E3-1F1C-4574-AD70-C9D12DED4F64}"/>
              </a:ext>
            </a:extLst>
          </p:cNvPr>
          <p:cNvSpPr txBox="1"/>
          <p:nvPr/>
        </p:nvSpPr>
        <p:spPr>
          <a:xfrm>
            <a:off x="6603783" y="2279371"/>
            <a:ext cx="1625818" cy="369781"/>
          </a:xfrm>
          <a:prstGeom prst="rect">
            <a:avLst/>
          </a:prstGeom>
          <a:solidFill>
            <a:schemeClr val="accent3"/>
          </a:solidFill>
        </p:spPr>
        <p:txBody>
          <a:bodyPr wrap="square" lIns="36000" tIns="0" rIns="36000" bIns="0" rtlCol="0">
            <a:spAutoFit/>
          </a:bodyPr>
          <a:lstStyle/>
          <a:p>
            <a:pPr>
              <a:lnSpc>
                <a:spcPts val="3000"/>
              </a:lnSpc>
            </a:pPr>
            <a:endParaRPr lang="ko-KR" altLang="en-US" sz="2400" dirty="0">
              <a:solidFill>
                <a:schemeClr val="bg1"/>
              </a:solidFill>
            </a:endParaRPr>
          </a:p>
        </p:txBody>
      </p:sp>
      <p:sp>
        <p:nvSpPr>
          <p:cNvPr id="4" name="TextBox 3">
            <a:extLst>
              <a:ext uri="{FF2B5EF4-FFF2-40B4-BE49-F238E27FC236}">
                <a16:creationId xmlns:a16="http://schemas.microsoft.com/office/drawing/2014/main" id="{85A97D21-FF8A-412F-8CBD-F5282EC26011}"/>
              </a:ext>
            </a:extLst>
          </p:cNvPr>
          <p:cNvSpPr txBox="1"/>
          <p:nvPr/>
        </p:nvSpPr>
        <p:spPr>
          <a:xfrm>
            <a:off x="6603782" y="2711419"/>
            <a:ext cx="2663673" cy="369781"/>
          </a:xfrm>
          <a:prstGeom prst="rect">
            <a:avLst/>
          </a:prstGeom>
          <a:solidFill>
            <a:schemeClr val="accent1"/>
          </a:solidFill>
        </p:spPr>
        <p:txBody>
          <a:bodyPr wrap="square" lIns="36000" tIns="0" rIns="36000" bIns="0" rtlCol="0">
            <a:spAutoFit/>
          </a:bodyPr>
          <a:lstStyle/>
          <a:p>
            <a:pPr>
              <a:lnSpc>
                <a:spcPts val="3000"/>
              </a:lnSpc>
            </a:pPr>
            <a:endParaRPr lang="ko-KR" altLang="en-US" sz="2400" dirty="0">
              <a:solidFill>
                <a:schemeClr val="bg1"/>
              </a:solidFill>
            </a:endParaRPr>
          </a:p>
        </p:txBody>
      </p:sp>
      <p:sp>
        <p:nvSpPr>
          <p:cNvPr id="5" name="Rectangle 8">
            <a:extLst>
              <a:ext uri="{FF2B5EF4-FFF2-40B4-BE49-F238E27FC236}">
                <a16:creationId xmlns:a16="http://schemas.microsoft.com/office/drawing/2014/main" id="{FE511432-342D-4662-9FF7-3417CD536470}"/>
              </a:ext>
            </a:extLst>
          </p:cNvPr>
          <p:cNvSpPr/>
          <p:nvPr/>
        </p:nvSpPr>
        <p:spPr>
          <a:xfrm>
            <a:off x="6603782" y="3143467"/>
            <a:ext cx="3341496" cy="1735840"/>
          </a:xfrm>
          <a:custGeom>
            <a:avLst/>
            <a:gdLst/>
            <a:ahLst/>
            <a:cxnLst/>
            <a:rect l="l" t="t" r="r" b="b"/>
            <a:pathLst>
              <a:path w="5400625" h="1368152">
                <a:moveTo>
                  <a:pt x="25" y="0"/>
                </a:moveTo>
                <a:lnTo>
                  <a:pt x="5400625" y="0"/>
                </a:lnTo>
                <a:lnTo>
                  <a:pt x="5400625" y="1368152"/>
                </a:lnTo>
                <a:lnTo>
                  <a:pt x="25" y="1368152"/>
                </a:lnTo>
                <a:lnTo>
                  <a:pt x="25" y="283042"/>
                </a:lnTo>
                <a:lnTo>
                  <a:pt x="0" y="283045"/>
                </a:lnTo>
                <a:lnTo>
                  <a:pt x="0" y="7798"/>
                </a:lnTo>
                <a:lnTo>
                  <a:pt x="25" y="778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6" name="Rectangle 10">
            <a:extLst>
              <a:ext uri="{FF2B5EF4-FFF2-40B4-BE49-F238E27FC236}">
                <a16:creationId xmlns:a16="http://schemas.microsoft.com/office/drawing/2014/main" id="{7628033C-1276-4E4F-A4EE-EFA1795AF7B0}"/>
              </a:ext>
            </a:extLst>
          </p:cNvPr>
          <p:cNvSpPr/>
          <p:nvPr/>
        </p:nvSpPr>
        <p:spPr>
          <a:xfrm>
            <a:off x="6919276" y="3332370"/>
            <a:ext cx="2733771" cy="1384995"/>
          </a:xfrm>
          <a:prstGeom prst="rect">
            <a:avLst/>
          </a:prstGeom>
        </p:spPr>
        <p:txBody>
          <a:bodyPr wrap="square">
            <a:spAutoFit/>
          </a:bodyPr>
          <a:lstStyle/>
          <a:p>
            <a:r>
              <a:rPr lang="en-US" altLang="ko-KR" sz="1200" dirty="0">
                <a:solidFill>
                  <a:schemeClr val="bg1"/>
                </a:solidFill>
                <a:cs typeface="Arial" pitchFamily="34" charset="0"/>
              </a:rPr>
              <a:t>Through this project we can monitor different parts of our body using different sensors. As example , we can monitor </a:t>
            </a:r>
            <a:r>
              <a:rPr lang="en-US" altLang="ko-KR" sz="1200" b="1" i="1" u="sng" dirty="0">
                <a:solidFill>
                  <a:schemeClr val="bg1"/>
                </a:solidFill>
                <a:cs typeface="Arial" pitchFamily="34" charset="0"/>
              </a:rPr>
              <a:t>BLOOD PRESSURE </a:t>
            </a:r>
            <a:r>
              <a:rPr lang="en-US" altLang="ko-KR" sz="1200" dirty="0">
                <a:solidFill>
                  <a:schemeClr val="bg1"/>
                </a:solidFill>
                <a:cs typeface="Arial" pitchFamily="34" charset="0"/>
              </a:rPr>
              <a:t> using blood pressure sensor, </a:t>
            </a:r>
            <a:r>
              <a:rPr lang="en-US" altLang="ko-KR" sz="1200" b="1" i="1" u="sng" dirty="0">
                <a:solidFill>
                  <a:schemeClr val="bg1"/>
                </a:solidFill>
                <a:cs typeface="Arial" pitchFamily="34" charset="0"/>
              </a:rPr>
              <a:t>BODY</a:t>
            </a:r>
            <a:r>
              <a:rPr lang="en-US" altLang="ko-KR" sz="1200" dirty="0">
                <a:solidFill>
                  <a:schemeClr val="bg1"/>
                </a:solidFill>
                <a:cs typeface="Arial" pitchFamily="34" charset="0"/>
              </a:rPr>
              <a:t> </a:t>
            </a:r>
            <a:r>
              <a:rPr lang="en-US" altLang="ko-KR" sz="1200" b="1" i="1" u="sng" dirty="0">
                <a:solidFill>
                  <a:schemeClr val="bg1"/>
                </a:solidFill>
                <a:cs typeface="Arial" pitchFamily="34" charset="0"/>
              </a:rPr>
              <a:t>TEMPRATURE  </a:t>
            </a:r>
            <a:r>
              <a:rPr lang="en-US" altLang="ko-KR" sz="1200" dirty="0">
                <a:solidFill>
                  <a:schemeClr val="bg1"/>
                </a:solidFill>
                <a:cs typeface="Arial" pitchFamily="34" charset="0"/>
              </a:rPr>
              <a:t>using temperature sensor.</a:t>
            </a:r>
          </a:p>
        </p:txBody>
      </p:sp>
      <p:sp>
        <p:nvSpPr>
          <p:cNvPr id="7" name="직사각형 3">
            <a:extLst>
              <a:ext uri="{FF2B5EF4-FFF2-40B4-BE49-F238E27FC236}">
                <a16:creationId xmlns:a16="http://schemas.microsoft.com/office/drawing/2014/main" id="{13083A27-9042-43CC-96E0-E3E3FF8792B5}"/>
              </a:ext>
            </a:extLst>
          </p:cNvPr>
          <p:cNvSpPr/>
          <p:nvPr/>
        </p:nvSpPr>
        <p:spPr>
          <a:xfrm>
            <a:off x="6469336" y="390718"/>
            <a:ext cx="4211233" cy="1754326"/>
          </a:xfrm>
          <a:prstGeom prst="rect">
            <a:avLst/>
          </a:prstGeom>
        </p:spPr>
        <p:txBody>
          <a:bodyPr wrap="square">
            <a:spAutoFit/>
          </a:bodyPr>
          <a:lstStyle/>
          <a:p>
            <a:r>
              <a:rPr lang="en-US" altLang="ko-KR" sz="5400" b="1" dirty="0">
                <a:solidFill>
                  <a:schemeClr val="tx1">
                    <a:lumMod val="75000"/>
                    <a:lumOff val="25000"/>
                  </a:schemeClr>
                </a:solidFill>
                <a:latin typeface="+mj-lt"/>
              </a:rPr>
              <a:t>What More </a:t>
            </a:r>
          </a:p>
          <a:p>
            <a:r>
              <a:rPr lang="en-US" altLang="ko-KR" sz="5400" dirty="0">
                <a:solidFill>
                  <a:srgbClr val="002060"/>
                </a:solidFill>
                <a:latin typeface="+mj-lt"/>
              </a:rPr>
              <a:t>Can be done </a:t>
            </a:r>
            <a:endParaRPr lang="ko-KR" altLang="en-US" sz="5400" dirty="0">
              <a:solidFill>
                <a:srgbClr val="0070C0"/>
              </a:solidFill>
              <a:latin typeface="+mj-lt"/>
            </a:endParaRPr>
          </a:p>
        </p:txBody>
      </p:sp>
      <p:sp>
        <p:nvSpPr>
          <p:cNvPr id="2" name="Picture Placeholder 1">
            <a:extLst>
              <a:ext uri="{FF2B5EF4-FFF2-40B4-BE49-F238E27FC236}">
                <a16:creationId xmlns:a16="http://schemas.microsoft.com/office/drawing/2014/main" id="{41F0F711-4DD7-4A8A-96D3-0A5D31FE163F}"/>
              </a:ext>
            </a:extLst>
          </p:cNvPr>
          <p:cNvSpPr>
            <a:spLocks noGrp="1"/>
          </p:cNvSpPr>
          <p:nvPr>
            <p:ph type="pic" sz="quarter" idx="11"/>
          </p:nvPr>
        </p:nvSpPr>
        <p:spPr/>
      </p:sp>
      <p:pic>
        <p:nvPicPr>
          <p:cNvPr id="14" name="Picture 13">
            <a:extLst>
              <a:ext uri="{FF2B5EF4-FFF2-40B4-BE49-F238E27FC236}">
                <a16:creationId xmlns:a16="http://schemas.microsoft.com/office/drawing/2014/main" id="{75F163B6-B852-6631-D529-1964FB7987BE}"/>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645340" y="1997014"/>
            <a:ext cx="3020500" cy="3091762"/>
          </a:xfrm>
          <a:prstGeom prst="rect">
            <a:avLst/>
          </a:prstGeom>
        </p:spPr>
      </p:pic>
    </p:spTree>
    <p:extLst>
      <p:ext uri="{BB962C8B-B14F-4D97-AF65-F5344CB8AC3E}">
        <p14:creationId xmlns:p14="http://schemas.microsoft.com/office/powerpoint/2010/main" val="1410785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1CE7B14-2F24-4522-B40B-5F74D3DC1925}"/>
              </a:ext>
            </a:extLst>
          </p:cNvPr>
          <p:cNvSpPr txBox="1"/>
          <p:nvPr/>
        </p:nvSpPr>
        <p:spPr>
          <a:xfrm>
            <a:off x="75414" y="380142"/>
            <a:ext cx="3602589" cy="1446550"/>
          </a:xfrm>
          <a:prstGeom prst="rect">
            <a:avLst/>
          </a:prstGeom>
          <a:noFill/>
        </p:spPr>
        <p:txBody>
          <a:bodyPr wrap="square" rtlCol="0" anchor="ctr">
            <a:spAutoFit/>
          </a:bodyPr>
          <a:lstStyle/>
          <a:p>
            <a:pPr algn="r"/>
            <a:r>
              <a:rPr lang="en-US" altLang="ko-KR" sz="4400" b="1" dirty="0">
                <a:solidFill>
                  <a:schemeClr val="tx1">
                    <a:lumMod val="85000"/>
                    <a:lumOff val="15000"/>
                  </a:schemeClr>
                </a:solidFill>
                <a:cs typeface="Arial" pitchFamily="34" charset="0"/>
              </a:rPr>
              <a:t>Components</a:t>
            </a:r>
          </a:p>
          <a:p>
            <a:pPr algn="r"/>
            <a:r>
              <a:rPr lang="en-US" altLang="ko-KR" sz="4400" b="1" dirty="0">
                <a:solidFill>
                  <a:schemeClr val="tx1">
                    <a:lumMod val="85000"/>
                    <a:lumOff val="15000"/>
                  </a:schemeClr>
                </a:solidFill>
                <a:cs typeface="Arial" pitchFamily="34" charset="0"/>
              </a:rPr>
              <a:t>required</a:t>
            </a:r>
          </a:p>
        </p:txBody>
      </p:sp>
      <p:sp>
        <p:nvSpPr>
          <p:cNvPr id="6" name="TextBox 5">
            <a:extLst>
              <a:ext uri="{FF2B5EF4-FFF2-40B4-BE49-F238E27FC236}">
                <a16:creationId xmlns:a16="http://schemas.microsoft.com/office/drawing/2014/main" id="{069A7298-5138-442D-B037-15F5C517ADBA}"/>
              </a:ext>
            </a:extLst>
          </p:cNvPr>
          <p:cNvSpPr txBox="1"/>
          <p:nvPr/>
        </p:nvSpPr>
        <p:spPr>
          <a:xfrm>
            <a:off x="459648" y="5796286"/>
            <a:ext cx="2958200" cy="461665"/>
          </a:xfrm>
          <a:prstGeom prst="rect">
            <a:avLst/>
          </a:prstGeom>
          <a:noFill/>
        </p:spPr>
        <p:txBody>
          <a:bodyPr wrap="square" rtlCol="0" anchor="ctr">
            <a:spAutoFit/>
          </a:bodyPr>
          <a:lstStyle/>
          <a:p>
            <a:r>
              <a:rPr lang="en-GB" altLang="ko-KR" sz="1200" dirty="0">
                <a:solidFill>
                  <a:schemeClr val="bg1"/>
                </a:solidFill>
                <a:cs typeface="Arial" pitchFamily="34" charset="0"/>
              </a:rPr>
              <a:t>L</a:t>
            </a:r>
            <a:r>
              <a:rPr lang="en-US" altLang="ko-KR" sz="1200" dirty="0">
                <a:solidFill>
                  <a:schemeClr val="bg1"/>
                </a:solidFill>
                <a:cs typeface="Arial" pitchFamily="34" charset="0"/>
              </a:rPr>
              <a:t>OREM IPSUM DOLOR SIT AMET,</a:t>
            </a:r>
          </a:p>
          <a:p>
            <a:r>
              <a:rPr lang="en-US" altLang="ko-KR" sz="1200" dirty="0">
                <a:solidFill>
                  <a:schemeClr val="bg1"/>
                </a:solidFill>
                <a:cs typeface="Arial" pitchFamily="34" charset="0"/>
              </a:rPr>
              <a:t>CU USU AGAM INTEGRE IMPEDIT.</a:t>
            </a:r>
            <a:endParaRPr lang="ko-KR" altLang="en-US" sz="1200" dirty="0">
              <a:solidFill>
                <a:schemeClr val="bg1"/>
              </a:solidFill>
              <a:cs typeface="Arial" pitchFamily="34" charset="0"/>
            </a:endParaRPr>
          </a:p>
        </p:txBody>
      </p:sp>
      <p:pic>
        <p:nvPicPr>
          <p:cNvPr id="22" name="Picture 21">
            <a:extLst>
              <a:ext uri="{FF2B5EF4-FFF2-40B4-BE49-F238E27FC236}">
                <a16:creationId xmlns:a16="http://schemas.microsoft.com/office/drawing/2014/main" id="{703D937B-28AA-1081-CB34-3A337FA18C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80154" y="1338606"/>
            <a:ext cx="7741057" cy="4919345"/>
          </a:xfrm>
          <a:prstGeom prst="rect">
            <a:avLst/>
          </a:prstGeom>
        </p:spPr>
      </p:pic>
      <p:sp>
        <p:nvSpPr>
          <p:cNvPr id="23" name="Block Arc 11">
            <a:extLst>
              <a:ext uri="{FF2B5EF4-FFF2-40B4-BE49-F238E27FC236}">
                <a16:creationId xmlns:a16="http://schemas.microsoft.com/office/drawing/2014/main" id="{AD663200-EA18-D195-AAAF-313149A31245}"/>
              </a:ext>
            </a:extLst>
          </p:cNvPr>
          <p:cNvSpPr/>
          <p:nvPr/>
        </p:nvSpPr>
        <p:spPr>
          <a:xfrm rot="10800000">
            <a:off x="263951" y="1103417"/>
            <a:ext cx="998776" cy="817181"/>
          </a:xfrm>
          <a:custGeom>
            <a:avLst/>
            <a:gdLst/>
            <a:ahLst/>
            <a:cxnLst/>
            <a:rect l="l" t="t" r="r" b="b"/>
            <a:pathLst>
              <a:path w="3636337" h="7138182">
                <a:moveTo>
                  <a:pt x="1563551" y="3029061"/>
                </a:moveTo>
                <a:lnTo>
                  <a:pt x="1563551" y="1171769"/>
                </a:lnTo>
                <a:cubicBezTo>
                  <a:pt x="1444523" y="1201084"/>
                  <a:pt x="1330799" y="1254073"/>
                  <a:pt x="1228219" y="1328453"/>
                </a:cubicBezTo>
                <a:cubicBezTo>
                  <a:pt x="927220" y="1546705"/>
                  <a:pt x="771440" y="1913395"/>
                  <a:pt x="823311" y="2281559"/>
                </a:cubicBezTo>
                <a:cubicBezTo>
                  <a:pt x="886035" y="2761950"/>
                  <a:pt x="1181988" y="2923981"/>
                  <a:pt x="1563551" y="3029061"/>
                </a:cubicBezTo>
                <a:close/>
                <a:moveTo>
                  <a:pt x="2056123" y="5971053"/>
                </a:moveTo>
                <a:cubicBezTo>
                  <a:pt x="2180706" y="5941789"/>
                  <a:pt x="2300029" y="5887431"/>
                  <a:pt x="2407191" y="5809729"/>
                </a:cubicBezTo>
                <a:cubicBezTo>
                  <a:pt x="2708190" y="5591477"/>
                  <a:pt x="2863970" y="5224787"/>
                  <a:pt x="2812099" y="4856623"/>
                </a:cubicBezTo>
                <a:cubicBezTo>
                  <a:pt x="2712300" y="4365494"/>
                  <a:pt x="2419393" y="4148018"/>
                  <a:pt x="2056123" y="4007016"/>
                </a:cubicBezTo>
                <a:close/>
                <a:moveTo>
                  <a:pt x="2056123" y="7138182"/>
                </a:moveTo>
                <a:lnTo>
                  <a:pt x="1563551" y="7138182"/>
                </a:lnTo>
                <a:lnTo>
                  <a:pt x="1563551" y="6796553"/>
                </a:lnTo>
                <a:cubicBezTo>
                  <a:pt x="1376287" y="6771102"/>
                  <a:pt x="1191751" y="6715291"/>
                  <a:pt x="1016794" y="6629471"/>
                </a:cubicBezTo>
                <a:cubicBezTo>
                  <a:pt x="412303" y="6332946"/>
                  <a:pt x="21102" y="5726704"/>
                  <a:pt x="0" y="5053734"/>
                </a:cubicBezTo>
                <a:lnTo>
                  <a:pt x="813973" y="5028205"/>
                </a:lnTo>
                <a:cubicBezTo>
                  <a:pt x="825624" y="5399818"/>
                  <a:pt x="1041643" y="5734588"/>
                  <a:pt x="1375441" y="5898325"/>
                </a:cubicBezTo>
                <a:cubicBezTo>
                  <a:pt x="1436179" y="5928119"/>
                  <a:pt x="1499008" y="5951362"/>
                  <a:pt x="1563551" y="5965918"/>
                </a:cubicBezTo>
                <a:lnTo>
                  <a:pt x="1563551" y="3847635"/>
                </a:lnTo>
                <a:cubicBezTo>
                  <a:pt x="920238" y="3662345"/>
                  <a:pt x="233045" y="3450393"/>
                  <a:pt x="16852" y="2382091"/>
                </a:cubicBezTo>
                <a:cubicBezTo>
                  <a:pt x="-73403" y="1719933"/>
                  <a:pt x="208577" y="1061859"/>
                  <a:pt x="750173" y="669157"/>
                </a:cubicBezTo>
                <a:cubicBezTo>
                  <a:pt x="994931" y="491686"/>
                  <a:pt x="1274723" y="381458"/>
                  <a:pt x="1563551" y="341319"/>
                </a:cubicBezTo>
                <a:lnTo>
                  <a:pt x="1563551" y="0"/>
                </a:lnTo>
                <a:lnTo>
                  <a:pt x="2056123" y="0"/>
                </a:lnTo>
                <a:lnTo>
                  <a:pt x="2056123" y="339268"/>
                </a:lnTo>
                <a:cubicBezTo>
                  <a:pt x="2248752" y="363969"/>
                  <a:pt x="2438747" y="420481"/>
                  <a:pt x="2618616" y="508711"/>
                </a:cubicBezTo>
                <a:cubicBezTo>
                  <a:pt x="3223107" y="805237"/>
                  <a:pt x="3614308" y="1411478"/>
                  <a:pt x="3635410" y="2084448"/>
                </a:cubicBezTo>
                <a:lnTo>
                  <a:pt x="2821437" y="2109978"/>
                </a:lnTo>
                <a:cubicBezTo>
                  <a:pt x="2809786" y="1738364"/>
                  <a:pt x="2593767" y="1403594"/>
                  <a:pt x="2259969" y="1239857"/>
                </a:cubicBezTo>
                <a:cubicBezTo>
                  <a:pt x="2194243" y="1207617"/>
                  <a:pt x="2126069" y="1183046"/>
                  <a:pt x="2056123" y="1168235"/>
                </a:cubicBezTo>
                <a:lnTo>
                  <a:pt x="2056123" y="3150890"/>
                </a:lnTo>
                <a:cubicBezTo>
                  <a:pt x="2675271" y="3303511"/>
                  <a:pt x="3347939" y="3564428"/>
                  <a:pt x="3618512" y="4743007"/>
                </a:cubicBezTo>
                <a:cubicBezTo>
                  <a:pt x="3712448" y="5409725"/>
                  <a:pt x="3430336" y="6073786"/>
                  <a:pt x="2885237" y="6469025"/>
                </a:cubicBezTo>
                <a:cubicBezTo>
                  <a:pt x="2636047" y="6649712"/>
                  <a:pt x="2350538" y="6760700"/>
                  <a:pt x="2056123" y="6798748"/>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solidFill>
            </a:endParaRPr>
          </a:p>
        </p:txBody>
      </p:sp>
    </p:spTree>
    <p:extLst>
      <p:ext uri="{BB962C8B-B14F-4D97-AF65-F5344CB8AC3E}">
        <p14:creationId xmlns:p14="http://schemas.microsoft.com/office/powerpoint/2010/main" val="6089935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8CEC6EF-3D6C-421F-B82A-F3549DDDEB81}"/>
              </a:ext>
            </a:extLst>
          </p:cNvPr>
          <p:cNvSpPr/>
          <p:nvPr/>
        </p:nvSpPr>
        <p:spPr>
          <a:xfrm>
            <a:off x="0" y="2373923"/>
            <a:ext cx="12192000" cy="2110154"/>
          </a:xfrm>
          <a:prstGeom prst="rect">
            <a:avLst/>
          </a:prstGeom>
          <a:solidFill>
            <a:schemeClr val="accent5">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29E2714A-BE29-4E83-A155-D5802C472B0A}"/>
              </a:ext>
            </a:extLst>
          </p:cNvPr>
          <p:cNvSpPr txBox="1"/>
          <p:nvPr/>
        </p:nvSpPr>
        <p:spPr>
          <a:xfrm>
            <a:off x="0" y="2769507"/>
            <a:ext cx="12192000" cy="1015663"/>
          </a:xfrm>
          <a:prstGeom prst="rect">
            <a:avLst/>
          </a:prstGeom>
          <a:noFill/>
        </p:spPr>
        <p:txBody>
          <a:bodyPr wrap="square" rtlCol="0" anchor="ctr">
            <a:spAutoFit/>
          </a:bodyPr>
          <a:lstStyle/>
          <a:p>
            <a:pPr algn="ctr"/>
            <a:r>
              <a:rPr lang="en-US" altLang="ko-KR" sz="6000" dirty="0">
                <a:solidFill>
                  <a:schemeClr val="bg1"/>
                </a:solidFill>
                <a:cs typeface="Arial" pitchFamily="34" charset="0"/>
              </a:rPr>
              <a:t>THANK YOU</a:t>
            </a:r>
            <a:endParaRPr lang="ko-KR" altLang="en-US" sz="6000" dirty="0">
              <a:solidFill>
                <a:schemeClr val="bg1"/>
              </a:solidFill>
              <a:cs typeface="Arial" pitchFamily="34" charset="0"/>
            </a:endParaRPr>
          </a:p>
        </p:txBody>
      </p:sp>
    </p:spTree>
    <p:extLst>
      <p:ext uri="{BB962C8B-B14F-4D97-AF65-F5344CB8AC3E}">
        <p14:creationId xmlns:p14="http://schemas.microsoft.com/office/powerpoint/2010/main" val="12411580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5CF5BDA4-10C7-46A6-AC30-523A3FC438AC}"/>
              </a:ext>
            </a:extLst>
          </p:cNvPr>
          <p:cNvSpPr txBox="1"/>
          <p:nvPr/>
        </p:nvSpPr>
        <p:spPr>
          <a:xfrm>
            <a:off x="-8792" y="5046923"/>
            <a:ext cx="12192000" cy="830997"/>
          </a:xfrm>
          <a:prstGeom prst="rect">
            <a:avLst/>
          </a:prstGeom>
          <a:noFill/>
        </p:spPr>
        <p:txBody>
          <a:bodyPr wrap="square" rtlCol="0" anchor="ctr">
            <a:spAutoFit/>
          </a:bodyPr>
          <a:lstStyle/>
          <a:p>
            <a:pPr algn="ctr"/>
            <a:r>
              <a:rPr lang="en-US" altLang="ko-KR" sz="4800" b="1" dirty="0">
                <a:solidFill>
                  <a:schemeClr val="bg1"/>
                </a:solidFill>
                <a:latin typeface="+mj-lt"/>
                <a:cs typeface="Arial" pitchFamily="34" charset="0"/>
              </a:rPr>
              <a:t>IOT BASED HEALTH MONITORING</a:t>
            </a:r>
            <a:endParaRPr lang="ko-KR" altLang="en-US" sz="4800" b="1" dirty="0">
              <a:solidFill>
                <a:schemeClr val="bg1"/>
              </a:solidFill>
              <a:latin typeface="+mj-lt"/>
              <a:cs typeface="Arial" pitchFamily="34" charset="0"/>
            </a:endParaRPr>
          </a:p>
        </p:txBody>
      </p:sp>
      <p:sp>
        <p:nvSpPr>
          <p:cNvPr id="9" name="TextBox 8">
            <a:extLst>
              <a:ext uri="{FF2B5EF4-FFF2-40B4-BE49-F238E27FC236}">
                <a16:creationId xmlns:a16="http://schemas.microsoft.com/office/drawing/2014/main" id="{C062103B-F514-4BE9-B5B2-C13878D2FE7C}"/>
              </a:ext>
            </a:extLst>
          </p:cNvPr>
          <p:cNvSpPr txBox="1"/>
          <p:nvPr/>
        </p:nvSpPr>
        <p:spPr>
          <a:xfrm>
            <a:off x="11400" y="5810007"/>
            <a:ext cx="12191858" cy="379656"/>
          </a:xfrm>
          <a:prstGeom prst="rect">
            <a:avLst/>
          </a:prstGeom>
          <a:noFill/>
        </p:spPr>
        <p:txBody>
          <a:bodyPr wrap="square" rtlCol="0" anchor="ctr">
            <a:spAutoFit/>
          </a:bodyPr>
          <a:lstStyle/>
          <a:p>
            <a:pPr algn="ctr"/>
            <a:r>
              <a:rPr lang="en-US" altLang="ko-KR" sz="1867" dirty="0">
                <a:solidFill>
                  <a:schemeClr val="bg1"/>
                </a:solidFill>
                <a:cs typeface="Arial" pitchFamily="34" charset="0"/>
              </a:rPr>
              <a:t>-: Heart Beat measurement system :- </a:t>
            </a:r>
            <a:endParaRPr lang="ko-KR" altLang="en-US" sz="1867" dirty="0">
              <a:solidFill>
                <a:schemeClr val="bg1"/>
              </a:solidFill>
              <a:cs typeface="Arial" pitchFamily="34" charset="0"/>
            </a:endParaRPr>
          </a:p>
        </p:txBody>
      </p:sp>
    </p:spTree>
    <p:extLst>
      <p:ext uri="{BB962C8B-B14F-4D97-AF65-F5344CB8AC3E}">
        <p14:creationId xmlns:p14="http://schemas.microsoft.com/office/powerpoint/2010/main" val="20111186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7" name="Group 56">
            <a:extLst>
              <a:ext uri="{FF2B5EF4-FFF2-40B4-BE49-F238E27FC236}">
                <a16:creationId xmlns:a16="http://schemas.microsoft.com/office/drawing/2014/main" id="{CDDDB0E5-C9C9-44D8-BEB8-16A6CA8920CA}"/>
              </a:ext>
            </a:extLst>
          </p:cNvPr>
          <p:cNvGrpSpPr/>
          <p:nvPr/>
        </p:nvGrpSpPr>
        <p:grpSpPr>
          <a:xfrm>
            <a:off x="4753009" y="1827534"/>
            <a:ext cx="5621924" cy="958096"/>
            <a:chOff x="4753009" y="790578"/>
            <a:chExt cx="5621924" cy="958096"/>
          </a:xfrm>
        </p:grpSpPr>
        <p:grpSp>
          <p:nvGrpSpPr>
            <p:cNvPr id="20" name="Group 19">
              <a:extLst>
                <a:ext uri="{FF2B5EF4-FFF2-40B4-BE49-F238E27FC236}">
                  <a16:creationId xmlns:a16="http://schemas.microsoft.com/office/drawing/2014/main" id="{93B1B118-F505-4515-85EB-DF3A6D81B1CF}"/>
                </a:ext>
              </a:extLst>
            </p:cNvPr>
            <p:cNvGrpSpPr/>
            <p:nvPr/>
          </p:nvGrpSpPr>
          <p:grpSpPr>
            <a:xfrm>
              <a:off x="5946145" y="869517"/>
              <a:ext cx="4428788" cy="800219"/>
              <a:chOff x="6557475" y="1411926"/>
              <a:chExt cx="4507692" cy="800219"/>
            </a:xfrm>
          </p:grpSpPr>
          <p:sp>
            <p:nvSpPr>
              <p:cNvPr id="21" name="TextBox 20">
                <a:extLst>
                  <a:ext uri="{FF2B5EF4-FFF2-40B4-BE49-F238E27FC236}">
                    <a16:creationId xmlns:a16="http://schemas.microsoft.com/office/drawing/2014/main" id="{E7C279EB-25F2-4AAC-812A-C5EF117055F7}"/>
                  </a:ext>
                </a:extLst>
              </p:cNvPr>
              <p:cNvSpPr txBox="1"/>
              <p:nvPr/>
            </p:nvSpPr>
            <p:spPr>
              <a:xfrm>
                <a:off x="6557475" y="1750480"/>
                <a:ext cx="4507692" cy="461665"/>
              </a:xfrm>
              <a:prstGeom prst="rect">
                <a:avLst/>
              </a:prstGeom>
              <a:noFill/>
            </p:spPr>
            <p:txBody>
              <a:bodyPr wrap="square" rtlCol="0">
                <a:spAutoFit/>
              </a:bodyPr>
              <a:lstStyle/>
              <a:p>
                <a:r>
                  <a:rPr lang="en-US" altLang="ko-KR" sz="1200" dirty="0">
                    <a:solidFill>
                      <a:schemeClr val="bg1"/>
                    </a:solidFill>
                    <a:cs typeface="Arial" pitchFamily="34" charset="0"/>
                  </a:rPr>
                  <a:t>All the components being small ,this pulse rate measurement system is portable and user can carry it if needed .</a:t>
                </a:r>
              </a:p>
            </p:txBody>
          </p:sp>
          <p:sp>
            <p:nvSpPr>
              <p:cNvPr id="22" name="TextBox 21">
                <a:extLst>
                  <a:ext uri="{FF2B5EF4-FFF2-40B4-BE49-F238E27FC236}">
                    <a16:creationId xmlns:a16="http://schemas.microsoft.com/office/drawing/2014/main" id="{710B0A2E-B69D-4686-9B34-E9CF61AD14CF}"/>
                  </a:ext>
                </a:extLst>
              </p:cNvPr>
              <p:cNvSpPr txBox="1"/>
              <p:nvPr/>
            </p:nvSpPr>
            <p:spPr>
              <a:xfrm>
                <a:off x="6557475" y="1411926"/>
                <a:ext cx="4507692" cy="369332"/>
              </a:xfrm>
              <a:prstGeom prst="rect">
                <a:avLst/>
              </a:prstGeom>
              <a:noFill/>
            </p:spPr>
            <p:txBody>
              <a:bodyPr wrap="square" lIns="108000" rIns="108000" rtlCol="0">
                <a:spAutoFit/>
              </a:bodyPr>
              <a:lstStyle/>
              <a:p>
                <a:r>
                  <a:rPr lang="en-US" altLang="ko-KR" b="1" dirty="0">
                    <a:solidFill>
                      <a:schemeClr val="bg1"/>
                    </a:solidFill>
                    <a:cs typeface="Arial" pitchFamily="34" charset="0"/>
                  </a:rPr>
                  <a:t>PORTABILITY OF SYSTEM</a:t>
                </a:r>
                <a:endParaRPr lang="ko-KR" altLang="en-US" b="1" dirty="0">
                  <a:solidFill>
                    <a:schemeClr val="bg1"/>
                  </a:solidFill>
                  <a:cs typeface="Arial" pitchFamily="34" charset="0"/>
                </a:endParaRPr>
              </a:p>
            </p:txBody>
          </p:sp>
        </p:grpSp>
        <p:sp>
          <p:nvSpPr>
            <p:cNvPr id="23" name="TextBox 22">
              <a:extLst>
                <a:ext uri="{FF2B5EF4-FFF2-40B4-BE49-F238E27FC236}">
                  <a16:creationId xmlns:a16="http://schemas.microsoft.com/office/drawing/2014/main" id="{A1331986-E857-4609-B617-F76377A73F02}"/>
                </a:ext>
              </a:extLst>
            </p:cNvPr>
            <p:cNvSpPr txBox="1"/>
            <p:nvPr/>
          </p:nvSpPr>
          <p:spPr>
            <a:xfrm>
              <a:off x="4753009" y="1008016"/>
              <a:ext cx="958096" cy="523220"/>
            </a:xfrm>
            <a:prstGeom prst="rect">
              <a:avLst/>
            </a:prstGeom>
            <a:noFill/>
          </p:spPr>
          <p:txBody>
            <a:bodyPr wrap="square" lIns="108000" rIns="108000" rtlCol="0">
              <a:spAutoFit/>
            </a:bodyPr>
            <a:lstStyle/>
            <a:p>
              <a:pPr algn="ctr"/>
              <a:r>
                <a:rPr lang="en-US" altLang="ko-KR" sz="2800" b="1" dirty="0">
                  <a:solidFill>
                    <a:schemeClr val="bg1"/>
                  </a:solidFill>
                  <a:cs typeface="Arial" pitchFamily="34" charset="0"/>
                </a:rPr>
                <a:t>01</a:t>
              </a:r>
              <a:endParaRPr lang="ko-KR" altLang="en-US" sz="2800" b="1" dirty="0">
                <a:solidFill>
                  <a:schemeClr val="bg1"/>
                </a:solidFill>
                <a:cs typeface="Arial" pitchFamily="34" charset="0"/>
              </a:endParaRPr>
            </a:p>
          </p:txBody>
        </p:sp>
        <p:sp>
          <p:nvSpPr>
            <p:cNvPr id="45" name="Freeform: Shape 44">
              <a:extLst>
                <a:ext uri="{FF2B5EF4-FFF2-40B4-BE49-F238E27FC236}">
                  <a16:creationId xmlns:a16="http://schemas.microsoft.com/office/drawing/2014/main" id="{AD1B7BFE-C7D7-4846-B6EF-E78809137F86}"/>
                </a:ext>
              </a:extLst>
            </p:cNvPr>
            <p:cNvSpPr/>
            <p:nvPr/>
          </p:nvSpPr>
          <p:spPr>
            <a:xfrm>
              <a:off x="4753009" y="790578"/>
              <a:ext cx="958096" cy="958096"/>
            </a:xfrm>
            <a:custGeom>
              <a:avLst/>
              <a:gdLst>
                <a:gd name="connsiteX0" fmla="*/ 591326 w 1182653"/>
                <a:gd name="connsiteY0" fmla="*/ 99202 h 1182653"/>
                <a:gd name="connsiteX1" fmla="*/ 542935 w 1182653"/>
                <a:gd name="connsiteY1" fmla="*/ 119164 h 1182653"/>
                <a:gd name="connsiteX2" fmla="*/ 119164 w 1182653"/>
                <a:gd name="connsiteY2" fmla="*/ 542935 h 1182653"/>
                <a:gd name="connsiteX3" fmla="*/ 119164 w 1182653"/>
                <a:gd name="connsiteY3" fmla="*/ 639718 h 1182653"/>
                <a:gd name="connsiteX4" fmla="*/ 542935 w 1182653"/>
                <a:gd name="connsiteY4" fmla="*/ 1063489 h 1182653"/>
                <a:gd name="connsiteX5" fmla="*/ 639718 w 1182653"/>
                <a:gd name="connsiteY5" fmla="*/ 1063489 h 1182653"/>
                <a:gd name="connsiteX6" fmla="*/ 1063489 w 1182653"/>
                <a:gd name="connsiteY6" fmla="*/ 639718 h 1182653"/>
                <a:gd name="connsiteX7" fmla="*/ 1063489 w 1182653"/>
                <a:gd name="connsiteY7" fmla="*/ 542935 h 1182653"/>
                <a:gd name="connsiteX8" fmla="*/ 639718 w 1182653"/>
                <a:gd name="connsiteY8" fmla="*/ 119164 h 1182653"/>
                <a:gd name="connsiteX9" fmla="*/ 591326 w 1182653"/>
                <a:gd name="connsiteY9" fmla="*/ 99202 h 1182653"/>
                <a:gd name="connsiteX10" fmla="*/ 591327 w 1182653"/>
                <a:gd name="connsiteY10" fmla="*/ 0 h 1182653"/>
                <a:gd name="connsiteX11" fmla="*/ 654581 w 1182653"/>
                <a:gd name="connsiteY11" fmla="*/ 26183 h 1182653"/>
                <a:gd name="connsiteX12" fmla="*/ 1156470 w 1182653"/>
                <a:gd name="connsiteY12" fmla="*/ 528072 h 1182653"/>
                <a:gd name="connsiteX13" fmla="*/ 1156470 w 1182653"/>
                <a:gd name="connsiteY13" fmla="*/ 654581 h 1182653"/>
                <a:gd name="connsiteX14" fmla="*/ 654581 w 1182653"/>
                <a:gd name="connsiteY14" fmla="*/ 1156470 h 1182653"/>
                <a:gd name="connsiteX15" fmla="*/ 528072 w 1182653"/>
                <a:gd name="connsiteY15" fmla="*/ 1156470 h 1182653"/>
                <a:gd name="connsiteX16" fmla="*/ 26184 w 1182653"/>
                <a:gd name="connsiteY16" fmla="*/ 654581 h 1182653"/>
                <a:gd name="connsiteX17" fmla="*/ 26184 w 1182653"/>
                <a:gd name="connsiteY17" fmla="*/ 528072 h 1182653"/>
                <a:gd name="connsiteX18" fmla="*/ 528072 w 1182653"/>
                <a:gd name="connsiteY18" fmla="*/ 26183 h 1182653"/>
                <a:gd name="connsiteX19" fmla="*/ 591327 w 1182653"/>
                <a:gd name="connsiteY19" fmla="*/ 0 h 1182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182653" h="1182653">
                  <a:moveTo>
                    <a:pt x="591326" y="99202"/>
                  </a:moveTo>
                  <a:cubicBezTo>
                    <a:pt x="573784" y="99202"/>
                    <a:pt x="556242" y="105856"/>
                    <a:pt x="542935" y="119164"/>
                  </a:cubicBezTo>
                  <a:lnTo>
                    <a:pt x="119164" y="542935"/>
                  </a:lnTo>
                  <a:cubicBezTo>
                    <a:pt x="92548" y="569550"/>
                    <a:pt x="92548" y="613102"/>
                    <a:pt x="119164" y="639718"/>
                  </a:cubicBezTo>
                  <a:lnTo>
                    <a:pt x="542935" y="1063489"/>
                  </a:lnTo>
                  <a:cubicBezTo>
                    <a:pt x="569550" y="1090104"/>
                    <a:pt x="613102" y="1090104"/>
                    <a:pt x="639718" y="1063489"/>
                  </a:cubicBezTo>
                  <a:lnTo>
                    <a:pt x="1063489" y="639718"/>
                  </a:lnTo>
                  <a:cubicBezTo>
                    <a:pt x="1090450" y="613102"/>
                    <a:pt x="1090450" y="569550"/>
                    <a:pt x="1063489" y="542935"/>
                  </a:cubicBezTo>
                  <a:lnTo>
                    <a:pt x="639718" y="119164"/>
                  </a:lnTo>
                  <a:cubicBezTo>
                    <a:pt x="626410" y="105856"/>
                    <a:pt x="608868" y="99202"/>
                    <a:pt x="591326" y="99202"/>
                  </a:cubicBezTo>
                  <a:close/>
                  <a:moveTo>
                    <a:pt x="591327" y="0"/>
                  </a:moveTo>
                  <a:cubicBezTo>
                    <a:pt x="614226" y="0"/>
                    <a:pt x="637126" y="8728"/>
                    <a:pt x="654581" y="26183"/>
                  </a:cubicBezTo>
                  <a:lnTo>
                    <a:pt x="1156470" y="528072"/>
                  </a:lnTo>
                  <a:cubicBezTo>
                    <a:pt x="1191381" y="562983"/>
                    <a:pt x="1191381" y="619670"/>
                    <a:pt x="1156470" y="654581"/>
                  </a:cubicBezTo>
                  <a:lnTo>
                    <a:pt x="654581" y="1156470"/>
                  </a:lnTo>
                  <a:cubicBezTo>
                    <a:pt x="619670" y="1191381"/>
                    <a:pt x="562983" y="1191381"/>
                    <a:pt x="528072" y="1156470"/>
                  </a:cubicBezTo>
                  <a:lnTo>
                    <a:pt x="26184" y="654581"/>
                  </a:lnTo>
                  <a:cubicBezTo>
                    <a:pt x="-8728" y="619670"/>
                    <a:pt x="-8728" y="562983"/>
                    <a:pt x="26184" y="528072"/>
                  </a:cubicBezTo>
                  <a:lnTo>
                    <a:pt x="528072" y="26183"/>
                  </a:lnTo>
                  <a:cubicBezTo>
                    <a:pt x="545528" y="8728"/>
                    <a:pt x="568427" y="0"/>
                    <a:pt x="591327" y="0"/>
                  </a:cubicBezTo>
                  <a:close/>
                </a:path>
              </a:pathLst>
            </a:custGeom>
            <a:solidFill>
              <a:schemeClr val="accent1"/>
            </a:solidFill>
            <a:ln w="9525" cap="flat">
              <a:noFill/>
              <a:prstDash val="solid"/>
              <a:miter/>
            </a:ln>
          </p:spPr>
          <p:txBody>
            <a:bodyPr rtlCol="0" anchor="ctr"/>
            <a:lstStyle/>
            <a:p>
              <a:endParaRPr lang="en-US" dirty="0"/>
            </a:p>
          </p:txBody>
        </p:sp>
      </p:grpSp>
      <p:grpSp>
        <p:nvGrpSpPr>
          <p:cNvPr id="56" name="Group 55">
            <a:extLst>
              <a:ext uri="{FF2B5EF4-FFF2-40B4-BE49-F238E27FC236}">
                <a16:creationId xmlns:a16="http://schemas.microsoft.com/office/drawing/2014/main" id="{AB7350D3-4353-45F7-BF03-021199F2298D}"/>
              </a:ext>
            </a:extLst>
          </p:cNvPr>
          <p:cNvGrpSpPr/>
          <p:nvPr/>
        </p:nvGrpSpPr>
        <p:grpSpPr>
          <a:xfrm>
            <a:off x="5350009" y="3267117"/>
            <a:ext cx="5595548" cy="958096"/>
            <a:chOff x="5276743" y="2230161"/>
            <a:chExt cx="5595548" cy="958096"/>
          </a:xfrm>
        </p:grpSpPr>
        <p:grpSp>
          <p:nvGrpSpPr>
            <p:cNvPr id="24" name="Group 23">
              <a:extLst>
                <a:ext uri="{FF2B5EF4-FFF2-40B4-BE49-F238E27FC236}">
                  <a16:creationId xmlns:a16="http://schemas.microsoft.com/office/drawing/2014/main" id="{7D39D320-44C3-45A3-BB6D-400026F3020C}"/>
                </a:ext>
              </a:extLst>
            </p:cNvPr>
            <p:cNvGrpSpPr/>
            <p:nvPr/>
          </p:nvGrpSpPr>
          <p:grpSpPr>
            <a:xfrm>
              <a:off x="6443503" y="2309100"/>
              <a:ext cx="4428788" cy="800219"/>
              <a:chOff x="6557475" y="1411926"/>
              <a:chExt cx="4507692" cy="800219"/>
            </a:xfrm>
          </p:grpSpPr>
          <p:sp>
            <p:nvSpPr>
              <p:cNvPr id="25" name="TextBox 24">
                <a:extLst>
                  <a:ext uri="{FF2B5EF4-FFF2-40B4-BE49-F238E27FC236}">
                    <a16:creationId xmlns:a16="http://schemas.microsoft.com/office/drawing/2014/main" id="{E52B1483-4729-4FCB-8A42-9C3435FD0447}"/>
                  </a:ext>
                </a:extLst>
              </p:cNvPr>
              <p:cNvSpPr txBox="1"/>
              <p:nvPr/>
            </p:nvSpPr>
            <p:spPr>
              <a:xfrm>
                <a:off x="6557475" y="1750480"/>
                <a:ext cx="4507692" cy="461665"/>
              </a:xfrm>
              <a:prstGeom prst="rect">
                <a:avLst/>
              </a:prstGeom>
              <a:noFill/>
            </p:spPr>
            <p:txBody>
              <a:bodyPr wrap="square" rtlCol="0">
                <a:spAutoFit/>
              </a:bodyPr>
              <a:lstStyle/>
              <a:p>
                <a:r>
                  <a:rPr lang="en-US" altLang="ko-KR" sz="1200" dirty="0">
                    <a:solidFill>
                      <a:schemeClr val="bg1"/>
                    </a:solidFill>
                    <a:cs typeface="Arial" pitchFamily="34" charset="0"/>
                  </a:rPr>
                  <a:t>System  can send an alert to the mentioned person , if the pulse rate is in risky state .</a:t>
                </a:r>
              </a:p>
            </p:txBody>
          </p:sp>
          <p:sp>
            <p:nvSpPr>
              <p:cNvPr id="26" name="TextBox 25">
                <a:extLst>
                  <a:ext uri="{FF2B5EF4-FFF2-40B4-BE49-F238E27FC236}">
                    <a16:creationId xmlns:a16="http://schemas.microsoft.com/office/drawing/2014/main" id="{4104EDEA-EFF2-4A05-A482-92CFDD885CEF}"/>
                  </a:ext>
                </a:extLst>
              </p:cNvPr>
              <p:cNvSpPr txBox="1"/>
              <p:nvPr/>
            </p:nvSpPr>
            <p:spPr>
              <a:xfrm>
                <a:off x="6557475" y="1411926"/>
                <a:ext cx="4507692" cy="369332"/>
              </a:xfrm>
              <a:prstGeom prst="rect">
                <a:avLst/>
              </a:prstGeom>
              <a:noFill/>
            </p:spPr>
            <p:txBody>
              <a:bodyPr wrap="square" lIns="108000" rIns="108000" rtlCol="0">
                <a:spAutoFit/>
              </a:bodyPr>
              <a:lstStyle/>
              <a:p>
                <a:r>
                  <a:rPr lang="en-US" altLang="ko-KR" b="1" dirty="0">
                    <a:solidFill>
                      <a:schemeClr val="bg1"/>
                    </a:solidFill>
                    <a:cs typeface="Arial" pitchFamily="34" charset="0"/>
                  </a:rPr>
                  <a:t>ALERT!!!</a:t>
                </a:r>
                <a:endParaRPr lang="ko-KR" altLang="en-US" b="1" dirty="0">
                  <a:solidFill>
                    <a:schemeClr val="bg1"/>
                  </a:solidFill>
                  <a:cs typeface="Arial" pitchFamily="34" charset="0"/>
                </a:endParaRPr>
              </a:p>
            </p:txBody>
          </p:sp>
        </p:grpSp>
        <p:sp>
          <p:nvSpPr>
            <p:cNvPr id="27" name="TextBox 26">
              <a:extLst>
                <a:ext uri="{FF2B5EF4-FFF2-40B4-BE49-F238E27FC236}">
                  <a16:creationId xmlns:a16="http://schemas.microsoft.com/office/drawing/2014/main" id="{2FA08F88-D243-4550-8E31-B93DA73D17CE}"/>
                </a:ext>
              </a:extLst>
            </p:cNvPr>
            <p:cNvSpPr txBox="1"/>
            <p:nvPr/>
          </p:nvSpPr>
          <p:spPr>
            <a:xfrm>
              <a:off x="5276743" y="2447599"/>
              <a:ext cx="958096" cy="523220"/>
            </a:xfrm>
            <a:prstGeom prst="rect">
              <a:avLst/>
            </a:prstGeom>
            <a:noFill/>
          </p:spPr>
          <p:txBody>
            <a:bodyPr wrap="square" lIns="108000" rIns="108000" rtlCol="0">
              <a:spAutoFit/>
            </a:bodyPr>
            <a:lstStyle/>
            <a:p>
              <a:pPr algn="ctr"/>
              <a:r>
                <a:rPr lang="en-US" altLang="ko-KR" sz="2800" b="1" dirty="0">
                  <a:solidFill>
                    <a:schemeClr val="bg1"/>
                  </a:solidFill>
                  <a:cs typeface="Arial" pitchFamily="34" charset="0"/>
                </a:rPr>
                <a:t>02</a:t>
              </a:r>
              <a:endParaRPr lang="ko-KR" altLang="en-US" sz="2800" b="1" dirty="0">
                <a:solidFill>
                  <a:schemeClr val="bg1"/>
                </a:solidFill>
                <a:cs typeface="Arial" pitchFamily="34" charset="0"/>
              </a:endParaRPr>
            </a:p>
          </p:txBody>
        </p:sp>
        <p:sp>
          <p:nvSpPr>
            <p:cNvPr id="46" name="Freeform: Shape 45">
              <a:extLst>
                <a:ext uri="{FF2B5EF4-FFF2-40B4-BE49-F238E27FC236}">
                  <a16:creationId xmlns:a16="http://schemas.microsoft.com/office/drawing/2014/main" id="{29B487FA-C5D3-415D-9C56-BE12457EB2F4}"/>
                </a:ext>
              </a:extLst>
            </p:cNvPr>
            <p:cNvSpPr/>
            <p:nvPr/>
          </p:nvSpPr>
          <p:spPr>
            <a:xfrm>
              <a:off x="5276743" y="2230161"/>
              <a:ext cx="958096" cy="958096"/>
            </a:xfrm>
            <a:custGeom>
              <a:avLst/>
              <a:gdLst>
                <a:gd name="connsiteX0" fmla="*/ 591326 w 1182653"/>
                <a:gd name="connsiteY0" fmla="*/ 99202 h 1182653"/>
                <a:gd name="connsiteX1" fmla="*/ 542935 w 1182653"/>
                <a:gd name="connsiteY1" fmla="*/ 119164 h 1182653"/>
                <a:gd name="connsiteX2" fmla="*/ 119164 w 1182653"/>
                <a:gd name="connsiteY2" fmla="*/ 542935 h 1182653"/>
                <a:gd name="connsiteX3" fmla="*/ 119164 w 1182653"/>
                <a:gd name="connsiteY3" fmla="*/ 639718 h 1182653"/>
                <a:gd name="connsiteX4" fmla="*/ 542935 w 1182653"/>
                <a:gd name="connsiteY4" fmla="*/ 1063489 h 1182653"/>
                <a:gd name="connsiteX5" fmla="*/ 639718 w 1182653"/>
                <a:gd name="connsiteY5" fmla="*/ 1063489 h 1182653"/>
                <a:gd name="connsiteX6" fmla="*/ 1063489 w 1182653"/>
                <a:gd name="connsiteY6" fmla="*/ 639718 h 1182653"/>
                <a:gd name="connsiteX7" fmla="*/ 1063489 w 1182653"/>
                <a:gd name="connsiteY7" fmla="*/ 542935 h 1182653"/>
                <a:gd name="connsiteX8" fmla="*/ 639718 w 1182653"/>
                <a:gd name="connsiteY8" fmla="*/ 119164 h 1182653"/>
                <a:gd name="connsiteX9" fmla="*/ 591326 w 1182653"/>
                <a:gd name="connsiteY9" fmla="*/ 99202 h 1182653"/>
                <a:gd name="connsiteX10" fmla="*/ 591327 w 1182653"/>
                <a:gd name="connsiteY10" fmla="*/ 0 h 1182653"/>
                <a:gd name="connsiteX11" fmla="*/ 654581 w 1182653"/>
                <a:gd name="connsiteY11" fmla="*/ 26183 h 1182653"/>
                <a:gd name="connsiteX12" fmla="*/ 1156470 w 1182653"/>
                <a:gd name="connsiteY12" fmla="*/ 528072 h 1182653"/>
                <a:gd name="connsiteX13" fmla="*/ 1156470 w 1182653"/>
                <a:gd name="connsiteY13" fmla="*/ 654581 h 1182653"/>
                <a:gd name="connsiteX14" fmla="*/ 654581 w 1182653"/>
                <a:gd name="connsiteY14" fmla="*/ 1156470 h 1182653"/>
                <a:gd name="connsiteX15" fmla="*/ 528072 w 1182653"/>
                <a:gd name="connsiteY15" fmla="*/ 1156470 h 1182653"/>
                <a:gd name="connsiteX16" fmla="*/ 26184 w 1182653"/>
                <a:gd name="connsiteY16" fmla="*/ 654581 h 1182653"/>
                <a:gd name="connsiteX17" fmla="*/ 26184 w 1182653"/>
                <a:gd name="connsiteY17" fmla="*/ 528072 h 1182653"/>
                <a:gd name="connsiteX18" fmla="*/ 528072 w 1182653"/>
                <a:gd name="connsiteY18" fmla="*/ 26183 h 1182653"/>
                <a:gd name="connsiteX19" fmla="*/ 591327 w 1182653"/>
                <a:gd name="connsiteY19" fmla="*/ 0 h 1182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182653" h="1182653">
                  <a:moveTo>
                    <a:pt x="591326" y="99202"/>
                  </a:moveTo>
                  <a:cubicBezTo>
                    <a:pt x="573784" y="99202"/>
                    <a:pt x="556242" y="105856"/>
                    <a:pt x="542935" y="119164"/>
                  </a:cubicBezTo>
                  <a:lnTo>
                    <a:pt x="119164" y="542935"/>
                  </a:lnTo>
                  <a:cubicBezTo>
                    <a:pt x="92548" y="569550"/>
                    <a:pt x="92548" y="613102"/>
                    <a:pt x="119164" y="639718"/>
                  </a:cubicBezTo>
                  <a:lnTo>
                    <a:pt x="542935" y="1063489"/>
                  </a:lnTo>
                  <a:cubicBezTo>
                    <a:pt x="569550" y="1090104"/>
                    <a:pt x="613102" y="1090104"/>
                    <a:pt x="639718" y="1063489"/>
                  </a:cubicBezTo>
                  <a:lnTo>
                    <a:pt x="1063489" y="639718"/>
                  </a:lnTo>
                  <a:cubicBezTo>
                    <a:pt x="1090450" y="613102"/>
                    <a:pt x="1090450" y="569550"/>
                    <a:pt x="1063489" y="542935"/>
                  </a:cubicBezTo>
                  <a:lnTo>
                    <a:pt x="639718" y="119164"/>
                  </a:lnTo>
                  <a:cubicBezTo>
                    <a:pt x="626410" y="105856"/>
                    <a:pt x="608868" y="99202"/>
                    <a:pt x="591326" y="99202"/>
                  </a:cubicBezTo>
                  <a:close/>
                  <a:moveTo>
                    <a:pt x="591327" y="0"/>
                  </a:moveTo>
                  <a:cubicBezTo>
                    <a:pt x="614226" y="0"/>
                    <a:pt x="637126" y="8728"/>
                    <a:pt x="654581" y="26183"/>
                  </a:cubicBezTo>
                  <a:lnTo>
                    <a:pt x="1156470" y="528072"/>
                  </a:lnTo>
                  <a:cubicBezTo>
                    <a:pt x="1191381" y="562983"/>
                    <a:pt x="1191381" y="619670"/>
                    <a:pt x="1156470" y="654581"/>
                  </a:cubicBezTo>
                  <a:lnTo>
                    <a:pt x="654581" y="1156470"/>
                  </a:lnTo>
                  <a:cubicBezTo>
                    <a:pt x="619670" y="1191381"/>
                    <a:pt x="562983" y="1191381"/>
                    <a:pt x="528072" y="1156470"/>
                  </a:cubicBezTo>
                  <a:lnTo>
                    <a:pt x="26184" y="654581"/>
                  </a:lnTo>
                  <a:cubicBezTo>
                    <a:pt x="-8728" y="619670"/>
                    <a:pt x="-8728" y="562983"/>
                    <a:pt x="26184" y="528072"/>
                  </a:cubicBezTo>
                  <a:lnTo>
                    <a:pt x="528072" y="26183"/>
                  </a:lnTo>
                  <a:cubicBezTo>
                    <a:pt x="545528" y="8728"/>
                    <a:pt x="568427" y="0"/>
                    <a:pt x="591327" y="0"/>
                  </a:cubicBezTo>
                  <a:close/>
                </a:path>
              </a:pathLst>
            </a:custGeom>
            <a:solidFill>
              <a:schemeClr val="accent2"/>
            </a:solidFill>
            <a:ln w="9525" cap="flat">
              <a:noFill/>
              <a:prstDash val="solid"/>
              <a:miter/>
            </a:ln>
          </p:spPr>
          <p:txBody>
            <a:bodyPr rtlCol="0" anchor="ctr"/>
            <a:lstStyle/>
            <a:p>
              <a:endParaRPr lang="en-US" dirty="0"/>
            </a:p>
          </p:txBody>
        </p:sp>
      </p:grpSp>
      <p:grpSp>
        <p:nvGrpSpPr>
          <p:cNvPr id="55" name="Group 54">
            <a:extLst>
              <a:ext uri="{FF2B5EF4-FFF2-40B4-BE49-F238E27FC236}">
                <a16:creationId xmlns:a16="http://schemas.microsoft.com/office/drawing/2014/main" id="{41943C8E-7316-4346-AF7D-CBEB760F9A17}"/>
              </a:ext>
            </a:extLst>
          </p:cNvPr>
          <p:cNvGrpSpPr/>
          <p:nvPr/>
        </p:nvGrpSpPr>
        <p:grpSpPr>
          <a:xfrm>
            <a:off x="5920633" y="4706700"/>
            <a:ext cx="5595548" cy="958096"/>
            <a:chOff x="5800477" y="3669744"/>
            <a:chExt cx="5595548" cy="958096"/>
          </a:xfrm>
        </p:grpSpPr>
        <p:grpSp>
          <p:nvGrpSpPr>
            <p:cNvPr id="28" name="Group 27">
              <a:extLst>
                <a:ext uri="{FF2B5EF4-FFF2-40B4-BE49-F238E27FC236}">
                  <a16:creationId xmlns:a16="http://schemas.microsoft.com/office/drawing/2014/main" id="{69FCB8E2-BFA8-4C4D-97A9-E20899D344C9}"/>
                </a:ext>
              </a:extLst>
            </p:cNvPr>
            <p:cNvGrpSpPr/>
            <p:nvPr/>
          </p:nvGrpSpPr>
          <p:grpSpPr>
            <a:xfrm>
              <a:off x="6967237" y="3748683"/>
              <a:ext cx="4428788" cy="800219"/>
              <a:chOff x="6557475" y="1411926"/>
              <a:chExt cx="4507692" cy="800219"/>
            </a:xfrm>
          </p:grpSpPr>
          <p:sp>
            <p:nvSpPr>
              <p:cNvPr id="29" name="TextBox 28">
                <a:extLst>
                  <a:ext uri="{FF2B5EF4-FFF2-40B4-BE49-F238E27FC236}">
                    <a16:creationId xmlns:a16="http://schemas.microsoft.com/office/drawing/2014/main" id="{EB7BC9CB-C0B8-4DE9-99B3-27BACBC4E04A}"/>
                  </a:ext>
                </a:extLst>
              </p:cNvPr>
              <p:cNvSpPr txBox="1"/>
              <p:nvPr/>
            </p:nvSpPr>
            <p:spPr>
              <a:xfrm>
                <a:off x="6557475" y="1750480"/>
                <a:ext cx="4507692" cy="461665"/>
              </a:xfrm>
              <a:prstGeom prst="rect">
                <a:avLst/>
              </a:prstGeom>
              <a:noFill/>
            </p:spPr>
            <p:txBody>
              <a:bodyPr wrap="square" rtlCol="0">
                <a:spAutoFit/>
              </a:bodyPr>
              <a:lstStyle/>
              <a:p>
                <a:r>
                  <a:rPr lang="en-US" altLang="ko-KR" sz="1200" dirty="0">
                    <a:solidFill>
                      <a:schemeClr val="bg1"/>
                    </a:solidFill>
                    <a:cs typeface="Arial" pitchFamily="34" charset="0"/>
                  </a:rPr>
                  <a:t>For the early alert , required steps can be taken fast , which will be a bless for critical patient</a:t>
                </a:r>
              </a:p>
            </p:txBody>
          </p:sp>
          <p:sp>
            <p:nvSpPr>
              <p:cNvPr id="30" name="TextBox 29">
                <a:extLst>
                  <a:ext uri="{FF2B5EF4-FFF2-40B4-BE49-F238E27FC236}">
                    <a16:creationId xmlns:a16="http://schemas.microsoft.com/office/drawing/2014/main" id="{93AEF471-EEEB-40C9-97CC-790BB0C9B8B7}"/>
                  </a:ext>
                </a:extLst>
              </p:cNvPr>
              <p:cNvSpPr txBox="1"/>
              <p:nvPr/>
            </p:nvSpPr>
            <p:spPr>
              <a:xfrm>
                <a:off x="6557475" y="1411926"/>
                <a:ext cx="4507692" cy="369332"/>
              </a:xfrm>
              <a:prstGeom prst="rect">
                <a:avLst/>
              </a:prstGeom>
              <a:noFill/>
            </p:spPr>
            <p:txBody>
              <a:bodyPr wrap="square" lIns="108000" rIns="108000" rtlCol="0">
                <a:spAutoFit/>
              </a:bodyPr>
              <a:lstStyle/>
              <a:p>
                <a:r>
                  <a:rPr lang="en-US" altLang="ko-KR" b="1" dirty="0">
                    <a:solidFill>
                      <a:schemeClr val="bg1"/>
                    </a:solidFill>
                    <a:cs typeface="Arial" pitchFamily="34" charset="0"/>
                  </a:rPr>
                  <a:t>LESSER TIME CONSUMTION</a:t>
                </a:r>
                <a:endParaRPr lang="ko-KR" altLang="en-US" b="1" dirty="0">
                  <a:solidFill>
                    <a:schemeClr val="bg1"/>
                  </a:solidFill>
                  <a:cs typeface="Arial" pitchFamily="34" charset="0"/>
                </a:endParaRPr>
              </a:p>
            </p:txBody>
          </p:sp>
        </p:grpSp>
        <p:sp>
          <p:nvSpPr>
            <p:cNvPr id="31" name="TextBox 30">
              <a:extLst>
                <a:ext uri="{FF2B5EF4-FFF2-40B4-BE49-F238E27FC236}">
                  <a16:creationId xmlns:a16="http://schemas.microsoft.com/office/drawing/2014/main" id="{87987524-AF6F-4CD2-A1BD-5ADC8F48C5CF}"/>
                </a:ext>
              </a:extLst>
            </p:cNvPr>
            <p:cNvSpPr txBox="1"/>
            <p:nvPr/>
          </p:nvSpPr>
          <p:spPr>
            <a:xfrm>
              <a:off x="5800477" y="3887182"/>
              <a:ext cx="958096" cy="523220"/>
            </a:xfrm>
            <a:prstGeom prst="rect">
              <a:avLst/>
            </a:prstGeom>
            <a:noFill/>
          </p:spPr>
          <p:txBody>
            <a:bodyPr wrap="square" lIns="108000" rIns="108000" rtlCol="0">
              <a:spAutoFit/>
            </a:bodyPr>
            <a:lstStyle/>
            <a:p>
              <a:pPr algn="ctr"/>
              <a:r>
                <a:rPr lang="en-US" altLang="ko-KR" sz="2800" b="1" dirty="0">
                  <a:solidFill>
                    <a:schemeClr val="bg1"/>
                  </a:solidFill>
                  <a:cs typeface="Arial" pitchFamily="34" charset="0"/>
                </a:rPr>
                <a:t>03</a:t>
              </a:r>
              <a:endParaRPr lang="ko-KR" altLang="en-US" sz="2800" b="1" dirty="0">
                <a:solidFill>
                  <a:schemeClr val="bg1"/>
                </a:solidFill>
                <a:cs typeface="Arial" pitchFamily="34" charset="0"/>
              </a:endParaRPr>
            </a:p>
          </p:txBody>
        </p:sp>
        <p:sp>
          <p:nvSpPr>
            <p:cNvPr id="47" name="Freeform: Shape 46">
              <a:extLst>
                <a:ext uri="{FF2B5EF4-FFF2-40B4-BE49-F238E27FC236}">
                  <a16:creationId xmlns:a16="http://schemas.microsoft.com/office/drawing/2014/main" id="{15C05B87-5692-4628-A1F1-262A89461E67}"/>
                </a:ext>
              </a:extLst>
            </p:cNvPr>
            <p:cNvSpPr/>
            <p:nvPr/>
          </p:nvSpPr>
          <p:spPr>
            <a:xfrm>
              <a:off x="5800477" y="3669744"/>
              <a:ext cx="958096" cy="958096"/>
            </a:xfrm>
            <a:custGeom>
              <a:avLst/>
              <a:gdLst>
                <a:gd name="connsiteX0" fmla="*/ 591326 w 1182653"/>
                <a:gd name="connsiteY0" fmla="*/ 99202 h 1182653"/>
                <a:gd name="connsiteX1" fmla="*/ 542935 w 1182653"/>
                <a:gd name="connsiteY1" fmla="*/ 119164 h 1182653"/>
                <a:gd name="connsiteX2" fmla="*/ 119164 w 1182653"/>
                <a:gd name="connsiteY2" fmla="*/ 542935 h 1182653"/>
                <a:gd name="connsiteX3" fmla="*/ 119164 w 1182653"/>
                <a:gd name="connsiteY3" fmla="*/ 639718 h 1182653"/>
                <a:gd name="connsiteX4" fmla="*/ 542935 w 1182653"/>
                <a:gd name="connsiteY4" fmla="*/ 1063489 h 1182653"/>
                <a:gd name="connsiteX5" fmla="*/ 639718 w 1182653"/>
                <a:gd name="connsiteY5" fmla="*/ 1063489 h 1182653"/>
                <a:gd name="connsiteX6" fmla="*/ 1063489 w 1182653"/>
                <a:gd name="connsiteY6" fmla="*/ 639718 h 1182653"/>
                <a:gd name="connsiteX7" fmla="*/ 1063489 w 1182653"/>
                <a:gd name="connsiteY7" fmla="*/ 542935 h 1182653"/>
                <a:gd name="connsiteX8" fmla="*/ 639718 w 1182653"/>
                <a:gd name="connsiteY8" fmla="*/ 119164 h 1182653"/>
                <a:gd name="connsiteX9" fmla="*/ 591326 w 1182653"/>
                <a:gd name="connsiteY9" fmla="*/ 99202 h 1182653"/>
                <a:gd name="connsiteX10" fmla="*/ 591327 w 1182653"/>
                <a:gd name="connsiteY10" fmla="*/ 0 h 1182653"/>
                <a:gd name="connsiteX11" fmla="*/ 654581 w 1182653"/>
                <a:gd name="connsiteY11" fmla="*/ 26183 h 1182653"/>
                <a:gd name="connsiteX12" fmla="*/ 1156470 w 1182653"/>
                <a:gd name="connsiteY12" fmla="*/ 528072 h 1182653"/>
                <a:gd name="connsiteX13" fmla="*/ 1156470 w 1182653"/>
                <a:gd name="connsiteY13" fmla="*/ 654581 h 1182653"/>
                <a:gd name="connsiteX14" fmla="*/ 654581 w 1182653"/>
                <a:gd name="connsiteY14" fmla="*/ 1156470 h 1182653"/>
                <a:gd name="connsiteX15" fmla="*/ 528072 w 1182653"/>
                <a:gd name="connsiteY15" fmla="*/ 1156470 h 1182653"/>
                <a:gd name="connsiteX16" fmla="*/ 26184 w 1182653"/>
                <a:gd name="connsiteY16" fmla="*/ 654581 h 1182653"/>
                <a:gd name="connsiteX17" fmla="*/ 26184 w 1182653"/>
                <a:gd name="connsiteY17" fmla="*/ 528072 h 1182653"/>
                <a:gd name="connsiteX18" fmla="*/ 528072 w 1182653"/>
                <a:gd name="connsiteY18" fmla="*/ 26183 h 1182653"/>
                <a:gd name="connsiteX19" fmla="*/ 591327 w 1182653"/>
                <a:gd name="connsiteY19" fmla="*/ 0 h 1182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182653" h="1182653">
                  <a:moveTo>
                    <a:pt x="591326" y="99202"/>
                  </a:moveTo>
                  <a:cubicBezTo>
                    <a:pt x="573784" y="99202"/>
                    <a:pt x="556242" y="105856"/>
                    <a:pt x="542935" y="119164"/>
                  </a:cubicBezTo>
                  <a:lnTo>
                    <a:pt x="119164" y="542935"/>
                  </a:lnTo>
                  <a:cubicBezTo>
                    <a:pt x="92548" y="569550"/>
                    <a:pt x="92548" y="613102"/>
                    <a:pt x="119164" y="639718"/>
                  </a:cubicBezTo>
                  <a:lnTo>
                    <a:pt x="542935" y="1063489"/>
                  </a:lnTo>
                  <a:cubicBezTo>
                    <a:pt x="569550" y="1090104"/>
                    <a:pt x="613102" y="1090104"/>
                    <a:pt x="639718" y="1063489"/>
                  </a:cubicBezTo>
                  <a:lnTo>
                    <a:pt x="1063489" y="639718"/>
                  </a:lnTo>
                  <a:cubicBezTo>
                    <a:pt x="1090450" y="613102"/>
                    <a:pt x="1090450" y="569550"/>
                    <a:pt x="1063489" y="542935"/>
                  </a:cubicBezTo>
                  <a:lnTo>
                    <a:pt x="639718" y="119164"/>
                  </a:lnTo>
                  <a:cubicBezTo>
                    <a:pt x="626410" y="105856"/>
                    <a:pt x="608868" y="99202"/>
                    <a:pt x="591326" y="99202"/>
                  </a:cubicBezTo>
                  <a:close/>
                  <a:moveTo>
                    <a:pt x="591327" y="0"/>
                  </a:moveTo>
                  <a:cubicBezTo>
                    <a:pt x="614226" y="0"/>
                    <a:pt x="637126" y="8728"/>
                    <a:pt x="654581" y="26183"/>
                  </a:cubicBezTo>
                  <a:lnTo>
                    <a:pt x="1156470" y="528072"/>
                  </a:lnTo>
                  <a:cubicBezTo>
                    <a:pt x="1191381" y="562983"/>
                    <a:pt x="1191381" y="619670"/>
                    <a:pt x="1156470" y="654581"/>
                  </a:cubicBezTo>
                  <a:lnTo>
                    <a:pt x="654581" y="1156470"/>
                  </a:lnTo>
                  <a:cubicBezTo>
                    <a:pt x="619670" y="1191381"/>
                    <a:pt x="562983" y="1191381"/>
                    <a:pt x="528072" y="1156470"/>
                  </a:cubicBezTo>
                  <a:lnTo>
                    <a:pt x="26184" y="654581"/>
                  </a:lnTo>
                  <a:cubicBezTo>
                    <a:pt x="-8728" y="619670"/>
                    <a:pt x="-8728" y="562983"/>
                    <a:pt x="26184" y="528072"/>
                  </a:cubicBezTo>
                  <a:lnTo>
                    <a:pt x="528072" y="26183"/>
                  </a:lnTo>
                  <a:cubicBezTo>
                    <a:pt x="545528" y="8728"/>
                    <a:pt x="568427" y="0"/>
                    <a:pt x="591327" y="0"/>
                  </a:cubicBezTo>
                  <a:close/>
                </a:path>
              </a:pathLst>
            </a:custGeom>
            <a:solidFill>
              <a:schemeClr val="accent3"/>
            </a:solidFill>
            <a:ln w="9525" cap="flat">
              <a:noFill/>
              <a:prstDash val="solid"/>
              <a:miter/>
            </a:ln>
          </p:spPr>
          <p:txBody>
            <a:bodyPr rtlCol="0" anchor="ctr"/>
            <a:lstStyle/>
            <a:p>
              <a:endParaRPr lang="en-US" dirty="0"/>
            </a:p>
          </p:txBody>
        </p:sp>
      </p:grpSp>
      <p:sp>
        <p:nvSpPr>
          <p:cNvPr id="58" name="TextBox 57">
            <a:extLst>
              <a:ext uri="{FF2B5EF4-FFF2-40B4-BE49-F238E27FC236}">
                <a16:creationId xmlns:a16="http://schemas.microsoft.com/office/drawing/2014/main" id="{6DF8E06D-B8BF-4F1D-B167-4621298F421C}"/>
              </a:ext>
            </a:extLst>
          </p:cNvPr>
          <p:cNvSpPr txBox="1"/>
          <p:nvPr/>
        </p:nvSpPr>
        <p:spPr>
          <a:xfrm>
            <a:off x="626112" y="823350"/>
            <a:ext cx="2925979" cy="769441"/>
          </a:xfrm>
          <a:prstGeom prst="rect">
            <a:avLst/>
          </a:prstGeom>
          <a:noFill/>
        </p:spPr>
        <p:txBody>
          <a:bodyPr wrap="square" rtlCol="0" anchor="ctr">
            <a:spAutoFit/>
          </a:bodyPr>
          <a:lstStyle/>
          <a:p>
            <a:r>
              <a:rPr lang="en-US" altLang="ko-KR" sz="4400" dirty="0">
                <a:solidFill>
                  <a:schemeClr val="bg1"/>
                </a:solidFill>
                <a:latin typeface="+mj-lt"/>
                <a:cs typeface="Arial" pitchFamily="34" charset="0"/>
              </a:rPr>
              <a:t>Agenda</a:t>
            </a:r>
          </a:p>
        </p:txBody>
      </p:sp>
    </p:spTree>
    <p:extLst>
      <p:ext uri="{BB962C8B-B14F-4D97-AF65-F5344CB8AC3E}">
        <p14:creationId xmlns:p14="http://schemas.microsoft.com/office/powerpoint/2010/main" val="27979106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CE7C28C1-C9F0-4A64-8C3C-1C619AF41925}"/>
              </a:ext>
            </a:extLst>
          </p:cNvPr>
          <p:cNvSpPr txBox="1"/>
          <p:nvPr/>
        </p:nvSpPr>
        <p:spPr>
          <a:xfrm>
            <a:off x="7864113" y="296119"/>
            <a:ext cx="3746766" cy="1477328"/>
          </a:xfrm>
          <a:prstGeom prst="rect">
            <a:avLst/>
          </a:prstGeom>
          <a:noFill/>
        </p:spPr>
        <p:txBody>
          <a:bodyPr wrap="square" lIns="36000" tIns="0" rIns="36000" bIns="0" rtlCol="0" anchor="ctr">
            <a:spAutoFit/>
          </a:bodyPr>
          <a:lstStyle/>
          <a:p>
            <a:pPr algn="r"/>
            <a:r>
              <a:rPr lang="en-US" altLang="ko-KR" sz="3200" dirty="0">
                <a:solidFill>
                  <a:schemeClr val="accent3"/>
                </a:solidFill>
                <a:latin typeface="+mj-lt"/>
              </a:rPr>
              <a:t>UNDERSTANDING OF THE</a:t>
            </a:r>
          </a:p>
          <a:p>
            <a:pPr algn="r"/>
            <a:r>
              <a:rPr lang="en-US" altLang="ko-KR" sz="3200" dirty="0">
                <a:solidFill>
                  <a:schemeClr val="accent3"/>
                </a:solidFill>
                <a:latin typeface="+mj-lt"/>
              </a:rPr>
              <a:t> PROBLEM</a:t>
            </a:r>
            <a:endParaRPr lang="en-US" altLang="ko-KR" sz="3200" dirty="0">
              <a:solidFill>
                <a:schemeClr val="accent2"/>
              </a:solidFill>
              <a:latin typeface="+mj-lt"/>
            </a:endParaRPr>
          </a:p>
        </p:txBody>
      </p:sp>
      <p:sp>
        <p:nvSpPr>
          <p:cNvPr id="9" name="TextBox 8">
            <a:extLst>
              <a:ext uri="{FF2B5EF4-FFF2-40B4-BE49-F238E27FC236}">
                <a16:creationId xmlns:a16="http://schemas.microsoft.com/office/drawing/2014/main" id="{0958BCC1-AAC2-4965-B26A-079D28DC3F72}"/>
              </a:ext>
            </a:extLst>
          </p:cNvPr>
          <p:cNvSpPr txBox="1"/>
          <p:nvPr/>
        </p:nvSpPr>
        <p:spPr>
          <a:xfrm>
            <a:off x="9474316" y="1852900"/>
            <a:ext cx="2230831" cy="3231654"/>
          </a:xfrm>
          <a:prstGeom prst="rect">
            <a:avLst/>
          </a:prstGeom>
          <a:noFill/>
        </p:spPr>
        <p:txBody>
          <a:bodyPr wrap="square" rtlCol="0">
            <a:spAutoFit/>
          </a:bodyPr>
          <a:lstStyle/>
          <a:p>
            <a:pPr algn="r"/>
            <a:r>
              <a:rPr lang="en-US" altLang="ko-KR" sz="1200" dirty="0">
                <a:cs typeface="Arial" pitchFamily="34" charset="0"/>
              </a:rPr>
              <a:t>The Pulse Rate monitoring system is developed using IOT technology with an objective of detecting heart beat of patient in order to monitor the risk of heart attack and also regular check up.</a:t>
            </a:r>
          </a:p>
          <a:p>
            <a:pPr algn="r"/>
            <a:r>
              <a:rPr lang="en-US" altLang="ko-KR" sz="1200" dirty="0">
                <a:cs typeface="Arial" pitchFamily="34" charset="0"/>
              </a:rPr>
              <a:t>Body health monitoring is very important to us to make sure our health is in excellent condition. In this project I describe the design of low cost heart rate monitoring device which will send important alert for risky condition of heart.</a:t>
            </a:r>
          </a:p>
          <a:p>
            <a:pPr algn="r"/>
            <a:endParaRPr lang="en-US" altLang="ko-KR" sz="1200" dirty="0">
              <a:cs typeface="Arial" pitchFamily="34" charset="0"/>
            </a:endParaRPr>
          </a:p>
        </p:txBody>
      </p:sp>
      <p:pic>
        <p:nvPicPr>
          <p:cNvPr id="4" name="Picture Placeholder 3">
            <a:extLst>
              <a:ext uri="{FF2B5EF4-FFF2-40B4-BE49-F238E27FC236}">
                <a16:creationId xmlns:a16="http://schemas.microsoft.com/office/drawing/2014/main" id="{4A6376B1-579D-9281-FCEA-FD1BACC669A0}"/>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15874" r="15874"/>
          <a:stretch>
            <a:fillRect/>
          </a:stretch>
        </p:blipFill>
        <p:spPr>
          <a:xfrm>
            <a:off x="3524250" y="333375"/>
            <a:ext cx="2230438" cy="2232025"/>
          </a:xfrm>
        </p:spPr>
      </p:pic>
      <p:pic>
        <p:nvPicPr>
          <p:cNvPr id="27" name="Picture Placeholder 26">
            <a:extLst>
              <a:ext uri="{FF2B5EF4-FFF2-40B4-BE49-F238E27FC236}">
                <a16:creationId xmlns:a16="http://schemas.microsoft.com/office/drawing/2014/main" id="{4B18B17E-B433-E55B-190A-74C1BF59EAEA}"/>
              </a:ext>
            </a:extLst>
          </p:cNvPr>
          <p:cNvPicPr>
            <a:picLocks noGrp="1" noChangeAspect="1"/>
          </p:cNvPicPr>
          <p:nvPr>
            <p:ph type="pic" sz="quarter" idx="14"/>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rcRect/>
          <a:stretch>
            <a:fillRect/>
          </a:stretch>
        </p:blipFill>
        <p:spPr/>
      </p:pic>
      <p:pic>
        <p:nvPicPr>
          <p:cNvPr id="22" name="Picture Placeholder 21" descr="Heart with pulse">
            <a:extLst>
              <a:ext uri="{FF2B5EF4-FFF2-40B4-BE49-F238E27FC236}">
                <a16:creationId xmlns:a16="http://schemas.microsoft.com/office/drawing/2014/main" id="{36F6BD57-5F1B-0806-6827-E9174D7B8E10}"/>
              </a:ext>
            </a:extLst>
          </p:cNvPr>
          <p:cNvPicPr>
            <a:picLocks noGrp="1" noChangeAspect="1"/>
          </p:cNvPicPr>
          <p:nvPr>
            <p:ph type="pic" sz="quarter" idx="11"/>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p:pic>
      <p:pic>
        <p:nvPicPr>
          <p:cNvPr id="19" name="Picture Placeholder 18">
            <a:extLst>
              <a:ext uri="{FF2B5EF4-FFF2-40B4-BE49-F238E27FC236}">
                <a16:creationId xmlns:a16="http://schemas.microsoft.com/office/drawing/2014/main" id="{3E22B4A4-AB15-9FE0-66F5-8AFE32273227}"/>
              </a:ext>
            </a:extLst>
          </p:cNvPr>
          <p:cNvPicPr>
            <a:picLocks noGrp="1" noChangeAspect="1"/>
          </p:cNvPicPr>
          <p:nvPr>
            <p:ph type="pic" sz="quarter" idx="12"/>
          </p:nvPr>
        </p:nvPicPr>
        <p:blipFill>
          <a:blip r:embed="rId8">
            <a:extLst>
              <a:ext uri="{28A0092B-C50C-407E-A947-70E740481C1C}">
                <a14:useLocalDpi xmlns:a14="http://schemas.microsoft.com/office/drawing/2010/main" val="0"/>
              </a:ext>
              <a:ext uri="{837473B0-CC2E-450A-ABE3-18F120FF3D39}">
                <a1611:picAttrSrcUrl xmlns:a1611="http://schemas.microsoft.com/office/drawing/2016/11/main" r:id="rId9"/>
              </a:ext>
            </a:extLst>
          </a:blip>
          <a:srcRect t="11868" b="11868"/>
          <a:stretch>
            <a:fillRect/>
          </a:stretch>
        </p:blipFill>
        <p:spPr>
          <a:xfrm>
            <a:off x="4802188" y="1697038"/>
            <a:ext cx="2232025" cy="2232025"/>
          </a:xfrm>
        </p:spPr>
      </p:pic>
      <p:pic>
        <p:nvPicPr>
          <p:cNvPr id="33" name="Picture Placeholder 32">
            <a:extLst>
              <a:ext uri="{FF2B5EF4-FFF2-40B4-BE49-F238E27FC236}">
                <a16:creationId xmlns:a16="http://schemas.microsoft.com/office/drawing/2014/main" id="{1AA4FB42-A575-7A22-76C1-6748A3E31C34}"/>
              </a:ext>
            </a:extLst>
          </p:cNvPr>
          <p:cNvPicPr>
            <a:picLocks noGrp="1" noChangeAspect="1"/>
          </p:cNvPicPr>
          <p:nvPr>
            <p:ph type="pic" sz="quarter" idx="15"/>
          </p:nvPr>
        </p:nvPicPr>
        <p:blipFill>
          <a:blip r:embed="rId10">
            <a:extLst>
              <a:ext uri="{28A0092B-C50C-407E-A947-70E740481C1C}">
                <a14:useLocalDpi xmlns:a14="http://schemas.microsoft.com/office/drawing/2010/main" val="0"/>
              </a:ext>
              <a:ext uri="{837473B0-CC2E-450A-ABE3-18F120FF3D39}">
                <a1611:picAttrSrcUrl xmlns:a1611="http://schemas.microsoft.com/office/drawing/2016/11/main" r:id="rId11"/>
              </a:ext>
            </a:extLst>
          </a:blip>
          <a:srcRect l="12473" r="12473"/>
          <a:stretch>
            <a:fillRect/>
          </a:stretch>
        </p:blipFill>
        <p:spPr/>
      </p:pic>
    </p:spTree>
    <p:extLst>
      <p:ext uri="{BB962C8B-B14F-4D97-AF65-F5344CB8AC3E}">
        <p14:creationId xmlns:p14="http://schemas.microsoft.com/office/powerpoint/2010/main" val="42286389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dirty="0"/>
              <a:t>IDEA &amp; APPROCH </a:t>
            </a:r>
          </a:p>
        </p:txBody>
      </p:sp>
      <p:grpSp>
        <p:nvGrpSpPr>
          <p:cNvPr id="3" name="그룹 8">
            <a:extLst>
              <a:ext uri="{FF2B5EF4-FFF2-40B4-BE49-F238E27FC236}">
                <a16:creationId xmlns:a16="http://schemas.microsoft.com/office/drawing/2014/main" id="{05AF9029-02D8-49F5-9D0B-A2A3774272A7}"/>
              </a:ext>
            </a:extLst>
          </p:cNvPr>
          <p:cNvGrpSpPr/>
          <p:nvPr/>
        </p:nvGrpSpPr>
        <p:grpSpPr>
          <a:xfrm>
            <a:off x="4408743" y="2056640"/>
            <a:ext cx="3374514" cy="3074347"/>
            <a:chOff x="4406922" y="1835575"/>
            <a:chExt cx="3374514" cy="3074347"/>
          </a:xfrm>
        </p:grpSpPr>
        <p:sp>
          <p:nvSpPr>
            <p:cNvPr id="4" name="Freeform 20">
              <a:extLst>
                <a:ext uri="{FF2B5EF4-FFF2-40B4-BE49-F238E27FC236}">
                  <a16:creationId xmlns:a16="http://schemas.microsoft.com/office/drawing/2014/main" id="{5483873C-93F3-40C4-AC05-0779AE3C4877}"/>
                </a:ext>
              </a:extLst>
            </p:cNvPr>
            <p:cNvSpPr>
              <a:spLocks/>
            </p:cNvSpPr>
            <p:nvPr/>
          </p:nvSpPr>
          <p:spPr bwMode="auto">
            <a:xfrm>
              <a:off x="5253191" y="1879651"/>
              <a:ext cx="2340560" cy="1687967"/>
            </a:xfrm>
            <a:custGeom>
              <a:avLst/>
              <a:gdLst>
                <a:gd name="connsiteX0" fmla="*/ 1634846 w 2138022"/>
                <a:gd name="connsiteY0" fmla="*/ 2638954 h 2647376"/>
                <a:gd name="connsiteX1" fmla="*/ 1636616 w 2138022"/>
                <a:gd name="connsiteY1" fmla="*/ 2641686 h 2647376"/>
                <a:gd name="connsiteX2" fmla="*/ 1631537 w 2138022"/>
                <a:gd name="connsiteY2" fmla="*/ 2647376 h 2647376"/>
                <a:gd name="connsiteX3" fmla="*/ 1634846 w 2138022"/>
                <a:gd name="connsiteY3" fmla="*/ 2638954 h 2647376"/>
                <a:gd name="connsiteX4" fmla="*/ 191284 w 2138022"/>
                <a:gd name="connsiteY4" fmla="*/ 0 h 2647376"/>
                <a:gd name="connsiteX5" fmla="*/ 1429002 w 2138022"/>
                <a:gd name="connsiteY5" fmla="*/ 0 h 2647376"/>
                <a:gd name="connsiteX6" fmla="*/ 1680296 w 2138022"/>
                <a:gd name="connsiteY6" fmla="*/ 146243 h 2647376"/>
                <a:gd name="connsiteX7" fmla="*/ 2138022 w 2138022"/>
                <a:gd name="connsiteY7" fmla="*/ 939458 h 2647376"/>
                <a:gd name="connsiteX8" fmla="*/ 1207798 w 2138022"/>
                <a:gd name="connsiteY8" fmla="*/ 1541901 h 2647376"/>
                <a:gd name="connsiteX9" fmla="*/ 491337 w 2138022"/>
                <a:gd name="connsiteY9" fmla="*/ 299986 h 2647376"/>
                <a:gd name="connsiteX10" fmla="*/ 0 w 2138022"/>
                <a:gd name="connsiteY10" fmla="*/ 74996 h 2647376"/>
                <a:gd name="connsiteX11" fmla="*/ 191284 w 2138022"/>
                <a:gd name="connsiteY11" fmla="*/ 0 h 2647376"/>
                <a:gd name="connsiteX0" fmla="*/ 1631537 w 2138022"/>
                <a:gd name="connsiteY0" fmla="*/ 2647376 h 2647376"/>
                <a:gd name="connsiteX1" fmla="*/ 1636616 w 2138022"/>
                <a:gd name="connsiteY1" fmla="*/ 2641686 h 2647376"/>
                <a:gd name="connsiteX2" fmla="*/ 1631537 w 2138022"/>
                <a:gd name="connsiteY2" fmla="*/ 2647376 h 2647376"/>
                <a:gd name="connsiteX3" fmla="*/ 191284 w 2138022"/>
                <a:gd name="connsiteY3" fmla="*/ 0 h 2647376"/>
                <a:gd name="connsiteX4" fmla="*/ 1429002 w 2138022"/>
                <a:gd name="connsiteY4" fmla="*/ 0 h 2647376"/>
                <a:gd name="connsiteX5" fmla="*/ 1680296 w 2138022"/>
                <a:gd name="connsiteY5" fmla="*/ 146243 h 2647376"/>
                <a:gd name="connsiteX6" fmla="*/ 2138022 w 2138022"/>
                <a:gd name="connsiteY6" fmla="*/ 939458 h 2647376"/>
                <a:gd name="connsiteX7" fmla="*/ 1207798 w 2138022"/>
                <a:gd name="connsiteY7" fmla="*/ 1541901 h 2647376"/>
                <a:gd name="connsiteX8" fmla="*/ 491337 w 2138022"/>
                <a:gd name="connsiteY8" fmla="*/ 299986 h 2647376"/>
                <a:gd name="connsiteX9" fmla="*/ 0 w 2138022"/>
                <a:gd name="connsiteY9" fmla="*/ 74996 h 2647376"/>
                <a:gd name="connsiteX10" fmla="*/ 191284 w 2138022"/>
                <a:gd name="connsiteY10" fmla="*/ 0 h 2647376"/>
                <a:gd name="connsiteX0" fmla="*/ 191284 w 2138022"/>
                <a:gd name="connsiteY0" fmla="*/ 0 h 1541901"/>
                <a:gd name="connsiteX1" fmla="*/ 1429002 w 2138022"/>
                <a:gd name="connsiteY1" fmla="*/ 0 h 1541901"/>
                <a:gd name="connsiteX2" fmla="*/ 1680296 w 2138022"/>
                <a:gd name="connsiteY2" fmla="*/ 146243 h 1541901"/>
                <a:gd name="connsiteX3" fmla="*/ 2138022 w 2138022"/>
                <a:gd name="connsiteY3" fmla="*/ 939458 h 1541901"/>
                <a:gd name="connsiteX4" fmla="*/ 1207798 w 2138022"/>
                <a:gd name="connsiteY4" fmla="*/ 1541901 h 1541901"/>
                <a:gd name="connsiteX5" fmla="*/ 491337 w 2138022"/>
                <a:gd name="connsiteY5" fmla="*/ 299986 h 1541901"/>
                <a:gd name="connsiteX6" fmla="*/ 0 w 2138022"/>
                <a:gd name="connsiteY6" fmla="*/ 74996 h 1541901"/>
                <a:gd name="connsiteX7" fmla="*/ 191284 w 2138022"/>
                <a:gd name="connsiteY7" fmla="*/ 0 h 15419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38022" h="1541901">
                  <a:moveTo>
                    <a:pt x="191284" y="0"/>
                  </a:moveTo>
                  <a:lnTo>
                    <a:pt x="1429002" y="0"/>
                  </a:lnTo>
                  <a:cubicBezTo>
                    <a:pt x="1522768" y="0"/>
                    <a:pt x="1635288" y="67497"/>
                    <a:pt x="1680296" y="146243"/>
                  </a:cubicBezTo>
                  <a:lnTo>
                    <a:pt x="2138022" y="939458"/>
                  </a:lnTo>
                  <a:lnTo>
                    <a:pt x="1207798" y="1541901"/>
                  </a:lnTo>
                  <a:lnTo>
                    <a:pt x="491337" y="299986"/>
                  </a:lnTo>
                  <a:cubicBezTo>
                    <a:pt x="360063" y="71247"/>
                    <a:pt x="168780" y="-3750"/>
                    <a:pt x="0" y="74996"/>
                  </a:cubicBezTo>
                  <a:cubicBezTo>
                    <a:pt x="56260" y="29999"/>
                    <a:pt x="127523" y="0"/>
                    <a:pt x="191284" y="0"/>
                  </a:cubicBezTo>
                  <a:close/>
                </a:path>
              </a:pathLst>
            </a:custGeom>
            <a:gradFill flip="none" rotWithShape="1">
              <a:gsLst>
                <a:gs pos="0">
                  <a:schemeClr val="accent4"/>
                </a:gs>
                <a:gs pos="59000">
                  <a:schemeClr val="accent4">
                    <a:lumMod val="98000"/>
                  </a:schemeClr>
                </a:gs>
                <a:gs pos="88000">
                  <a:schemeClr val="accent4">
                    <a:lumMod val="35000"/>
                  </a:schemeClr>
                </a:gs>
              </a:gsLst>
              <a:lin ang="13500000" scaled="1"/>
              <a:tileRect/>
            </a:gradFill>
            <a:ln>
              <a:noFill/>
            </a:ln>
          </p:spPr>
          <p:txBody>
            <a:bodyPr vert="horz" wrap="square" lIns="91440" tIns="45720" rIns="91440" bIns="45720" numCol="1" anchor="t" anchorCtr="0" compatLnSpc="1">
              <a:prstTxWarp prst="textNoShape">
                <a:avLst/>
              </a:prstTxWarp>
            </a:bodyPr>
            <a:lstStyle/>
            <a:p>
              <a:endParaRPr lang="ko-KR" altLang="en-US" sz="2700" dirty="0"/>
            </a:p>
          </p:txBody>
        </p:sp>
        <p:sp>
          <p:nvSpPr>
            <p:cNvPr id="5" name="Freeform 74">
              <a:extLst>
                <a:ext uri="{FF2B5EF4-FFF2-40B4-BE49-F238E27FC236}">
                  <a16:creationId xmlns:a16="http://schemas.microsoft.com/office/drawing/2014/main" id="{B9D50853-0798-45F9-A027-B9CD3D6607E9}"/>
                </a:ext>
              </a:extLst>
            </p:cNvPr>
            <p:cNvSpPr>
              <a:spLocks/>
            </p:cNvSpPr>
            <p:nvPr/>
          </p:nvSpPr>
          <p:spPr bwMode="auto">
            <a:xfrm>
              <a:off x="6288400" y="3682379"/>
              <a:ext cx="1310149" cy="1227543"/>
            </a:xfrm>
            <a:custGeom>
              <a:avLst/>
              <a:gdLst>
                <a:gd name="connsiteX0" fmla="*/ 0 w 1196777"/>
                <a:gd name="connsiteY0" fmla="*/ 5276 h 1121319"/>
                <a:gd name="connsiteX1" fmla="*/ 308095 w 1196777"/>
                <a:gd name="connsiteY1" fmla="*/ 15507 h 1121319"/>
                <a:gd name="connsiteX2" fmla="*/ 560126 w 1196777"/>
                <a:gd name="connsiteY2" fmla="*/ 176723 h 1121319"/>
                <a:gd name="connsiteX3" fmla="*/ 1065618 w 1196777"/>
                <a:gd name="connsiteY3" fmla="*/ 176723 h 1121319"/>
                <a:gd name="connsiteX4" fmla="*/ 1196777 w 1196777"/>
                <a:gd name="connsiteY4" fmla="*/ 165439 h 1121319"/>
                <a:gd name="connsiteX5" fmla="*/ 731862 w 1196777"/>
                <a:gd name="connsiteY5" fmla="*/ 975149 h 1121319"/>
                <a:gd name="connsiteX6" fmla="*/ 476687 w 1196777"/>
                <a:gd name="connsiteY6" fmla="*/ 1121319 h 1121319"/>
                <a:gd name="connsiteX7" fmla="*/ 28575 w 1196777"/>
                <a:gd name="connsiteY7" fmla="*/ 1121319 h 1121319"/>
                <a:gd name="connsiteX8" fmla="*/ 0 w 1196777"/>
                <a:gd name="connsiteY8" fmla="*/ 5276 h 1121319"/>
                <a:gd name="connsiteX0" fmla="*/ 0 w 1196777"/>
                <a:gd name="connsiteY0" fmla="*/ 5276 h 1121319"/>
                <a:gd name="connsiteX1" fmla="*/ 498595 w 1196777"/>
                <a:gd name="connsiteY1" fmla="*/ 15507 h 1121319"/>
                <a:gd name="connsiteX2" fmla="*/ 560126 w 1196777"/>
                <a:gd name="connsiteY2" fmla="*/ 176723 h 1121319"/>
                <a:gd name="connsiteX3" fmla="*/ 1065618 w 1196777"/>
                <a:gd name="connsiteY3" fmla="*/ 176723 h 1121319"/>
                <a:gd name="connsiteX4" fmla="*/ 1196777 w 1196777"/>
                <a:gd name="connsiteY4" fmla="*/ 165439 h 1121319"/>
                <a:gd name="connsiteX5" fmla="*/ 731862 w 1196777"/>
                <a:gd name="connsiteY5" fmla="*/ 975149 h 1121319"/>
                <a:gd name="connsiteX6" fmla="*/ 476687 w 1196777"/>
                <a:gd name="connsiteY6" fmla="*/ 1121319 h 1121319"/>
                <a:gd name="connsiteX7" fmla="*/ 28575 w 1196777"/>
                <a:gd name="connsiteY7" fmla="*/ 1121319 h 1121319"/>
                <a:gd name="connsiteX8" fmla="*/ 0 w 1196777"/>
                <a:gd name="connsiteY8" fmla="*/ 5276 h 1121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96777" h="1121319">
                  <a:moveTo>
                    <a:pt x="0" y="5276"/>
                  </a:moveTo>
                  <a:cubicBezTo>
                    <a:pt x="119762" y="6915"/>
                    <a:pt x="405241" y="-13067"/>
                    <a:pt x="498595" y="15507"/>
                  </a:cubicBezTo>
                  <a:cubicBezTo>
                    <a:pt x="591949" y="44081"/>
                    <a:pt x="465622" y="149854"/>
                    <a:pt x="560126" y="176723"/>
                  </a:cubicBezTo>
                  <a:cubicBezTo>
                    <a:pt x="654630" y="203592"/>
                    <a:pt x="897121" y="176723"/>
                    <a:pt x="1065618" y="176723"/>
                  </a:cubicBezTo>
                  <a:cubicBezTo>
                    <a:pt x="1171631" y="174907"/>
                    <a:pt x="1155629" y="172962"/>
                    <a:pt x="1196777" y="165439"/>
                  </a:cubicBezTo>
                  <a:lnTo>
                    <a:pt x="731862" y="975149"/>
                  </a:lnTo>
                  <a:cubicBezTo>
                    <a:pt x="682999" y="1057637"/>
                    <a:pt x="570413" y="1121319"/>
                    <a:pt x="476687" y="1121319"/>
                  </a:cubicBezTo>
                  <a:lnTo>
                    <a:pt x="28575" y="1121319"/>
                  </a:lnTo>
                  <a:cubicBezTo>
                    <a:pt x="28575" y="749305"/>
                    <a:pt x="0" y="377290"/>
                    <a:pt x="0" y="5276"/>
                  </a:cubicBezTo>
                  <a:close/>
                </a:path>
              </a:pathLst>
            </a:custGeom>
            <a:gradFill flip="none" rotWithShape="1">
              <a:gsLst>
                <a:gs pos="0">
                  <a:schemeClr val="accent3"/>
                </a:gs>
                <a:gs pos="30000">
                  <a:schemeClr val="accent3"/>
                </a:gs>
                <a:gs pos="62000">
                  <a:schemeClr val="accent3">
                    <a:lumMod val="57000"/>
                  </a:schemeClr>
                </a:gs>
              </a:gsLst>
              <a:lin ang="20400000" scaled="0"/>
              <a:tileRect/>
            </a:gradFill>
            <a:ln>
              <a:noFill/>
            </a:ln>
          </p:spPr>
          <p:txBody>
            <a:bodyPr vert="horz" wrap="square" lIns="91440" tIns="45720" rIns="91440" bIns="45720" numCol="1" anchor="t" anchorCtr="0" compatLnSpc="1">
              <a:prstTxWarp prst="textNoShape">
                <a:avLst/>
              </a:prstTxWarp>
            </a:bodyPr>
            <a:lstStyle/>
            <a:p>
              <a:endParaRPr lang="ko-KR" altLang="en-US" sz="2700" dirty="0"/>
            </a:p>
          </p:txBody>
        </p:sp>
        <p:sp>
          <p:nvSpPr>
            <p:cNvPr id="6" name="Freeform 12">
              <a:extLst>
                <a:ext uri="{FF2B5EF4-FFF2-40B4-BE49-F238E27FC236}">
                  <a16:creationId xmlns:a16="http://schemas.microsoft.com/office/drawing/2014/main" id="{F3659C04-5248-4CC8-ADDD-EDC0EA544255}"/>
                </a:ext>
              </a:extLst>
            </p:cNvPr>
            <p:cNvSpPr>
              <a:spLocks/>
            </p:cNvSpPr>
            <p:nvPr/>
          </p:nvSpPr>
          <p:spPr bwMode="auto">
            <a:xfrm>
              <a:off x="4406922" y="1835575"/>
              <a:ext cx="2598140" cy="2900532"/>
            </a:xfrm>
            <a:custGeom>
              <a:avLst/>
              <a:gdLst>
                <a:gd name="T0" fmla="*/ 13 w 630"/>
                <a:gd name="T1" fmla="*/ 406 h 704"/>
                <a:gd name="T2" fmla="*/ 177 w 630"/>
                <a:gd name="T3" fmla="*/ 692 h 704"/>
                <a:gd name="T4" fmla="*/ 186 w 630"/>
                <a:gd name="T5" fmla="*/ 704 h 704"/>
                <a:gd name="T6" fmla="*/ 199 w 630"/>
                <a:gd name="T7" fmla="*/ 591 h 704"/>
                <a:gd name="T8" fmla="*/ 492 w 630"/>
                <a:gd name="T9" fmla="*/ 83 h 704"/>
                <a:gd name="T10" fmla="*/ 630 w 630"/>
                <a:gd name="T11" fmla="*/ 27 h 704"/>
                <a:gd name="T12" fmla="*/ 575 w 630"/>
                <a:gd name="T13" fmla="*/ 3 h 704"/>
                <a:gd name="T14" fmla="*/ 245 w 630"/>
                <a:gd name="T15" fmla="*/ 3 h 704"/>
                <a:gd name="T16" fmla="*/ 177 w 630"/>
                <a:gd name="T17" fmla="*/ 43 h 704"/>
                <a:gd name="T18" fmla="*/ 13 w 630"/>
                <a:gd name="T19" fmla="*/ 328 h 704"/>
                <a:gd name="T20" fmla="*/ 13 w 630"/>
                <a:gd name="T21" fmla="*/ 406 h 7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30" h="704">
                  <a:moveTo>
                    <a:pt x="13" y="406"/>
                  </a:moveTo>
                  <a:cubicBezTo>
                    <a:pt x="177" y="692"/>
                    <a:pt x="177" y="692"/>
                    <a:pt x="177" y="692"/>
                  </a:cubicBezTo>
                  <a:cubicBezTo>
                    <a:pt x="180" y="696"/>
                    <a:pt x="183" y="700"/>
                    <a:pt x="186" y="704"/>
                  </a:cubicBezTo>
                  <a:cubicBezTo>
                    <a:pt x="171" y="674"/>
                    <a:pt x="174" y="634"/>
                    <a:pt x="199" y="591"/>
                  </a:cubicBezTo>
                  <a:cubicBezTo>
                    <a:pt x="492" y="83"/>
                    <a:pt x="492" y="83"/>
                    <a:pt x="492" y="83"/>
                  </a:cubicBezTo>
                  <a:cubicBezTo>
                    <a:pt x="529" y="19"/>
                    <a:pt x="583" y="0"/>
                    <a:pt x="630" y="27"/>
                  </a:cubicBezTo>
                  <a:cubicBezTo>
                    <a:pt x="615" y="13"/>
                    <a:pt x="593" y="3"/>
                    <a:pt x="575" y="3"/>
                  </a:cubicBezTo>
                  <a:cubicBezTo>
                    <a:pt x="245" y="3"/>
                    <a:pt x="245" y="3"/>
                    <a:pt x="245" y="3"/>
                  </a:cubicBezTo>
                  <a:cubicBezTo>
                    <a:pt x="220" y="3"/>
                    <a:pt x="190" y="21"/>
                    <a:pt x="177" y="43"/>
                  </a:cubicBezTo>
                  <a:cubicBezTo>
                    <a:pt x="13" y="328"/>
                    <a:pt x="13" y="328"/>
                    <a:pt x="13" y="328"/>
                  </a:cubicBezTo>
                  <a:cubicBezTo>
                    <a:pt x="0" y="350"/>
                    <a:pt x="0" y="385"/>
                    <a:pt x="13" y="406"/>
                  </a:cubicBezTo>
                  <a:close/>
                </a:path>
              </a:pathLst>
            </a:custGeom>
            <a:gradFill flip="none" rotWithShape="1">
              <a:gsLst>
                <a:gs pos="0">
                  <a:schemeClr val="accent1">
                    <a:lumMod val="48000"/>
                  </a:schemeClr>
                </a:gs>
                <a:gs pos="100000">
                  <a:schemeClr val="accent1">
                    <a:lumMod val="76000"/>
                    <a:lumOff val="24000"/>
                  </a:schemeClr>
                </a:gs>
              </a:gsLst>
              <a:lin ang="16200000" scaled="1"/>
              <a:tileRect/>
            </a:gradFill>
            <a:ln>
              <a:noFill/>
            </a:ln>
          </p:spPr>
          <p:txBody>
            <a:bodyPr vert="horz" wrap="square" lIns="91440" tIns="45720" rIns="91440" bIns="45720" numCol="1" anchor="t" anchorCtr="0" compatLnSpc="1">
              <a:prstTxWarp prst="textNoShape">
                <a:avLst/>
              </a:prstTxWarp>
            </a:bodyPr>
            <a:lstStyle/>
            <a:p>
              <a:endParaRPr lang="ko-KR" altLang="en-US" sz="2700" dirty="0"/>
            </a:p>
          </p:txBody>
        </p:sp>
        <p:sp>
          <p:nvSpPr>
            <p:cNvPr id="7" name="Freeform 24">
              <a:extLst>
                <a:ext uri="{FF2B5EF4-FFF2-40B4-BE49-F238E27FC236}">
                  <a16:creationId xmlns:a16="http://schemas.microsoft.com/office/drawing/2014/main" id="{CBDE334A-F6A3-4DBE-9E16-72FC361EAFAC}"/>
                </a:ext>
              </a:extLst>
            </p:cNvPr>
            <p:cNvSpPr>
              <a:spLocks/>
            </p:cNvSpPr>
            <p:nvPr/>
          </p:nvSpPr>
          <p:spPr bwMode="auto">
            <a:xfrm>
              <a:off x="4457809" y="3490069"/>
              <a:ext cx="1940702" cy="1419853"/>
            </a:xfrm>
            <a:custGeom>
              <a:avLst/>
              <a:gdLst/>
              <a:ahLst/>
              <a:cxnLst/>
              <a:rect l="l" t="t" r="r" b="b"/>
              <a:pathLst>
                <a:path w="1772766" h="1296988">
                  <a:moveTo>
                    <a:pt x="0" y="0"/>
                  </a:moveTo>
                  <a:cubicBezTo>
                    <a:pt x="63722" y="116210"/>
                    <a:pt x="202597" y="191176"/>
                    <a:pt x="401193" y="191176"/>
                  </a:cubicBezTo>
                  <a:cubicBezTo>
                    <a:pt x="401193" y="191176"/>
                    <a:pt x="1311793" y="171842"/>
                    <a:pt x="1772766" y="182552"/>
                  </a:cubicBezTo>
                  <a:lnTo>
                    <a:pt x="1772766" y="1296988"/>
                  </a:lnTo>
                  <a:lnTo>
                    <a:pt x="900113" y="1296988"/>
                  </a:lnTo>
                  <a:cubicBezTo>
                    <a:pt x="817531" y="1296988"/>
                    <a:pt x="720090" y="1248222"/>
                    <a:pt x="667512" y="1180778"/>
                  </a:cubicBezTo>
                  <a:cubicBezTo>
                    <a:pt x="656368" y="1169494"/>
                    <a:pt x="652367" y="1158340"/>
                    <a:pt x="644938" y="1150818"/>
                  </a:cubicBezTo>
                  <a:lnTo>
                    <a:pt x="510064" y="914636"/>
                  </a:lnTo>
                  <a:lnTo>
                    <a:pt x="168878" y="326063"/>
                  </a:lnTo>
                  <a:lnTo>
                    <a:pt x="26289" y="78727"/>
                  </a:lnTo>
                  <a:cubicBezTo>
                    <a:pt x="14859" y="56289"/>
                    <a:pt x="3715" y="29961"/>
                    <a:pt x="0" y="0"/>
                  </a:cubicBezTo>
                  <a:close/>
                </a:path>
              </a:pathLst>
            </a:custGeom>
            <a:gradFill flip="none" rotWithShape="1">
              <a:gsLst>
                <a:gs pos="0">
                  <a:schemeClr val="accent3"/>
                </a:gs>
                <a:gs pos="50000">
                  <a:schemeClr val="accent3"/>
                </a:gs>
                <a:gs pos="100000">
                  <a:schemeClr val="accent3">
                    <a:lumMod val="79000"/>
                    <a:lumOff val="21000"/>
                  </a:schemeClr>
                </a:gs>
              </a:gsLst>
              <a:lin ang="8100000" scaled="1"/>
              <a:tileRect/>
            </a:gradFill>
            <a:ln>
              <a:noFill/>
            </a:ln>
          </p:spPr>
          <p:txBody>
            <a:bodyPr vert="horz" wrap="square" lIns="91440" tIns="45720" rIns="91440" bIns="45720" numCol="1" anchor="t" anchorCtr="0" compatLnSpc="1">
              <a:prstTxWarp prst="textNoShape">
                <a:avLst/>
              </a:prstTxWarp>
            </a:bodyPr>
            <a:lstStyle/>
            <a:p>
              <a:endParaRPr lang="ko-KR" altLang="en-US" sz="2700"/>
            </a:p>
          </p:txBody>
        </p:sp>
        <p:sp>
          <p:nvSpPr>
            <p:cNvPr id="8" name="Freeform 20">
              <a:extLst>
                <a:ext uri="{FF2B5EF4-FFF2-40B4-BE49-F238E27FC236}">
                  <a16:creationId xmlns:a16="http://schemas.microsoft.com/office/drawing/2014/main" id="{1B505C23-FCC6-4E07-9225-8B2EB99358E7}"/>
                </a:ext>
              </a:extLst>
            </p:cNvPr>
            <p:cNvSpPr>
              <a:spLocks/>
            </p:cNvSpPr>
            <p:nvPr/>
          </p:nvSpPr>
          <p:spPr bwMode="auto">
            <a:xfrm>
              <a:off x="6237210" y="2338392"/>
              <a:ext cx="1544226" cy="2461419"/>
            </a:xfrm>
            <a:custGeom>
              <a:avLst/>
              <a:gdLst/>
              <a:ahLst/>
              <a:cxnLst/>
              <a:rect l="l" t="t" r="r" b="b"/>
              <a:pathLst>
                <a:path w="1410598" h="2248423">
                  <a:moveTo>
                    <a:pt x="937565" y="0"/>
                  </a:moveTo>
                  <a:cubicBezTo>
                    <a:pt x="1027835" y="156432"/>
                    <a:pt x="1173982" y="409698"/>
                    <a:pt x="1410598" y="819740"/>
                  </a:cubicBezTo>
                  <a:cubicBezTo>
                    <a:pt x="1459356" y="902236"/>
                    <a:pt x="1459356" y="1033480"/>
                    <a:pt x="1410598" y="1112226"/>
                  </a:cubicBezTo>
                  <a:cubicBezTo>
                    <a:pt x="1410598" y="1112226"/>
                    <a:pt x="1410598" y="1112226"/>
                    <a:pt x="791739" y="2184676"/>
                  </a:cubicBezTo>
                  <a:cubicBezTo>
                    <a:pt x="780487" y="2207175"/>
                    <a:pt x="761733" y="2229674"/>
                    <a:pt x="742980" y="2248423"/>
                  </a:cubicBezTo>
                  <a:cubicBezTo>
                    <a:pt x="810492" y="2135928"/>
                    <a:pt x="802991" y="1978436"/>
                    <a:pt x="701723" y="1805944"/>
                  </a:cubicBezTo>
                  <a:cubicBezTo>
                    <a:pt x="701723" y="1805944"/>
                    <a:pt x="701723" y="1805944"/>
                    <a:pt x="0" y="589575"/>
                  </a:cubicBezTo>
                  <a:close/>
                </a:path>
              </a:pathLst>
            </a:custGeom>
            <a:gradFill>
              <a:gsLst>
                <a:gs pos="0">
                  <a:schemeClr val="accent4">
                    <a:lumMod val="77000"/>
                    <a:lumOff val="23000"/>
                  </a:schemeClr>
                </a:gs>
                <a:gs pos="50000">
                  <a:schemeClr val="accent4"/>
                </a:gs>
                <a:gs pos="100000">
                  <a:schemeClr val="accent4"/>
                </a:gs>
              </a:gsLst>
              <a:lin ang="13500000" scaled="1"/>
            </a:gradFill>
            <a:ln>
              <a:noFill/>
            </a:ln>
          </p:spPr>
          <p:txBody>
            <a:bodyPr vert="horz" wrap="square" lIns="91440" tIns="45720" rIns="91440" bIns="45720" numCol="1" anchor="t" anchorCtr="0" compatLnSpc="1">
              <a:prstTxWarp prst="textNoShape">
                <a:avLst/>
              </a:prstTxWarp>
            </a:bodyPr>
            <a:lstStyle/>
            <a:p>
              <a:endParaRPr lang="ko-KR" altLang="en-US" sz="2700" dirty="0"/>
            </a:p>
          </p:txBody>
        </p:sp>
      </p:grpSp>
      <p:sp>
        <p:nvSpPr>
          <p:cNvPr id="9" name="TextBox 8">
            <a:extLst>
              <a:ext uri="{FF2B5EF4-FFF2-40B4-BE49-F238E27FC236}">
                <a16:creationId xmlns:a16="http://schemas.microsoft.com/office/drawing/2014/main" id="{BE649CC1-694E-445F-8081-039BEBAF6CFF}"/>
              </a:ext>
            </a:extLst>
          </p:cNvPr>
          <p:cNvSpPr txBox="1"/>
          <p:nvPr/>
        </p:nvSpPr>
        <p:spPr>
          <a:xfrm rot="1898085">
            <a:off x="4598773" y="3094049"/>
            <a:ext cx="1198746" cy="461665"/>
          </a:xfrm>
          <a:prstGeom prst="rect">
            <a:avLst/>
          </a:prstGeom>
          <a:noFill/>
        </p:spPr>
        <p:txBody>
          <a:bodyPr wrap="square" rtlCol="0">
            <a:spAutoFit/>
          </a:bodyPr>
          <a:lstStyle/>
          <a:p>
            <a:pPr algn="ctr"/>
            <a:r>
              <a:rPr lang="en-US" altLang="ko-KR" sz="1200" dirty="0">
                <a:solidFill>
                  <a:schemeClr val="bg1"/>
                </a:solidFill>
              </a:rPr>
              <a:t>Send ALERT email</a:t>
            </a:r>
          </a:p>
        </p:txBody>
      </p:sp>
      <p:sp>
        <p:nvSpPr>
          <p:cNvPr id="10" name="TextBox 9">
            <a:extLst>
              <a:ext uri="{FF2B5EF4-FFF2-40B4-BE49-F238E27FC236}">
                <a16:creationId xmlns:a16="http://schemas.microsoft.com/office/drawing/2014/main" id="{156BFD24-45B0-4CEB-BE48-833052D10F94}"/>
              </a:ext>
            </a:extLst>
          </p:cNvPr>
          <p:cNvSpPr txBox="1"/>
          <p:nvPr/>
        </p:nvSpPr>
        <p:spPr>
          <a:xfrm rot="19719727">
            <a:off x="6551989" y="3342472"/>
            <a:ext cx="1198746" cy="461665"/>
          </a:xfrm>
          <a:prstGeom prst="rect">
            <a:avLst/>
          </a:prstGeom>
          <a:noFill/>
        </p:spPr>
        <p:txBody>
          <a:bodyPr wrap="square" rtlCol="0">
            <a:spAutoFit/>
          </a:bodyPr>
          <a:lstStyle/>
          <a:p>
            <a:pPr algn="ctr"/>
            <a:r>
              <a:rPr lang="en-US" altLang="ko-KR" sz="1200" dirty="0">
                <a:solidFill>
                  <a:schemeClr val="bg1"/>
                </a:solidFill>
              </a:rPr>
              <a:t>Sensing &amp; showing DATA</a:t>
            </a:r>
            <a:endParaRPr lang="ko-KR" altLang="en-US" sz="1200" dirty="0">
              <a:solidFill>
                <a:schemeClr val="bg1"/>
              </a:solidFill>
            </a:endParaRPr>
          </a:p>
        </p:txBody>
      </p:sp>
      <p:sp>
        <p:nvSpPr>
          <p:cNvPr id="11" name="TextBox 10">
            <a:extLst>
              <a:ext uri="{FF2B5EF4-FFF2-40B4-BE49-F238E27FC236}">
                <a16:creationId xmlns:a16="http://schemas.microsoft.com/office/drawing/2014/main" id="{A152DD8E-9734-426C-9C62-C29DFBB0AD2B}"/>
              </a:ext>
            </a:extLst>
          </p:cNvPr>
          <p:cNvSpPr txBox="1"/>
          <p:nvPr/>
        </p:nvSpPr>
        <p:spPr>
          <a:xfrm>
            <a:off x="5496051" y="4567376"/>
            <a:ext cx="1198746" cy="461665"/>
          </a:xfrm>
          <a:prstGeom prst="rect">
            <a:avLst/>
          </a:prstGeom>
          <a:noFill/>
        </p:spPr>
        <p:txBody>
          <a:bodyPr wrap="square" rtlCol="0">
            <a:spAutoFit/>
          </a:bodyPr>
          <a:lstStyle/>
          <a:p>
            <a:pPr algn="ctr"/>
            <a:r>
              <a:rPr lang="en-US" altLang="ko-KR" sz="1200" dirty="0">
                <a:solidFill>
                  <a:schemeClr val="bg1"/>
                </a:solidFill>
              </a:rPr>
              <a:t>DATA send to  IoT cloud</a:t>
            </a:r>
          </a:p>
        </p:txBody>
      </p:sp>
      <p:grpSp>
        <p:nvGrpSpPr>
          <p:cNvPr id="12" name="그룹 6">
            <a:extLst>
              <a:ext uri="{FF2B5EF4-FFF2-40B4-BE49-F238E27FC236}">
                <a16:creationId xmlns:a16="http://schemas.microsoft.com/office/drawing/2014/main" id="{D8E58234-9C4B-42FA-B3DA-A3AE1589E65E}"/>
              </a:ext>
            </a:extLst>
          </p:cNvPr>
          <p:cNvGrpSpPr/>
          <p:nvPr/>
        </p:nvGrpSpPr>
        <p:grpSpPr>
          <a:xfrm>
            <a:off x="7549725" y="2380240"/>
            <a:ext cx="3744000" cy="1292661"/>
            <a:chOff x="7637355" y="2159174"/>
            <a:chExt cx="3744000" cy="1292661"/>
          </a:xfrm>
        </p:grpSpPr>
        <p:sp>
          <p:nvSpPr>
            <p:cNvPr id="13" name="TextBox 12">
              <a:extLst>
                <a:ext uri="{FF2B5EF4-FFF2-40B4-BE49-F238E27FC236}">
                  <a16:creationId xmlns:a16="http://schemas.microsoft.com/office/drawing/2014/main" id="{D74EE866-BEB3-49B7-90D2-E6C75AAB00EB}"/>
                </a:ext>
              </a:extLst>
            </p:cNvPr>
            <p:cNvSpPr txBox="1"/>
            <p:nvPr/>
          </p:nvSpPr>
          <p:spPr>
            <a:xfrm>
              <a:off x="7658850" y="2436172"/>
              <a:ext cx="3701011" cy="1015663"/>
            </a:xfrm>
            <a:prstGeom prst="rect">
              <a:avLst/>
            </a:prstGeom>
            <a:noFill/>
          </p:spPr>
          <p:txBody>
            <a:bodyPr wrap="square" rtlCol="0">
              <a:spAutoFit/>
            </a:bodyPr>
            <a:lstStyle/>
            <a:p>
              <a:pPr algn="r"/>
              <a:r>
                <a:rPr lang="en-US" altLang="ko-KR" sz="1200" dirty="0">
                  <a:solidFill>
                    <a:schemeClr val="tx1">
                      <a:lumMod val="75000"/>
                      <a:lumOff val="25000"/>
                    </a:schemeClr>
                  </a:solidFill>
                  <a:cs typeface="Arial" pitchFamily="34" charset="0"/>
                </a:rPr>
                <a:t>This system uses the capability of a heart pulse sensor for data acquisition . A human’s heartbeat is captured  as data signals and processed by microprocessor . Data are been shown on the LCD screen.</a:t>
              </a:r>
              <a:endParaRPr lang="ko-KR" altLang="en-US" sz="1200" dirty="0">
                <a:solidFill>
                  <a:schemeClr val="tx1">
                    <a:lumMod val="75000"/>
                    <a:lumOff val="25000"/>
                  </a:schemeClr>
                </a:solidFill>
              </a:endParaRPr>
            </a:p>
          </p:txBody>
        </p:sp>
        <p:sp>
          <p:nvSpPr>
            <p:cNvPr id="14" name="TextBox 13">
              <a:extLst>
                <a:ext uri="{FF2B5EF4-FFF2-40B4-BE49-F238E27FC236}">
                  <a16:creationId xmlns:a16="http://schemas.microsoft.com/office/drawing/2014/main" id="{06CB1B24-ADC0-4B17-9C3B-78AD65C3C265}"/>
                </a:ext>
              </a:extLst>
            </p:cNvPr>
            <p:cNvSpPr txBox="1"/>
            <p:nvPr/>
          </p:nvSpPr>
          <p:spPr>
            <a:xfrm>
              <a:off x="7653348" y="2159174"/>
              <a:ext cx="3712015" cy="276999"/>
            </a:xfrm>
            <a:prstGeom prst="rect">
              <a:avLst/>
            </a:prstGeom>
            <a:noFill/>
          </p:spPr>
          <p:txBody>
            <a:bodyPr wrap="square" rtlCol="0">
              <a:spAutoFit/>
            </a:bodyPr>
            <a:lstStyle/>
            <a:p>
              <a:pPr algn="r"/>
              <a:r>
                <a:rPr lang="en-US" altLang="ko-KR" sz="1200" b="1" dirty="0">
                  <a:solidFill>
                    <a:schemeClr val="accent4"/>
                  </a:solidFill>
                </a:rPr>
                <a:t>STEP_1 </a:t>
              </a:r>
              <a:endParaRPr lang="ko-KR" altLang="en-US" sz="1200" b="1" dirty="0">
                <a:solidFill>
                  <a:schemeClr val="accent4"/>
                </a:solidFill>
              </a:endParaRPr>
            </a:p>
          </p:txBody>
        </p:sp>
        <p:cxnSp>
          <p:nvCxnSpPr>
            <p:cNvPr id="15" name="Straight Connector 14">
              <a:extLst>
                <a:ext uri="{FF2B5EF4-FFF2-40B4-BE49-F238E27FC236}">
                  <a16:creationId xmlns:a16="http://schemas.microsoft.com/office/drawing/2014/main" id="{80701312-47A4-4293-8E77-03E13DA09B8B}"/>
                </a:ext>
              </a:extLst>
            </p:cNvPr>
            <p:cNvCxnSpPr/>
            <p:nvPr/>
          </p:nvCxnSpPr>
          <p:spPr>
            <a:xfrm>
              <a:off x="7637355" y="2436172"/>
              <a:ext cx="3744000" cy="0"/>
            </a:xfrm>
            <a:prstGeom prst="line">
              <a:avLst/>
            </a:prstGeom>
            <a:ln>
              <a:solidFill>
                <a:schemeClr val="accent4"/>
              </a:solidFill>
              <a:headEnd type="oval"/>
              <a:tailEnd type="none"/>
            </a:ln>
          </p:spPr>
          <p:style>
            <a:lnRef idx="1">
              <a:schemeClr val="accent1"/>
            </a:lnRef>
            <a:fillRef idx="0">
              <a:schemeClr val="accent1"/>
            </a:fillRef>
            <a:effectRef idx="0">
              <a:schemeClr val="accent1"/>
            </a:effectRef>
            <a:fontRef idx="minor">
              <a:schemeClr val="tx1"/>
            </a:fontRef>
          </p:style>
        </p:cxnSp>
      </p:grpSp>
      <p:grpSp>
        <p:nvGrpSpPr>
          <p:cNvPr id="16" name="그룹 7">
            <a:extLst>
              <a:ext uri="{FF2B5EF4-FFF2-40B4-BE49-F238E27FC236}">
                <a16:creationId xmlns:a16="http://schemas.microsoft.com/office/drawing/2014/main" id="{0D016346-A64A-4CAA-83DD-07D31639E93E}"/>
              </a:ext>
            </a:extLst>
          </p:cNvPr>
          <p:cNvGrpSpPr/>
          <p:nvPr/>
        </p:nvGrpSpPr>
        <p:grpSpPr>
          <a:xfrm>
            <a:off x="892783" y="2365844"/>
            <a:ext cx="3744000" cy="1107995"/>
            <a:chOff x="890962" y="2144778"/>
            <a:chExt cx="3744000" cy="1107995"/>
          </a:xfrm>
        </p:grpSpPr>
        <p:sp>
          <p:nvSpPr>
            <p:cNvPr id="17" name="TextBox 16">
              <a:extLst>
                <a:ext uri="{FF2B5EF4-FFF2-40B4-BE49-F238E27FC236}">
                  <a16:creationId xmlns:a16="http://schemas.microsoft.com/office/drawing/2014/main" id="{1AD50B4E-8E9C-4E60-932F-A2A6DBE80655}"/>
                </a:ext>
              </a:extLst>
            </p:cNvPr>
            <p:cNvSpPr txBox="1"/>
            <p:nvPr/>
          </p:nvSpPr>
          <p:spPr>
            <a:xfrm>
              <a:off x="912456" y="2421776"/>
              <a:ext cx="3701012" cy="830997"/>
            </a:xfrm>
            <a:prstGeom prst="rect">
              <a:avLst/>
            </a:prstGeom>
            <a:noFill/>
          </p:spPr>
          <p:txBody>
            <a:bodyPr wrap="square" rtlCol="0">
              <a:spAutoFit/>
            </a:bodyPr>
            <a:lstStyle/>
            <a:p>
              <a:r>
                <a:rPr lang="en-US" altLang="ko-KR" sz="1200" dirty="0">
                  <a:solidFill>
                    <a:schemeClr val="tx1">
                      <a:lumMod val="75000"/>
                      <a:lumOff val="25000"/>
                    </a:schemeClr>
                  </a:solidFill>
                </a:rPr>
                <a:t>From the result obtained if it was found that the heart beat is low or high than the normal heart beat then it will send an alert email to the required person respectively .</a:t>
              </a:r>
              <a:endParaRPr lang="ko-KR" altLang="en-US" sz="1200" dirty="0">
                <a:solidFill>
                  <a:schemeClr val="tx1">
                    <a:lumMod val="75000"/>
                    <a:lumOff val="25000"/>
                  </a:schemeClr>
                </a:solidFill>
              </a:endParaRPr>
            </a:p>
          </p:txBody>
        </p:sp>
        <p:sp>
          <p:nvSpPr>
            <p:cNvPr id="18" name="TextBox 17">
              <a:extLst>
                <a:ext uri="{FF2B5EF4-FFF2-40B4-BE49-F238E27FC236}">
                  <a16:creationId xmlns:a16="http://schemas.microsoft.com/office/drawing/2014/main" id="{C986A28D-40C7-4711-8819-E05F21B168B9}"/>
                </a:ext>
              </a:extLst>
            </p:cNvPr>
            <p:cNvSpPr txBox="1"/>
            <p:nvPr/>
          </p:nvSpPr>
          <p:spPr>
            <a:xfrm>
              <a:off x="906954" y="2144778"/>
              <a:ext cx="3712016" cy="276999"/>
            </a:xfrm>
            <a:prstGeom prst="rect">
              <a:avLst/>
            </a:prstGeom>
            <a:noFill/>
          </p:spPr>
          <p:txBody>
            <a:bodyPr wrap="square" rtlCol="0">
              <a:spAutoFit/>
            </a:bodyPr>
            <a:lstStyle/>
            <a:p>
              <a:r>
                <a:rPr lang="en-US" altLang="ko-KR" sz="1200" b="1" dirty="0">
                  <a:solidFill>
                    <a:schemeClr val="accent1"/>
                  </a:solidFill>
                </a:rPr>
                <a:t>STEP_3 </a:t>
              </a:r>
              <a:endParaRPr lang="ko-KR" altLang="en-US" sz="1200" b="1" dirty="0">
                <a:solidFill>
                  <a:schemeClr val="accent1"/>
                </a:solidFill>
              </a:endParaRPr>
            </a:p>
          </p:txBody>
        </p:sp>
        <p:cxnSp>
          <p:nvCxnSpPr>
            <p:cNvPr id="19" name="Straight Connector 18">
              <a:extLst>
                <a:ext uri="{FF2B5EF4-FFF2-40B4-BE49-F238E27FC236}">
                  <a16:creationId xmlns:a16="http://schemas.microsoft.com/office/drawing/2014/main" id="{686CBED2-9738-4FCF-BCFC-72CDEB2781CC}"/>
                </a:ext>
              </a:extLst>
            </p:cNvPr>
            <p:cNvCxnSpPr/>
            <p:nvPr/>
          </p:nvCxnSpPr>
          <p:spPr>
            <a:xfrm>
              <a:off x="890962" y="2421776"/>
              <a:ext cx="3744000" cy="0"/>
            </a:xfrm>
            <a:prstGeom prst="line">
              <a:avLst/>
            </a:prstGeom>
            <a:ln>
              <a:solidFill>
                <a:schemeClr val="accent1"/>
              </a:solidFill>
              <a:headEnd type="none"/>
              <a:tailEnd type="oval"/>
            </a:ln>
          </p:spPr>
          <p:style>
            <a:lnRef idx="1">
              <a:schemeClr val="accent1"/>
            </a:lnRef>
            <a:fillRef idx="0">
              <a:schemeClr val="accent1"/>
            </a:fillRef>
            <a:effectRef idx="0">
              <a:schemeClr val="accent1"/>
            </a:effectRef>
            <a:fontRef idx="minor">
              <a:schemeClr val="tx1"/>
            </a:fontRef>
          </p:style>
        </p:cxnSp>
      </p:grpSp>
      <p:grpSp>
        <p:nvGrpSpPr>
          <p:cNvPr id="20" name="그룹 3">
            <a:extLst>
              <a:ext uri="{FF2B5EF4-FFF2-40B4-BE49-F238E27FC236}">
                <a16:creationId xmlns:a16="http://schemas.microsoft.com/office/drawing/2014/main" id="{FCB25BAE-C58F-4BAA-B331-A36877561F60}"/>
              </a:ext>
            </a:extLst>
          </p:cNvPr>
          <p:cNvGrpSpPr/>
          <p:nvPr/>
        </p:nvGrpSpPr>
        <p:grpSpPr>
          <a:xfrm>
            <a:off x="3758813" y="5365335"/>
            <a:ext cx="4677286" cy="738663"/>
            <a:chOff x="4636424" y="5144267"/>
            <a:chExt cx="2918420" cy="738663"/>
          </a:xfrm>
        </p:grpSpPr>
        <p:sp>
          <p:nvSpPr>
            <p:cNvPr id="21" name="TextBox 20">
              <a:extLst>
                <a:ext uri="{FF2B5EF4-FFF2-40B4-BE49-F238E27FC236}">
                  <a16:creationId xmlns:a16="http://schemas.microsoft.com/office/drawing/2014/main" id="{AB850BC0-6C6A-49B8-939A-B197D4DC3F6B}"/>
                </a:ext>
              </a:extLst>
            </p:cNvPr>
            <p:cNvSpPr txBox="1"/>
            <p:nvPr/>
          </p:nvSpPr>
          <p:spPr>
            <a:xfrm>
              <a:off x="4646212" y="5421265"/>
              <a:ext cx="2899577" cy="461665"/>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The processed data are transmitted to the IoT for further analytics and visualization.</a:t>
              </a:r>
              <a:endParaRPr lang="ko-KR" altLang="en-US" sz="1200" dirty="0">
                <a:solidFill>
                  <a:schemeClr val="tx1">
                    <a:lumMod val="75000"/>
                    <a:lumOff val="25000"/>
                  </a:schemeClr>
                </a:solidFill>
              </a:endParaRPr>
            </a:p>
          </p:txBody>
        </p:sp>
        <p:sp>
          <p:nvSpPr>
            <p:cNvPr id="22" name="TextBox 21">
              <a:extLst>
                <a:ext uri="{FF2B5EF4-FFF2-40B4-BE49-F238E27FC236}">
                  <a16:creationId xmlns:a16="http://schemas.microsoft.com/office/drawing/2014/main" id="{1C635D2D-D146-4588-86B9-9A33CABE09C4}"/>
                </a:ext>
              </a:extLst>
            </p:cNvPr>
            <p:cNvSpPr txBox="1"/>
            <p:nvPr/>
          </p:nvSpPr>
          <p:spPr>
            <a:xfrm>
              <a:off x="4636424" y="5144267"/>
              <a:ext cx="2908198" cy="276999"/>
            </a:xfrm>
            <a:prstGeom prst="rect">
              <a:avLst/>
            </a:prstGeom>
            <a:noFill/>
          </p:spPr>
          <p:txBody>
            <a:bodyPr wrap="square" rtlCol="0">
              <a:spAutoFit/>
            </a:bodyPr>
            <a:lstStyle/>
            <a:p>
              <a:pPr algn="ctr"/>
              <a:r>
                <a:rPr lang="en-US" altLang="ko-KR" sz="1200" b="1" dirty="0">
                  <a:solidFill>
                    <a:schemeClr val="accent3"/>
                  </a:solidFill>
                </a:rPr>
                <a:t>STEP_2 </a:t>
              </a:r>
              <a:endParaRPr lang="ko-KR" altLang="en-US" sz="1200" b="1" dirty="0">
                <a:solidFill>
                  <a:schemeClr val="accent3"/>
                </a:solidFill>
              </a:endParaRPr>
            </a:p>
          </p:txBody>
        </p:sp>
        <p:cxnSp>
          <p:nvCxnSpPr>
            <p:cNvPr id="23" name="Straight Connector 22">
              <a:extLst>
                <a:ext uri="{FF2B5EF4-FFF2-40B4-BE49-F238E27FC236}">
                  <a16:creationId xmlns:a16="http://schemas.microsoft.com/office/drawing/2014/main" id="{EF0FB6D2-D381-4618-8080-45BE1929F34C}"/>
                </a:ext>
              </a:extLst>
            </p:cNvPr>
            <p:cNvCxnSpPr/>
            <p:nvPr/>
          </p:nvCxnSpPr>
          <p:spPr>
            <a:xfrm>
              <a:off x="4636424" y="5421265"/>
              <a:ext cx="2918420" cy="0"/>
            </a:xfrm>
            <a:prstGeom prst="line">
              <a:avLst/>
            </a:prstGeom>
            <a:ln>
              <a:solidFill>
                <a:schemeClr val="accent3"/>
              </a:solidFill>
              <a:headEnd type="oval"/>
              <a:tailEnd type="oval"/>
            </a:ln>
          </p:spPr>
          <p:style>
            <a:lnRef idx="1">
              <a:schemeClr val="accent1"/>
            </a:lnRef>
            <a:fillRef idx="0">
              <a:schemeClr val="accent1"/>
            </a:fillRef>
            <a:effectRef idx="0">
              <a:schemeClr val="accent1"/>
            </a:effectRef>
            <a:fontRef idx="minor">
              <a:schemeClr val="tx1"/>
            </a:fontRef>
          </p:style>
        </p:cxnSp>
      </p:grpSp>
      <p:sp>
        <p:nvSpPr>
          <p:cNvPr id="27" name="Donut 8">
            <a:extLst>
              <a:ext uri="{FF2B5EF4-FFF2-40B4-BE49-F238E27FC236}">
                <a16:creationId xmlns:a16="http://schemas.microsoft.com/office/drawing/2014/main" id="{DB6A7C59-33FB-0A3D-DFB4-827F1050AFC8}"/>
              </a:ext>
            </a:extLst>
          </p:cNvPr>
          <p:cNvSpPr/>
          <p:nvPr/>
        </p:nvSpPr>
        <p:spPr>
          <a:xfrm rot="19578931">
            <a:off x="6687959" y="3017506"/>
            <a:ext cx="301432" cy="353441"/>
          </a:xfrm>
          <a:custGeom>
            <a:avLst/>
            <a:gdLst/>
            <a:ahLst/>
            <a:cxnLst/>
            <a:rect l="l" t="t" r="r" b="b"/>
            <a:pathLst>
              <a:path w="2688046" h="3213079">
                <a:moveTo>
                  <a:pt x="1056023" y="556744"/>
                </a:moveTo>
                <a:lnTo>
                  <a:pt x="1056023" y="906412"/>
                </a:lnTo>
                <a:cubicBezTo>
                  <a:pt x="641240" y="1029807"/>
                  <a:pt x="338989" y="1414134"/>
                  <a:pt x="338989" y="1869056"/>
                </a:cubicBezTo>
                <a:cubicBezTo>
                  <a:pt x="338989" y="2424121"/>
                  <a:pt x="788958" y="2874090"/>
                  <a:pt x="1344023" y="2874090"/>
                </a:cubicBezTo>
                <a:cubicBezTo>
                  <a:pt x="1899088" y="2874090"/>
                  <a:pt x="2349057" y="2424121"/>
                  <a:pt x="2349057" y="1869056"/>
                </a:cubicBezTo>
                <a:cubicBezTo>
                  <a:pt x="2349057" y="1414134"/>
                  <a:pt x="2046806" y="1029807"/>
                  <a:pt x="1632023" y="906412"/>
                </a:cubicBezTo>
                <a:lnTo>
                  <a:pt x="1632023" y="556744"/>
                </a:lnTo>
                <a:cubicBezTo>
                  <a:pt x="2235992" y="687900"/>
                  <a:pt x="2688046" y="1225687"/>
                  <a:pt x="2688046" y="1869056"/>
                </a:cubicBezTo>
                <a:cubicBezTo>
                  <a:pt x="2688046" y="2611339"/>
                  <a:pt x="2086306" y="3213079"/>
                  <a:pt x="1344023" y="3213079"/>
                </a:cubicBezTo>
                <a:cubicBezTo>
                  <a:pt x="601740" y="3213079"/>
                  <a:pt x="0" y="2611339"/>
                  <a:pt x="0" y="1869056"/>
                </a:cubicBezTo>
                <a:cubicBezTo>
                  <a:pt x="0" y="1225687"/>
                  <a:pt x="452054" y="687900"/>
                  <a:pt x="1056023" y="556744"/>
                </a:cubicBezTo>
                <a:close/>
                <a:moveTo>
                  <a:pt x="1344023" y="0"/>
                </a:moveTo>
                <a:cubicBezTo>
                  <a:pt x="1443445" y="0"/>
                  <a:pt x="1524043" y="80598"/>
                  <a:pt x="1524043" y="180020"/>
                </a:cubicBezTo>
                <a:lnTo>
                  <a:pt x="1524043" y="1413058"/>
                </a:lnTo>
                <a:cubicBezTo>
                  <a:pt x="1524043" y="1512480"/>
                  <a:pt x="1443445" y="1593078"/>
                  <a:pt x="1344023" y="1593078"/>
                </a:cubicBezTo>
                <a:cubicBezTo>
                  <a:pt x="1244601" y="1593078"/>
                  <a:pt x="1164003" y="1512480"/>
                  <a:pt x="1164003" y="1413058"/>
                </a:cubicBezTo>
                <a:lnTo>
                  <a:pt x="1164003" y="180020"/>
                </a:lnTo>
                <a:cubicBezTo>
                  <a:pt x="1164003" y="80598"/>
                  <a:pt x="1244601" y="0"/>
                  <a:pt x="1344023"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28" name="Round Same Side Corner Rectangle 19">
            <a:extLst>
              <a:ext uri="{FF2B5EF4-FFF2-40B4-BE49-F238E27FC236}">
                <a16:creationId xmlns:a16="http://schemas.microsoft.com/office/drawing/2014/main" id="{A1BCF36F-81A5-BB76-A274-949E530E7886}"/>
              </a:ext>
            </a:extLst>
          </p:cNvPr>
          <p:cNvSpPr/>
          <p:nvPr/>
        </p:nvSpPr>
        <p:spPr>
          <a:xfrm>
            <a:off x="5881396" y="4133142"/>
            <a:ext cx="353608" cy="418914"/>
          </a:xfrm>
          <a:custGeom>
            <a:avLst/>
            <a:gdLst/>
            <a:ahLst/>
            <a:cxnLst/>
            <a:rect l="l" t="t" r="r" b="b"/>
            <a:pathLst>
              <a:path w="2600931" h="3213524">
                <a:moveTo>
                  <a:pt x="1304260" y="0"/>
                </a:moveTo>
                <a:cubicBezTo>
                  <a:pt x="1403671" y="0"/>
                  <a:pt x="1484260" y="80589"/>
                  <a:pt x="1484260" y="180000"/>
                </a:cubicBezTo>
                <a:lnTo>
                  <a:pt x="1484260" y="412061"/>
                </a:lnTo>
                <a:lnTo>
                  <a:pt x="2330931" y="412061"/>
                </a:lnTo>
                <a:lnTo>
                  <a:pt x="2600931" y="682061"/>
                </a:lnTo>
                <a:lnTo>
                  <a:pt x="2330931" y="952061"/>
                </a:lnTo>
                <a:lnTo>
                  <a:pt x="1484260" y="952061"/>
                </a:lnTo>
                <a:lnTo>
                  <a:pt x="1484260" y="1110244"/>
                </a:lnTo>
                <a:lnTo>
                  <a:pt x="2375646" y="1110244"/>
                </a:lnTo>
                <a:lnTo>
                  <a:pt x="2375646" y="1650244"/>
                </a:lnTo>
                <a:lnTo>
                  <a:pt x="1484260" y="1650244"/>
                </a:lnTo>
                <a:lnTo>
                  <a:pt x="1484260" y="3213524"/>
                </a:lnTo>
                <a:lnTo>
                  <a:pt x="1124260" y="3213524"/>
                </a:lnTo>
                <a:lnTo>
                  <a:pt x="1124260" y="1650244"/>
                </a:lnTo>
                <a:lnTo>
                  <a:pt x="270000" y="1650244"/>
                </a:lnTo>
                <a:lnTo>
                  <a:pt x="0" y="1380244"/>
                </a:lnTo>
                <a:lnTo>
                  <a:pt x="270000" y="1110244"/>
                </a:lnTo>
                <a:lnTo>
                  <a:pt x="1124260" y="1110244"/>
                </a:lnTo>
                <a:lnTo>
                  <a:pt x="1124260" y="952061"/>
                </a:lnTo>
                <a:lnTo>
                  <a:pt x="224931" y="952061"/>
                </a:lnTo>
                <a:lnTo>
                  <a:pt x="224931" y="412061"/>
                </a:lnTo>
                <a:lnTo>
                  <a:pt x="1124260" y="412061"/>
                </a:lnTo>
                <a:lnTo>
                  <a:pt x="1124260" y="180000"/>
                </a:lnTo>
                <a:cubicBezTo>
                  <a:pt x="1124260" y="80589"/>
                  <a:pt x="1204849" y="0"/>
                  <a:pt x="1304260" y="0"/>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1" name="Parallelogram 15">
            <a:extLst>
              <a:ext uri="{FF2B5EF4-FFF2-40B4-BE49-F238E27FC236}">
                <a16:creationId xmlns:a16="http://schemas.microsoft.com/office/drawing/2014/main" id="{2F2D469B-37D8-92EE-451D-53D43165F09B}"/>
              </a:ext>
            </a:extLst>
          </p:cNvPr>
          <p:cNvSpPr/>
          <p:nvPr/>
        </p:nvSpPr>
        <p:spPr>
          <a:xfrm rot="2082704" flipH="1">
            <a:off x="5283864" y="2748235"/>
            <a:ext cx="391355" cy="392927"/>
          </a:xfrm>
          <a:custGeom>
            <a:avLst/>
            <a:gdLst/>
            <a:ahLst/>
            <a:cxnLst/>
            <a:rect l="l" t="t" r="r" b="b"/>
            <a:pathLst>
              <a:path w="3242753" h="3227814">
                <a:moveTo>
                  <a:pt x="1621376" y="1043635"/>
                </a:moveTo>
                <a:cubicBezTo>
                  <a:pt x="1557188" y="1043635"/>
                  <a:pt x="1505154" y="1095669"/>
                  <a:pt x="1505154" y="1159857"/>
                </a:cubicBezTo>
                <a:lnTo>
                  <a:pt x="1505154" y="1625483"/>
                </a:lnTo>
                <a:lnTo>
                  <a:pt x="1033577" y="1625483"/>
                </a:lnTo>
                <a:cubicBezTo>
                  <a:pt x="969389" y="1625483"/>
                  <a:pt x="917355" y="1677517"/>
                  <a:pt x="917355" y="1741705"/>
                </a:cubicBezTo>
                <a:cubicBezTo>
                  <a:pt x="917355" y="1805893"/>
                  <a:pt x="969389" y="1857927"/>
                  <a:pt x="1033577" y="1857927"/>
                </a:cubicBezTo>
                <a:lnTo>
                  <a:pt x="1614688" y="1857927"/>
                </a:lnTo>
                <a:lnTo>
                  <a:pt x="1619859" y="1856884"/>
                </a:lnTo>
                <a:cubicBezTo>
                  <a:pt x="1620361" y="1857187"/>
                  <a:pt x="1620868" y="1857190"/>
                  <a:pt x="1621376" y="1857190"/>
                </a:cubicBezTo>
                <a:cubicBezTo>
                  <a:pt x="1685564" y="1857190"/>
                  <a:pt x="1737598" y="1805156"/>
                  <a:pt x="1737598" y="1740968"/>
                </a:cubicBezTo>
                <a:lnTo>
                  <a:pt x="1737598" y="1159857"/>
                </a:lnTo>
                <a:cubicBezTo>
                  <a:pt x="1737598" y="1095669"/>
                  <a:pt x="1685564" y="1043635"/>
                  <a:pt x="1621376" y="1043635"/>
                </a:cubicBezTo>
                <a:close/>
                <a:moveTo>
                  <a:pt x="1621376" y="628818"/>
                </a:moveTo>
                <a:cubicBezTo>
                  <a:pt x="2206882" y="628818"/>
                  <a:pt x="2681529" y="1103464"/>
                  <a:pt x="2681529" y="1688970"/>
                </a:cubicBezTo>
                <a:cubicBezTo>
                  <a:pt x="2681529" y="2274476"/>
                  <a:pt x="2206882" y="2749122"/>
                  <a:pt x="1621376" y="2749122"/>
                </a:cubicBezTo>
                <a:cubicBezTo>
                  <a:pt x="1035870" y="2749122"/>
                  <a:pt x="561223" y="2274476"/>
                  <a:pt x="561223" y="1688970"/>
                </a:cubicBezTo>
                <a:cubicBezTo>
                  <a:pt x="561223" y="1103464"/>
                  <a:pt x="1035870" y="628818"/>
                  <a:pt x="1621376" y="628818"/>
                </a:cubicBezTo>
                <a:close/>
                <a:moveTo>
                  <a:pt x="1621376" y="424596"/>
                </a:moveTo>
                <a:cubicBezTo>
                  <a:pt x="923081" y="424596"/>
                  <a:pt x="357001" y="990676"/>
                  <a:pt x="357001" y="1688970"/>
                </a:cubicBezTo>
                <a:cubicBezTo>
                  <a:pt x="357001" y="2128645"/>
                  <a:pt x="581423" y="2515905"/>
                  <a:pt x="922189" y="2742109"/>
                </a:cubicBezTo>
                <a:lnTo>
                  <a:pt x="652992" y="3227814"/>
                </a:lnTo>
                <a:lnTo>
                  <a:pt x="911997" y="3227814"/>
                </a:lnTo>
                <a:lnTo>
                  <a:pt x="1121304" y="2850168"/>
                </a:lnTo>
                <a:cubicBezTo>
                  <a:pt x="1274563" y="2916691"/>
                  <a:pt x="1443689" y="2953344"/>
                  <a:pt x="1621376" y="2953344"/>
                </a:cubicBezTo>
                <a:cubicBezTo>
                  <a:pt x="1799063" y="2953344"/>
                  <a:pt x="1968189" y="2916691"/>
                  <a:pt x="2121449" y="2850168"/>
                </a:cubicBezTo>
                <a:lnTo>
                  <a:pt x="2330755" y="3227814"/>
                </a:lnTo>
                <a:lnTo>
                  <a:pt x="2589760" y="3227814"/>
                </a:lnTo>
                <a:lnTo>
                  <a:pt x="2320563" y="2742109"/>
                </a:lnTo>
                <a:cubicBezTo>
                  <a:pt x="2661329" y="2515905"/>
                  <a:pt x="2885751" y="2128645"/>
                  <a:pt x="2885751" y="1688970"/>
                </a:cubicBezTo>
                <a:cubicBezTo>
                  <a:pt x="2885751" y="990676"/>
                  <a:pt x="2319671" y="424596"/>
                  <a:pt x="1621376" y="424596"/>
                </a:cubicBezTo>
                <a:close/>
                <a:moveTo>
                  <a:pt x="2599800" y="123238"/>
                </a:moveTo>
                <a:cubicBezTo>
                  <a:pt x="2434609" y="120698"/>
                  <a:pt x="2268460" y="180476"/>
                  <a:pt x="2139563" y="303161"/>
                </a:cubicBezTo>
                <a:lnTo>
                  <a:pt x="3057258" y="1232053"/>
                </a:lnTo>
                <a:cubicBezTo>
                  <a:pt x="3305736" y="977255"/>
                  <a:pt x="3304415" y="570405"/>
                  <a:pt x="3054287" y="317226"/>
                </a:cubicBezTo>
                <a:cubicBezTo>
                  <a:pt x="2929224" y="190636"/>
                  <a:pt x="2764991" y="125778"/>
                  <a:pt x="2599800" y="123238"/>
                </a:cubicBezTo>
                <a:close/>
                <a:moveTo>
                  <a:pt x="642953" y="123238"/>
                </a:moveTo>
                <a:cubicBezTo>
                  <a:pt x="477762" y="125778"/>
                  <a:pt x="313529" y="190636"/>
                  <a:pt x="188466" y="317226"/>
                </a:cubicBezTo>
                <a:cubicBezTo>
                  <a:pt x="-61662" y="570405"/>
                  <a:pt x="-62983" y="977255"/>
                  <a:pt x="185495" y="1232053"/>
                </a:cubicBezTo>
                <a:lnTo>
                  <a:pt x="1103190" y="303161"/>
                </a:lnTo>
                <a:cubicBezTo>
                  <a:pt x="974294" y="180476"/>
                  <a:pt x="808144" y="120698"/>
                  <a:pt x="642953" y="123238"/>
                </a:cubicBezTo>
                <a:close/>
                <a:moveTo>
                  <a:pt x="1722692" y="0"/>
                </a:moveTo>
                <a:lnTo>
                  <a:pt x="1520061" y="0"/>
                </a:lnTo>
                <a:cubicBezTo>
                  <a:pt x="1440152" y="0"/>
                  <a:pt x="1375373" y="64779"/>
                  <a:pt x="1375373" y="144688"/>
                </a:cubicBezTo>
                <a:lnTo>
                  <a:pt x="1375373" y="289376"/>
                </a:lnTo>
                <a:lnTo>
                  <a:pt x="1867380" y="289376"/>
                </a:lnTo>
                <a:lnTo>
                  <a:pt x="1867380" y="144688"/>
                </a:lnTo>
                <a:cubicBezTo>
                  <a:pt x="1867380" y="64779"/>
                  <a:pt x="1802601" y="0"/>
                  <a:pt x="172269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Tree>
    <p:extLst>
      <p:ext uri="{BB962C8B-B14F-4D97-AF65-F5344CB8AC3E}">
        <p14:creationId xmlns:p14="http://schemas.microsoft.com/office/powerpoint/2010/main" val="27379425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9B77AD4-2456-052F-7910-D903BFF9E5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6285" y="226243"/>
            <a:ext cx="8939429" cy="593888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3" name="Rectangle 2">
            <a:extLst>
              <a:ext uri="{FF2B5EF4-FFF2-40B4-BE49-F238E27FC236}">
                <a16:creationId xmlns:a16="http://schemas.microsoft.com/office/drawing/2014/main" id="{AEDC5192-4B76-26B6-5662-B5AE3BEBE4F6}"/>
              </a:ext>
            </a:extLst>
          </p:cNvPr>
          <p:cNvSpPr/>
          <p:nvPr/>
        </p:nvSpPr>
        <p:spPr>
          <a:xfrm>
            <a:off x="-149841" y="6012193"/>
            <a:ext cx="12341841" cy="648000"/>
          </a:xfrm>
          <a:prstGeom prst="rect">
            <a:avLst/>
          </a:prstGeom>
          <a:noFill/>
        </p:spPr>
        <p:txBody>
          <a:bodyPr wrap="none" lIns="91440" tIns="45720" rIns="91440" bIns="45720">
            <a:spAutoFit/>
          </a:bodyPr>
          <a:lstStyle/>
          <a:p>
            <a:pPr algn="ctr"/>
            <a:r>
              <a:rPr lang="en-US" sz="5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rPr>
              <a:t>Circuit diagram of Pulse rate Monitor</a:t>
            </a:r>
          </a:p>
        </p:txBody>
      </p:sp>
    </p:spTree>
    <p:extLst>
      <p:ext uri="{BB962C8B-B14F-4D97-AF65-F5344CB8AC3E}">
        <p14:creationId xmlns:p14="http://schemas.microsoft.com/office/powerpoint/2010/main" val="17043839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ED3C073-B529-C9C5-18E9-E929C3E315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3547" y="297434"/>
            <a:ext cx="5364906" cy="563723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9" name="Rectangle 8">
            <a:extLst>
              <a:ext uri="{FF2B5EF4-FFF2-40B4-BE49-F238E27FC236}">
                <a16:creationId xmlns:a16="http://schemas.microsoft.com/office/drawing/2014/main" id="{46454F2C-11A0-E6E2-E7AE-E70C753893CB}"/>
              </a:ext>
            </a:extLst>
          </p:cNvPr>
          <p:cNvSpPr/>
          <p:nvPr/>
        </p:nvSpPr>
        <p:spPr>
          <a:xfrm>
            <a:off x="1085654" y="5934670"/>
            <a:ext cx="10020692" cy="923330"/>
          </a:xfrm>
          <a:prstGeom prst="rect">
            <a:avLst/>
          </a:prstGeom>
          <a:noFill/>
        </p:spPr>
        <p:txBody>
          <a:bodyPr wrap="none" lIns="91440" tIns="45720" rIns="91440" bIns="45720">
            <a:spAutoFit/>
          </a:bodyPr>
          <a:lstStyle/>
          <a:p>
            <a:pPr algn="ctr"/>
            <a:r>
              <a:rPr lang="en-US" sz="5400" b="1" cap="none" spc="50" dirty="0">
                <a:ln w="9525" cmpd="sng">
                  <a:solidFill>
                    <a:schemeClr val="accent1"/>
                  </a:solidFill>
                  <a:prstDash val="solid"/>
                </a:ln>
                <a:solidFill>
                  <a:srgbClr val="70AD47">
                    <a:tint val="1000"/>
                  </a:srgbClr>
                </a:solidFill>
                <a:effectLst>
                  <a:glow rad="38100">
                    <a:schemeClr val="accent1">
                      <a:alpha val="40000"/>
                    </a:schemeClr>
                  </a:glow>
                </a:effectLst>
              </a:rPr>
              <a:t>Schematic Diagram of Circuit</a:t>
            </a:r>
          </a:p>
        </p:txBody>
      </p:sp>
    </p:spTree>
    <p:extLst>
      <p:ext uri="{BB962C8B-B14F-4D97-AF65-F5344CB8AC3E}">
        <p14:creationId xmlns:p14="http://schemas.microsoft.com/office/powerpoint/2010/main" val="28776612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BD9D772-7C8F-0964-94A3-9AF849EF32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17781" y="5180814"/>
            <a:ext cx="6076950" cy="1257300"/>
          </a:xfrm>
          <a:prstGeom prst="rect">
            <a:avLst/>
          </a:prstGeom>
        </p:spPr>
      </p:pic>
      <p:pic>
        <p:nvPicPr>
          <p:cNvPr id="6" name="Picture 5">
            <a:extLst>
              <a:ext uri="{FF2B5EF4-FFF2-40B4-BE49-F238E27FC236}">
                <a16:creationId xmlns:a16="http://schemas.microsoft.com/office/drawing/2014/main" id="{308EFBA8-DB7B-87C7-0DF2-D65F3E1414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17781" y="75414"/>
            <a:ext cx="6076950" cy="5105400"/>
          </a:xfrm>
          <a:prstGeom prst="rect">
            <a:avLst/>
          </a:prstGeom>
        </p:spPr>
      </p:pic>
      <p:sp>
        <p:nvSpPr>
          <p:cNvPr id="7" name="Rectangle 6">
            <a:extLst>
              <a:ext uri="{FF2B5EF4-FFF2-40B4-BE49-F238E27FC236}">
                <a16:creationId xmlns:a16="http://schemas.microsoft.com/office/drawing/2014/main" id="{224267D9-4D19-B53C-8692-6FCB7A2A3FA5}"/>
              </a:ext>
            </a:extLst>
          </p:cNvPr>
          <p:cNvSpPr/>
          <p:nvPr/>
        </p:nvSpPr>
        <p:spPr>
          <a:xfrm>
            <a:off x="5274300" y="5976449"/>
            <a:ext cx="1643400" cy="923330"/>
          </a:xfrm>
          <a:prstGeom prst="rect">
            <a:avLst/>
          </a:prstGeom>
          <a:noFill/>
        </p:spPr>
        <p:txBody>
          <a:bodyPr wrap="square" lIns="91440" tIns="45720" rIns="91440" bIns="45720">
            <a:spAutoFit/>
          </a:bodyPr>
          <a:lstStyle/>
          <a:p>
            <a:pPr algn="ctr"/>
            <a:r>
              <a:rPr lang="en-US" sz="5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rPr>
              <a:t>Code</a:t>
            </a:r>
          </a:p>
        </p:txBody>
      </p:sp>
    </p:spTree>
    <p:extLst>
      <p:ext uri="{BB962C8B-B14F-4D97-AF65-F5344CB8AC3E}">
        <p14:creationId xmlns:p14="http://schemas.microsoft.com/office/powerpoint/2010/main" val="2396737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795EA83C-370D-3B6C-9DBF-3E93C9BA5882}"/>
              </a:ext>
            </a:extLst>
          </p:cNvPr>
          <p:cNvSpPr/>
          <p:nvPr/>
        </p:nvSpPr>
        <p:spPr>
          <a:xfrm>
            <a:off x="1276161" y="1320158"/>
            <a:ext cx="1325881" cy="862358"/>
          </a:xfrm>
          <a:custGeom>
            <a:avLst/>
            <a:gdLst>
              <a:gd name="connsiteX0" fmla="*/ 160378 w 1325881"/>
              <a:gd name="connsiteY0" fmla="*/ 0 h 862358"/>
              <a:gd name="connsiteX1" fmla="*/ 190790 w 1325881"/>
              <a:gd name="connsiteY1" fmla="*/ 0 h 862358"/>
              <a:gd name="connsiteX2" fmla="*/ 221304 w 1325881"/>
              <a:gd name="connsiteY2" fmla="*/ 22137 h 862358"/>
              <a:gd name="connsiteX3" fmla="*/ 221304 w 1325881"/>
              <a:gd name="connsiteY3" fmla="*/ 76119 h 862358"/>
              <a:gd name="connsiteX4" fmla="*/ 292316 w 1325881"/>
              <a:gd name="connsiteY4" fmla="*/ 76119 h 862358"/>
              <a:gd name="connsiteX5" fmla="*/ 292316 w 1325881"/>
              <a:gd name="connsiteY5" fmla="*/ 22137 h 862358"/>
              <a:gd name="connsiteX6" fmla="*/ 322830 w 1325881"/>
              <a:gd name="connsiteY6" fmla="*/ 0 h 862358"/>
              <a:gd name="connsiteX7" fmla="*/ 353242 w 1325881"/>
              <a:gd name="connsiteY7" fmla="*/ 0 h 862358"/>
              <a:gd name="connsiteX8" fmla="*/ 383756 w 1325881"/>
              <a:gd name="connsiteY8" fmla="*/ 22137 h 862358"/>
              <a:gd name="connsiteX9" fmla="*/ 383756 w 1325881"/>
              <a:gd name="connsiteY9" fmla="*/ 76119 h 862358"/>
              <a:gd name="connsiteX10" fmla="*/ 454768 w 1325881"/>
              <a:gd name="connsiteY10" fmla="*/ 76119 h 862358"/>
              <a:gd name="connsiteX11" fmla="*/ 454768 w 1325881"/>
              <a:gd name="connsiteY11" fmla="*/ 22137 h 862358"/>
              <a:gd name="connsiteX12" fmla="*/ 485282 w 1325881"/>
              <a:gd name="connsiteY12" fmla="*/ 0 h 862358"/>
              <a:gd name="connsiteX13" fmla="*/ 515694 w 1325881"/>
              <a:gd name="connsiteY13" fmla="*/ 0 h 862358"/>
              <a:gd name="connsiteX14" fmla="*/ 546208 w 1325881"/>
              <a:gd name="connsiteY14" fmla="*/ 22137 h 862358"/>
              <a:gd name="connsiteX15" fmla="*/ 546208 w 1325881"/>
              <a:gd name="connsiteY15" fmla="*/ 76119 h 862358"/>
              <a:gd name="connsiteX16" fmla="*/ 617220 w 1325881"/>
              <a:gd name="connsiteY16" fmla="*/ 76119 h 862358"/>
              <a:gd name="connsiteX17" fmla="*/ 617220 w 1325881"/>
              <a:gd name="connsiteY17" fmla="*/ 22137 h 862358"/>
              <a:gd name="connsiteX18" fmla="*/ 647734 w 1325881"/>
              <a:gd name="connsiteY18" fmla="*/ 0 h 862358"/>
              <a:gd name="connsiteX19" fmla="*/ 678146 w 1325881"/>
              <a:gd name="connsiteY19" fmla="*/ 0 h 862358"/>
              <a:gd name="connsiteX20" fmla="*/ 708660 w 1325881"/>
              <a:gd name="connsiteY20" fmla="*/ 22137 h 862358"/>
              <a:gd name="connsiteX21" fmla="*/ 708660 w 1325881"/>
              <a:gd name="connsiteY21" fmla="*/ 76119 h 862358"/>
              <a:gd name="connsiteX22" fmla="*/ 779672 w 1325881"/>
              <a:gd name="connsiteY22" fmla="*/ 76119 h 862358"/>
              <a:gd name="connsiteX23" fmla="*/ 779672 w 1325881"/>
              <a:gd name="connsiteY23" fmla="*/ 22137 h 862358"/>
              <a:gd name="connsiteX24" fmla="*/ 810186 w 1325881"/>
              <a:gd name="connsiteY24" fmla="*/ 0 h 862358"/>
              <a:gd name="connsiteX25" fmla="*/ 840598 w 1325881"/>
              <a:gd name="connsiteY25" fmla="*/ 0 h 862358"/>
              <a:gd name="connsiteX26" fmla="*/ 871112 w 1325881"/>
              <a:gd name="connsiteY26" fmla="*/ 22137 h 862358"/>
              <a:gd name="connsiteX27" fmla="*/ 871112 w 1325881"/>
              <a:gd name="connsiteY27" fmla="*/ 76119 h 862358"/>
              <a:gd name="connsiteX28" fmla="*/ 942124 w 1325881"/>
              <a:gd name="connsiteY28" fmla="*/ 76119 h 862358"/>
              <a:gd name="connsiteX29" fmla="*/ 942124 w 1325881"/>
              <a:gd name="connsiteY29" fmla="*/ 22137 h 862358"/>
              <a:gd name="connsiteX30" fmla="*/ 972638 w 1325881"/>
              <a:gd name="connsiteY30" fmla="*/ 0 h 862358"/>
              <a:gd name="connsiteX31" fmla="*/ 1003050 w 1325881"/>
              <a:gd name="connsiteY31" fmla="*/ 0 h 862358"/>
              <a:gd name="connsiteX32" fmla="*/ 1033564 w 1325881"/>
              <a:gd name="connsiteY32" fmla="*/ 22137 h 862358"/>
              <a:gd name="connsiteX33" fmla="*/ 1033564 w 1325881"/>
              <a:gd name="connsiteY33" fmla="*/ 76119 h 862358"/>
              <a:gd name="connsiteX34" fmla="*/ 1104576 w 1325881"/>
              <a:gd name="connsiteY34" fmla="*/ 76119 h 862358"/>
              <a:gd name="connsiteX35" fmla="*/ 1104576 w 1325881"/>
              <a:gd name="connsiteY35" fmla="*/ 22137 h 862358"/>
              <a:gd name="connsiteX36" fmla="*/ 1135090 w 1325881"/>
              <a:gd name="connsiteY36" fmla="*/ 0 h 862358"/>
              <a:gd name="connsiteX37" fmla="*/ 1165502 w 1325881"/>
              <a:gd name="connsiteY37" fmla="*/ 0 h 862358"/>
              <a:gd name="connsiteX38" fmla="*/ 1196016 w 1325881"/>
              <a:gd name="connsiteY38" fmla="*/ 22137 h 862358"/>
              <a:gd name="connsiteX39" fmla="*/ 1196016 w 1325881"/>
              <a:gd name="connsiteY39" fmla="*/ 76119 h 862358"/>
              <a:gd name="connsiteX40" fmla="*/ 1285404 w 1325881"/>
              <a:gd name="connsiteY40" fmla="*/ 76119 h 862358"/>
              <a:gd name="connsiteX41" fmla="*/ 1325881 w 1325881"/>
              <a:gd name="connsiteY41" fmla="*/ 116596 h 862358"/>
              <a:gd name="connsiteX42" fmla="*/ 1325881 w 1325881"/>
              <a:gd name="connsiteY42" fmla="*/ 745763 h 862358"/>
              <a:gd name="connsiteX43" fmla="*/ 1285404 w 1325881"/>
              <a:gd name="connsiteY43" fmla="*/ 786240 h 862358"/>
              <a:gd name="connsiteX44" fmla="*/ 1196016 w 1325881"/>
              <a:gd name="connsiteY44" fmla="*/ 786240 h 862358"/>
              <a:gd name="connsiteX45" fmla="*/ 1196016 w 1325881"/>
              <a:gd name="connsiteY45" fmla="*/ 840222 h 862358"/>
              <a:gd name="connsiteX46" fmla="*/ 1165502 w 1325881"/>
              <a:gd name="connsiteY46" fmla="*/ 862358 h 862358"/>
              <a:gd name="connsiteX47" fmla="*/ 1135090 w 1325881"/>
              <a:gd name="connsiteY47" fmla="*/ 862358 h 862358"/>
              <a:gd name="connsiteX48" fmla="*/ 1104576 w 1325881"/>
              <a:gd name="connsiteY48" fmla="*/ 840222 h 862358"/>
              <a:gd name="connsiteX49" fmla="*/ 1104576 w 1325881"/>
              <a:gd name="connsiteY49" fmla="*/ 786240 h 862358"/>
              <a:gd name="connsiteX50" fmla="*/ 1033564 w 1325881"/>
              <a:gd name="connsiteY50" fmla="*/ 786240 h 862358"/>
              <a:gd name="connsiteX51" fmla="*/ 1033564 w 1325881"/>
              <a:gd name="connsiteY51" fmla="*/ 840222 h 862358"/>
              <a:gd name="connsiteX52" fmla="*/ 1003050 w 1325881"/>
              <a:gd name="connsiteY52" fmla="*/ 862358 h 862358"/>
              <a:gd name="connsiteX53" fmla="*/ 972638 w 1325881"/>
              <a:gd name="connsiteY53" fmla="*/ 862358 h 862358"/>
              <a:gd name="connsiteX54" fmla="*/ 942124 w 1325881"/>
              <a:gd name="connsiteY54" fmla="*/ 840222 h 862358"/>
              <a:gd name="connsiteX55" fmla="*/ 942124 w 1325881"/>
              <a:gd name="connsiteY55" fmla="*/ 786240 h 862358"/>
              <a:gd name="connsiteX56" fmla="*/ 871112 w 1325881"/>
              <a:gd name="connsiteY56" fmla="*/ 786240 h 862358"/>
              <a:gd name="connsiteX57" fmla="*/ 871112 w 1325881"/>
              <a:gd name="connsiteY57" fmla="*/ 840222 h 862358"/>
              <a:gd name="connsiteX58" fmla="*/ 840598 w 1325881"/>
              <a:gd name="connsiteY58" fmla="*/ 862358 h 862358"/>
              <a:gd name="connsiteX59" fmla="*/ 810186 w 1325881"/>
              <a:gd name="connsiteY59" fmla="*/ 862358 h 862358"/>
              <a:gd name="connsiteX60" fmla="*/ 779672 w 1325881"/>
              <a:gd name="connsiteY60" fmla="*/ 840222 h 862358"/>
              <a:gd name="connsiteX61" fmla="*/ 779672 w 1325881"/>
              <a:gd name="connsiteY61" fmla="*/ 786240 h 862358"/>
              <a:gd name="connsiteX62" fmla="*/ 708660 w 1325881"/>
              <a:gd name="connsiteY62" fmla="*/ 786240 h 862358"/>
              <a:gd name="connsiteX63" fmla="*/ 708660 w 1325881"/>
              <a:gd name="connsiteY63" fmla="*/ 840222 h 862358"/>
              <a:gd name="connsiteX64" fmla="*/ 678146 w 1325881"/>
              <a:gd name="connsiteY64" fmla="*/ 862358 h 862358"/>
              <a:gd name="connsiteX65" fmla="*/ 647734 w 1325881"/>
              <a:gd name="connsiteY65" fmla="*/ 862358 h 862358"/>
              <a:gd name="connsiteX66" fmla="*/ 617220 w 1325881"/>
              <a:gd name="connsiteY66" fmla="*/ 840222 h 862358"/>
              <a:gd name="connsiteX67" fmla="*/ 617220 w 1325881"/>
              <a:gd name="connsiteY67" fmla="*/ 786240 h 862358"/>
              <a:gd name="connsiteX68" fmla="*/ 546208 w 1325881"/>
              <a:gd name="connsiteY68" fmla="*/ 786240 h 862358"/>
              <a:gd name="connsiteX69" fmla="*/ 546208 w 1325881"/>
              <a:gd name="connsiteY69" fmla="*/ 840222 h 862358"/>
              <a:gd name="connsiteX70" fmla="*/ 515694 w 1325881"/>
              <a:gd name="connsiteY70" fmla="*/ 862358 h 862358"/>
              <a:gd name="connsiteX71" fmla="*/ 485282 w 1325881"/>
              <a:gd name="connsiteY71" fmla="*/ 862358 h 862358"/>
              <a:gd name="connsiteX72" fmla="*/ 454768 w 1325881"/>
              <a:gd name="connsiteY72" fmla="*/ 840222 h 862358"/>
              <a:gd name="connsiteX73" fmla="*/ 454768 w 1325881"/>
              <a:gd name="connsiteY73" fmla="*/ 786240 h 862358"/>
              <a:gd name="connsiteX74" fmla="*/ 383756 w 1325881"/>
              <a:gd name="connsiteY74" fmla="*/ 786240 h 862358"/>
              <a:gd name="connsiteX75" fmla="*/ 383756 w 1325881"/>
              <a:gd name="connsiteY75" fmla="*/ 840222 h 862358"/>
              <a:gd name="connsiteX76" fmla="*/ 353242 w 1325881"/>
              <a:gd name="connsiteY76" fmla="*/ 862358 h 862358"/>
              <a:gd name="connsiteX77" fmla="*/ 322830 w 1325881"/>
              <a:gd name="connsiteY77" fmla="*/ 862358 h 862358"/>
              <a:gd name="connsiteX78" fmla="*/ 292316 w 1325881"/>
              <a:gd name="connsiteY78" fmla="*/ 840222 h 862358"/>
              <a:gd name="connsiteX79" fmla="*/ 292316 w 1325881"/>
              <a:gd name="connsiteY79" fmla="*/ 786240 h 862358"/>
              <a:gd name="connsiteX80" fmla="*/ 221304 w 1325881"/>
              <a:gd name="connsiteY80" fmla="*/ 786240 h 862358"/>
              <a:gd name="connsiteX81" fmla="*/ 221304 w 1325881"/>
              <a:gd name="connsiteY81" fmla="*/ 840222 h 862358"/>
              <a:gd name="connsiteX82" fmla="*/ 190790 w 1325881"/>
              <a:gd name="connsiteY82" fmla="*/ 862358 h 862358"/>
              <a:gd name="connsiteX83" fmla="*/ 160378 w 1325881"/>
              <a:gd name="connsiteY83" fmla="*/ 862358 h 862358"/>
              <a:gd name="connsiteX84" fmla="*/ 129864 w 1325881"/>
              <a:gd name="connsiteY84" fmla="*/ 840222 h 862358"/>
              <a:gd name="connsiteX85" fmla="*/ 129864 w 1325881"/>
              <a:gd name="connsiteY85" fmla="*/ 786240 h 862358"/>
              <a:gd name="connsiteX86" fmla="*/ 40477 w 1325881"/>
              <a:gd name="connsiteY86" fmla="*/ 786240 h 862358"/>
              <a:gd name="connsiteX87" fmla="*/ 0 w 1325881"/>
              <a:gd name="connsiteY87" fmla="*/ 745763 h 862358"/>
              <a:gd name="connsiteX88" fmla="*/ 0 w 1325881"/>
              <a:gd name="connsiteY88" fmla="*/ 116596 h 862358"/>
              <a:gd name="connsiteX89" fmla="*/ 40477 w 1325881"/>
              <a:gd name="connsiteY89" fmla="*/ 76119 h 862358"/>
              <a:gd name="connsiteX90" fmla="*/ 129864 w 1325881"/>
              <a:gd name="connsiteY90" fmla="*/ 76119 h 862358"/>
              <a:gd name="connsiteX91" fmla="*/ 129864 w 1325881"/>
              <a:gd name="connsiteY91" fmla="*/ 22137 h 862358"/>
              <a:gd name="connsiteX92" fmla="*/ 160378 w 1325881"/>
              <a:gd name="connsiteY92" fmla="*/ 0 h 862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1325881" h="862358">
                <a:moveTo>
                  <a:pt x="160378" y="0"/>
                </a:moveTo>
                <a:lnTo>
                  <a:pt x="190790" y="0"/>
                </a:lnTo>
                <a:cubicBezTo>
                  <a:pt x="207642" y="0"/>
                  <a:pt x="221304" y="9911"/>
                  <a:pt x="221304" y="22137"/>
                </a:cubicBezTo>
                <a:lnTo>
                  <a:pt x="221304" y="76119"/>
                </a:lnTo>
                <a:lnTo>
                  <a:pt x="292316" y="76119"/>
                </a:lnTo>
                <a:lnTo>
                  <a:pt x="292316" y="22137"/>
                </a:lnTo>
                <a:cubicBezTo>
                  <a:pt x="292316" y="9911"/>
                  <a:pt x="305978" y="0"/>
                  <a:pt x="322830" y="0"/>
                </a:cubicBezTo>
                <a:lnTo>
                  <a:pt x="353242" y="0"/>
                </a:lnTo>
                <a:cubicBezTo>
                  <a:pt x="370094" y="0"/>
                  <a:pt x="383756" y="9911"/>
                  <a:pt x="383756" y="22137"/>
                </a:cubicBezTo>
                <a:lnTo>
                  <a:pt x="383756" y="76119"/>
                </a:lnTo>
                <a:lnTo>
                  <a:pt x="454768" y="76119"/>
                </a:lnTo>
                <a:lnTo>
                  <a:pt x="454768" y="22137"/>
                </a:lnTo>
                <a:cubicBezTo>
                  <a:pt x="454768" y="9911"/>
                  <a:pt x="468430" y="0"/>
                  <a:pt x="485282" y="0"/>
                </a:cubicBezTo>
                <a:lnTo>
                  <a:pt x="515694" y="0"/>
                </a:lnTo>
                <a:cubicBezTo>
                  <a:pt x="532546" y="0"/>
                  <a:pt x="546208" y="9911"/>
                  <a:pt x="546208" y="22137"/>
                </a:cubicBezTo>
                <a:lnTo>
                  <a:pt x="546208" y="76119"/>
                </a:lnTo>
                <a:lnTo>
                  <a:pt x="617220" y="76119"/>
                </a:lnTo>
                <a:lnTo>
                  <a:pt x="617220" y="22137"/>
                </a:lnTo>
                <a:cubicBezTo>
                  <a:pt x="617220" y="9911"/>
                  <a:pt x="630882" y="0"/>
                  <a:pt x="647734" y="0"/>
                </a:cubicBezTo>
                <a:lnTo>
                  <a:pt x="678146" y="0"/>
                </a:lnTo>
                <a:cubicBezTo>
                  <a:pt x="694998" y="0"/>
                  <a:pt x="708660" y="9911"/>
                  <a:pt x="708660" y="22137"/>
                </a:cubicBezTo>
                <a:lnTo>
                  <a:pt x="708660" y="76119"/>
                </a:lnTo>
                <a:lnTo>
                  <a:pt x="779672" y="76119"/>
                </a:lnTo>
                <a:lnTo>
                  <a:pt x="779672" y="22137"/>
                </a:lnTo>
                <a:cubicBezTo>
                  <a:pt x="779672" y="9911"/>
                  <a:pt x="793334" y="0"/>
                  <a:pt x="810186" y="0"/>
                </a:cubicBezTo>
                <a:lnTo>
                  <a:pt x="840598" y="0"/>
                </a:lnTo>
                <a:cubicBezTo>
                  <a:pt x="857450" y="0"/>
                  <a:pt x="871112" y="9911"/>
                  <a:pt x="871112" y="22137"/>
                </a:cubicBezTo>
                <a:lnTo>
                  <a:pt x="871112" y="76119"/>
                </a:lnTo>
                <a:lnTo>
                  <a:pt x="942124" y="76119"/>
                </a:lnTo>
                <a:lnTo>
                  <a:pt x="942124" y="22137"/>
                </a:lnTo>
                <a:cubicBezTo>
                  <a:pt x="942124" y="9911"/>
                  <a:pt x="955786" y="0"/>
                  <a:pt x="972638" y="0"/>
                </a:cubicBezTo>
                <a:lnTo>
                  <a:pt x="1003050" y="0"/>
                </a:lnTo>
                <a:cubicBezTo>
                  <a:pt x="1019902" y="0"/>
                  <a:pt x="1033564" y="9911"/>
                  <a:pt x="1033564" y="22137"/>
                </a:cubicBezTo>
                <a:lnTo>
                  <a:pt x="1033564" y="76119"/>
                </a:lnTo>
                <a:lnTo>
                  <a:pt x="1104576" y="76119"/>
                </a:lnTo>
                <a:lnTo>
                  <a:pt x="1104576" y="22137"/>
                </a:lnTo>
                <a:cubicBezTo>
                  <a:pt x="1104576" y="9911"/>
                  <a:pt x="1118238" y="0"/>
                  <a:pt x="1135090" y="0"/>
                </a:cubicBezTo>
                <a:lnTo>
                  <a:pt x="1165502" y="0"/>
                </a:lnTo>
                <a:cubicBezTo>
                  <a:pt x="1182354" y="0"/>
                  <a:pt x="1196016" y="9911"/>
                  <a:pt x="1196016" y="22137"/>
                </a:cubicBezTo>
                <a:lnTo>
                  <a:pt x="1196016" y="76119"/>
                </a:lnTo>
                <a:lnTo>
                  <a:pt x="1285404" y="76119"/>
                </a:lnTo>
                <a:cubicBezTo>
                  <a:pt x="1307759" y="76119"/>
                  <a:pt x="1325881" y="94241"/>
                  <a:pt x="1325881" y="116596"/>
                </a:cubicBezTo>
                <a:lnTo>
                  <a:pt x="1325881" y="745763"/>
                </a:lnTo>
                <a:cubicBezTo>
                  <a:pt x="1325881" y="768118"/>
                  <a:pt x="1307759" y="786240"/>
                  <a:pt x="1285404" y="786240"/>
                </a:cubicBezTo>
                <a:lnTo>
                  <a:pt x="1196016" y="786240"/>
                </a:lnTo>
                <a:lnTo>
                  <a:pt x="1196016" y="840222"/>
                </a:lnTo>
                <a:cubicBezTo>
                  <a:pt x="1196016" y="852447"/>
                  <a:pt x="1182354" y="862358"/>
                  <a:pt x="1165502" y="862358"/>
                </a:cubicBezTo>
                <a:lnTo>
                  <a:pt x="1135090" y="862358"/>
                </a:lnTo>
                <a:cubicBezTo>
                  <a:pt x="1118238" y="862358"/>
                  <a:pt x="1104576" y="852447"/>
                  <a:pt x="1104576" y="840222"/>
                </a:cubicBezTo>
                <a:lnTo>
                  <a:pt x="1104576" y="786240"/>
                </a:lnTo>
                <a:lnTo>
                  <a:pt x="1033564" y="786240"/>
                </a:lnTo>
                <a:lnTo>
                  <a:pt x="1033564" y="840222"/>
                </a:lnTo>
                <a:cubicBezTo>
                  <a:pt x="1033564" y="852447"/>
                  <a:pt x="1019902" y="862358"/>
                  <a:pt x="1003050" y="862358"/>
                </a:cubicBezTo>
                <a:lnTo>
                  <a:pt x="972638" y="862358"/>
                </a:lnTo>
                <a:cubicBezTo>
                  <a:pt x="955786" y="862358"/>
                  <a:pt x="942124" y="852447"/>
                  <a:pt x="942124" y="840222"/>
                </a:cubicBezTo>
                <a:lnTo>
                  <a:pt x="942124" y="786240"/>
                </a:lnTo>
                <a:lnTo>
                  <a:pt x="871112" y="786240"/>
                </a:lnTo>
                <a:lnTo>
                  <a:pt x="871112" y="840222"/>
                </a:lnTo>
                <a:cubicBezTo>
                  <a:pt x="871112" y="852447"/>
                  <a:pt x="857450" y="862358"/>
                  <a:pt x="840598" y="862358"/>
                </a:cubicBezTo>
                <a:lnTo>
                  <a:pt x="810186" y="862358"/>
                </a:lnTo>
                <a:cubicBezTo>
                  <a:pt x="793334" y="862358"/>
                  <a:pt x="779672" y="852447"/>
                  <a:pt x="779672" y="840222"/>
                </a:cubicBezTo>
                <a:lnTo>
                  <a:pt x="779672" y="786240"/>
                </a:lnTo>
                <a:lnTo>
                  <a:pt x="708660" y="786240"/>
                </a:lnTo>
                <a:lnTo>
                  <a:pt x="708660" y="840222"/>
                </a:lnTo>
                <a:cubicBezTo>
                  <a:pt x="708660" y="852447"/>
                  <a:pt x="694998" y="862358"/>
                  <a:pt x="678146" y="862358"/>
                </a:cubicBezTo>
                <a:lnTo>
                  <a:pt x="647734" y="862358"/>
                </a:lnTo>
                <a:cubicBezTo>
                  <a:pt x="630882" y="862358"/>
                  <a:pt x="617220" y="852447"/>
                  <a:pt x="617220" y="840222"/>
                </a:cubicBezTo>
                <a:lnTo>
                  <a:pt x="617220" y="786240"/>
                </a:lnTo>
                <a:lnTo>
                  <a:pt x="546208" y="786240"/>
                </a:lnTo>
                <a:lnTo>
                  <a:pt x="546208" y="840222"/>
                </a:lnTo>
                <a:cubicBezTo>
                  <a:pt x="546208" y="852447"/>
                  <a:pt x="532546" y="862358"/>
                  <a:pt x="515694" y="862358"/>
                </a:cubicBezTo>
                <a:lnTo>
                  <a:pt x="485282" y="862358"/>
                </a:lnTo>
                <a:cubicBezTo>
                  <a:pt x="468430" y="862358"/>
                  <a:pt x="454768" y="852447"/>
                  <a:pt x="454768" y="840222"/>
                </a:cubicBezTo>
                <a:lnTo>
                  <a:pt x="454768" y="786240"/>
                </a:lnTo>
                <a:lnTo>
                  <a:pt x="383756" y="786240"/>
                </a:lnTo>
                <a:lnTo>
                  <a:pt x="383756" y="840222"/>
                </a:lnTo>
                <a:cubicBezTo>
                  <a:pt x="383756" y="852447"/>
                  <a:pt x="370094" y="862358"/>
                  <a:pt x="353242" y="862358"/>
                </a:cubicBezTo>
                <a:lnTo>
                  <a:pt x="322830" y="862358"/>
                </a:lnTo>
                <a:cubicBezTo>
                  <a:pt x="305978" y="862358"/>
                  <a:pt x="292316" y="852447"/>
                  <a:pt x="292316" y="840222"/>
                </a:cubicBezTo>
                <a:lnTo>
                  <a:pt x="292316" y="786240"/>
                </a:lnTo>
                <a:lnTo>
                  <a:pt x="221304" y="786240"/>
                </a:lnTo>
                <a:lnTo>
                  <a:pt x="221304" y="840222"/>
                </a:lnTo>
                <a:cubicBezTo>
                  <a:pt x="221304" y="852447"/>
                  <a:pt x="207642" y="862358"/>
                  <a:pt x="190790" y="862358"/>
                </a:cubicBezTo>
                <a:lnTo>
                  <a:pt x="160378" y="862358"/>
                </a:lnTo>
                <a:cubicBezTo>
                  <a:pt x="143526" y="862358"/>
                  <a:pt x="129864" y="852447"/>
                  <a:pt x="129864" y="840222"/>
                </a:cubicBezTo>
                <a:lnTo>
                  <a:pt x="129864" y="786240"/>
                </a:lnTo>
                <a:lnTo>
                  <a:pt x="40477" y="786240"/>
                </a:lnTo>
                <a:cubicBezTo>
                  <a:pt x="18122" y="786240"/>
                  <a:pt x="0" y="768118"/>
                  <a:pt x="0" y="745763"/>
                </a:cubicBezTo>
                <a:lnTo>
                  <a:pt x="0" y="116596"/>
                </a:lnTo>
                <a:cubicBezTo>
                  <a:pt x="0" y="94241"/>
                  <a:pt x="18122" y="76119"/>
                  <a:pt x="40477" y="76119"/>
                </a:cubicBezTo>
                <a:lnTo>
                  <a:pt x="129864" y="76119"/>
                </a:lnTo>
                <a:lnTo>
                  <a:pt x="129864" y="22137"/>
                </a:lnTo>
                <a:cubicBezTo>
                  <a:pt x="129864" y="9911"/>
                  <a:pt x="143526" y="0"/>
                  <a:pt x="160378"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dirty="0"/>
              <a:t>Power Supply</a:t>
            </a:r>
          </a:p>
        </p:txBody>
      </p:sp>
      <p:sp>
        <p:nvSpPr>
          <p:cNvPr id="3" name="Arrow: Right 2">
            <a:extLst>
              <a:ext uri="{FF2B5EF4-FFF2-40B4-BE49-F238E27FC236}">
                <a16:creationId xmlns:a16="http://schemas.microsoft.com/office/drawing/2014/main" id="{7B922856-4325-F5CD-FF03-135A2FBB5D78}"/>
              </a:ext>
            </a:extLst>
          </p:cNvPr>
          <p:cNvSpPr/>
          <p:nvPr/>
        </p:nvSpPr>
        <p:spPr>
          <a:xfrm>
            <a:off x="2602042" y="1611984"/>
            <a:ext cx="1894544" cy="424206"/>
          </a:xfrm>
          <a:prstGeom prst="rightArrow">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IN"/>
          </a:p>
        </p:txBody>
      </p:sp>
      <p:sp>
        <p:nvSpPr>
          <p:cNvPr id="4" name="Freeform: Shape 3">
            <a:extLst>
              <a:ext uri="{FF2B5EF4-FFF2-40B4-BE49-F238E27FC236}">
                <a16:creationId xmlns:a16="http://schemas.microsoft.com/office/drawing/2014/main" id="{0DCB4FDA-105E-CA41-794C-309F6E5BE5D8}"/>
              </a:ext>
            </a:extLst>
          </p:cNvPr>
          <p:cNvSpPr/>
          <p:nvPr/>
        </p:nvSpPr>
        <p:spPr>
          <a:xfrm>
            <a:off x="4496586" y="530549"/>
            <a:ext cx="3129699" cy="4951331"/>
          </a:xfrm>
          <a:custGeom>
            <a:avLst/>
            <a:gdLst>
              <a:gd name="connsiteX0" fmla="*/ 160378 w 1325881"/>
              <a:gd name="connsiteY0" fmla="*/ 0 h 862358"/>
              <a:gd name="connsiteX1" fmla="*/ 190790 w 1325881"/>
              <a:gd name="connsiteY1" fmla="*/ 0 h 862358"/>
              <a:gd name="connsiteX2" fmla="*/ 221304 w 1325881"/>
              <a:gd name="connsiteY2" fmla="*/ 22137 h 862358"/>
              <a:gd name="connsiteX3" fmla="*/ 221304 w 1325881"/>
              <a:gd name="connsiteY3" fmla="*/ 76119 h 862358"/>
              <a:gd name="connsiteX4" fmla="*/ 292316 w 1325881"/>
              <a:gd name="connsiteY4" fmla="*/ 76119 h 862358"/>
              <a:gd name="connsiteX5" fmla="*/ 292316 w 1325881"/>
              <a:gd name="connsiteY5" fmla="*/ 22137 h 862358"/>
              <a:gd name="connsiteX6" fmla="*/ 322830 w 1325881"/>
              <a:gd name="connsiteY6" fmla="*/ 0 h 862358"/>
              <a:gd name="connsiteX7" fmla="*/ 353242 w 1325881"/>
              <a:gd name="connsiteY7" fmla="*/ 0 h 862358"/>
              <a:gd name="connsiteX8" fmla="*/ 383756 w 1325881"/>
              <a:gd name="connsiteY8" fmla="*/ 22137 h 862358"/>
              <a:gd name="connsiteX9" fmla="*/ 383756 w 1325881"/>
              <a:gd name="connsiteY9" fmla="*/ 76119 h 862358"/>
              <a:gd name="connsiteX10" fmla="*/ 454768 w 1325881"/>
              <a:gd name="connsiteY10" fmla="*/ 76119 h 862358"/>
              <a:gd name="connsiteX11" fmla="*/ 454768 w 1325881"/>
              <a:gd name="connsiteY11" fmla="*/ 22137 h 862358"/>
              <a:gd name="connsiteX12" fmla="*/ 485282 w 1325881"/>
              <a:gd name="connsiteY12" fmla="*/ 0 h 862358"/>
              <a:gd name="connsiteX13" fmla="*/ 515694 w 1325881"/>
              <a:gd name="connsiteY13" fmla="*/ 0 h 862358"/>
              <a:gd name="connsiteX14" fmla="*/ 546208 w 1325881"/>
              <a:gd name="connsiteY14" fmla="*/ 22137 h 862358"/>
              <a:gd name="connsiteX15" fmla="*/ 546208 w 1325881"/>
              <a:gd name="connsiteY15" fmla="*/ 76119 h 862358"/>
              <a:gd name="connsiteX16" fmla="*/ 617220 w 1325881"/>
              <a:gd name="connsiteY16" fmla="*/ 76119 h 862358"/>
              <a:gd name="connsiteX17" fmla="*/ 617220 w 1325881"/>
              <a:gd name="connsiteY17" fmla="*/ 22137 h 862358"/>
              <a:gd name="connsiteX18" fmla="*/ 647734 w 1325881"/>
              <a:gd name="connsiteY18" fmla="*/ 0 h 862358"/>
              <a:gd name="connsiteX19" fmla="*/ 678146 w 1325881"/>
              <a:gd name="connsiteY19" fmla="*/ 0 h 862358"/>
              <a:gd name="connsiteX20" fmla="*/ 708660 w 1325881"/>
              <a:gd name="connsiteY20" fmla="*/ 22137 h 862358"/>
              <a:gd name="connsiteX21" fmla="*/ 708660 w 1325881"/>
              <a:gd name="connsiteY21" fmla="*/ 76119 h 862358"/>
              <a:gd name="connsiteX22" fmla="*/ 779672 w 1325881"/>
              <a:gd name="connsiteY22" fmla="*/ 76119 h 862358"/>
              <a:gd name="connsiteX23" fmla="*/ 779672 w 1325881"/>
              <a:gd name="connsiteY23" fmla="*/ 22137 h 862358"/>
              <a:gd name="connsiteX24" fmla="*/ 810186 w 1325881"/>
              <a:gd name="connsiteY24" fmla="*/ 0 h 862358"/>
              <a:gd name="connsiteX25" fmla="*/ 840598 w 1325881"/>
              <a:gd name="connsiteY25" fmla="*/ 0 h 862358"/>
              <a:gd name="connsiteX26" fmla="*/ 871112 w 1325881"/>
              <a:gd name="connsiteY26" fmla="*/ 22137 h 862358"/>
              <a:gd name="connsiteX27" fmla="*/ 871112 w 1325881"/>
              <a:gd name="connsiteY27" fmla="*/ 76119 h 862358"/>
              <a:gd name="connsiteX28" fmla="*/ 942124 w 1325881"/>
              <a:gd name="connsiteY28" fmla="*/ 76119 h 862358"/>
              <a:gd name="connsiteX29" fmla="*/ 942124 w 1325881"/>
              <a:gd name="connsiteY29" fmla="*/ 22137 h 862358"/>
              <a:gd name="connsiteX30" fmla="*/ 972638 w 1325881"/>
              <a:gd name="connsiteY30" fmla="*/ 0 h 862358"/>
              <a:gd name="connsiteX31" fmla="*/ 1003050 w 1325881"/>
              <a:gd name="connsiteY31" fmla="*/ 0 h 862358"/>
              <a:gd name="connsiteX32" fmla="*/ 1033564 w 1325881"/>
              <a:gd name="connsiteY32" fmla="*/ 22137 h 862358"/>
              <a:gd name="connsiteX33" fmla="*/ 1033564 w 1325881"/>
              <a:gd name="connsiteY33" fmla="*/ 76119 h 862358"/>
              <a:gd name="connsiteX34" fmla="*/ 1104576 w 1325881"/>
              <a:gd name="connsiteY34" fmla="*/ 76119 h 862358"/>
              <a:gd name="connsiteX35" fmla="*/ 1104576 w 1325881"/>
              <a:gd name="connsiteY35" fmla="*/ 22137 h 862358"/>
              <a:gd name="connsiteX36" fmla="*/ 1135090 w 1325881"/>
              <a:gd name="connsiteY36" fmla="*/ 0 h 862358"/>
              <a:gd name="connsiteX37" fmla="*/ 1165502 w 1325881"/>
              <a:gd name="connsiteY37" fmla="*/ 0 h 862358"/>
              <a:gd name="connsiteX38" fmla="*/ 1196016 w 1325881"/>
              <a:gd name="connsiteY38" fmla="*/ 22137 h 862358"/>
              <a:gd name="connsiteX39" fmla="*/ 1196016 w 1325881"/>
              <a:gd name="connsiteY39" fmla="*/ 76119 h 862358"/>
              <a:gd name="connsiteX40" fmla="*/ 1285404 w 1325881"/>
              <a:gd name="connsiteY40" fmla="*/ 76119 h 862358"/>
              <a:gd name="connsiteX41" fmla="*/ 1325881 w 1325881"/>
              <a:gd name="connsiteY41" fmla="*/ 116596 h 862358"/>
              <a:gd name="connsiteX42" fmla="*/ 1325881 w 1325881"/>
              <a:gd name="connsiteY42" fmla="*/ 745763 h 862358"/>
              <a:gd name="connsiteX43" fmla="*/ 1285404 w 1325881"/>
              <a:gd name="connsiteY43" fmla="*/ 786240 h 862358"/>
              <a:gd name="connsiteX44" fmla="*/ 1196016 w 1325881"/>
              <a:gd name="connsiteY44" fmla="*/ 786240 h 862358"/>
              <a:gd name="connsiteX45" fmla="*/ 1196016 w 1325881"/>
              <a:gd name="connsiteY45" fmla="*/ 840222 h 862358"/>
              <a:gd name="connsiteX46" fmla="*/ 1165502 w 1325881"/>
              <a:gd name="connsiteY46" fmla="*/ 862358 h 862358"/>
              <a:gd name="connsiteX47" fmla="*/ 1135090 w 1325881"/>
              <a:gd name="connsiteY47" fmla="*/ 862358 h 862358"/>
              <a:gd name="connsiteX48" fmla="*/ 1104576 w 1325881"/>
              <a:gd name="connsiteY48" fmla="*/ 840222 h 862358"/>
              <a:gd name="connsiteX49" fmla="*/ 1104576 w 1325881"/>
              <a:gd name="connsiteY49" fmla="*/ 786240 h 862358"/>
              <a:gd name="connsiteX50" fmla="*/ 1033564 w 1325881"/>
              <a:gd name="connsiteY50" fmla="*/ 786240 h 862358"/>
              <a:gd name="connsiteX51" fmla="*/ 1033564 w 1325881"/>
              <a:gd name="connsiteY51" fmla="*/ 840222 h 862358"/>
              <a:gd name="connsiteX52" fmla="*/ 1003050 w 1325881"/>
              <a:gd name="connsiteY52" fmla="*/ 862358 h 862358"/>
              <a:gd name="connsiteX53" fmla="*/ 972638 w 1325881"/>
              <a:gd name="connsiteY53" fmla="*/ 862358 h 862358"/>
              <a:gd name="connsiteX54" fmla="*/ 942124 w 1325881"/>
              <a:gd name="connsiteY54" fmla="*/ 840222 h 862358"/>
              <a:gd name="connsiteX55" fmla="*/ 942124 w 1325881"/>
              <a:gd name="connsiteY55" fmla="*/ 786240 h 862358"/>
              <a:gd name="connsiteX56" fmla="*/ 871112 w 1325881"/>
              <a:gd name="connsiteY56" fmla="*/ 786240 h 862358"/>
              <a:gd name="connsiteX57" fmla="*/ 871112 w 1325881"/>
              <a:gd name="connsiteY57" fmla="*/ 840222 h 862358"/>
              <a:gd name="connsiteX58" fmla="*/ 840598 w 1325881"/>
              <a:gd name="connsiteY58" fmla="*/ 862358 h 862358"/>
              <a:gd name="connsiteX59" fmla="*/ 810186 w 1325881"/>
              <a:gd name="connsiteY59" fmla="*/ 862358 h 862358"/>
              <a:gd name="connsiteX60" fmla="*/ 779672 w 1325881"/>
              <a:gd name="connsiteY60" fmla="*/ 840222 h 862358"/>
              <a:gd name="connsiteX61" fmla="*/ 779672 w 1325881"/>
              <a:gd name="connsiteY61" fmla="*/ 786240 h 862358"/>
              <a:gd name="connsiteX62" fmla="*/ 708660 w 1325881"/>
              <a:gd name="connsiteY62" fmla="*/ 786240 h 862358"/>
              <a:gd name="connsiteX63" fmla="*/ 708660 w 1325881"/>
              <a:gd name="connsiteY63" fmla="*/ 840222 h 862358"/>
              <a:gd name="connsiteX64" fmla="*/ 678146 w 1325881"/>
              <a:gd name="connsiteY64" fmla="*/ 862358 h 862358"/>
              <a:gd name="connsiteX65" fmla="*/ 647734 w 1325881"/>
              <a:gd name="connsiteY65" fmla="*/ 862358 h 862358"/>
              <a:gd name="connsiteX66" fmla="*/ 617220 w 1325881"/>
              <a:gd name="connsiteY66" fmla="*/ 840222 h 862358"/>
              <a:gd name="connsiteX67" fmla="*/ 617220 w 1325881"/>
              <a:gd name="connsiteY67" fmla="*/ 786240 h 862358"/>
              <a:gd name="connsiteX68" fmla="*/ 546208 w 1325881"/>
              <a:gd name="connsiteY68" fmla="*/ 786240 h 862358"/>
              <a:gd name="connsiteX69" fmla="*/ 546208 w 1325881"/>
              <a:gd name="connsiteY69" fmla="*/ 840222 h 862358"/>
              <a:gd name="connsiteX70" fmla="*/ 515694 w 1325881"/>
              <a:gd name="connsiteY70" fmla="*/ 862358 h 862358"/>
              <a:gd name="connsiteX71" fmla="*/ 485282 w 1325881"/>
              <a:gd name="connsiteY71" fmla="*/ 862358 h 862358"/>
              <a:gd name="connsiteX72" fmla="*/ 454768 w 1325881"/>
              <a:gd name="connsiteY72" fmla="*/ 840222 h 862358"/>
              <a:gd name="connsiteX73" fmla="*/ 454768 w 1325881"/>
              <a:gd name="connsiteY73" fmla="*/ 786240 h 862358"/>
              <a:gd name="connsiteX74" fmla="*/ 383756 w 1325881"/>
              <a:gd name="connsiteY74" fmla="*/ 786240 h 862358"/>
              <a:gd name="connsiteX75" fmla="*/ 383756 w 1325881"/>
              <a:gd name="connsiteY75" fmla="*/ 840222 h 862358"/>
              <a:gd name="connsiteX76" fmla="*/ 353242 w 1325881"/>
              <a:gd name="connsiteY76" fmla="*/ 862358 h 862358"/>
              <a:gd name="connsiteX77" fmla="*/ 322830 w 1325881"/>
              <a:gd name="connsiteY77" fmla="*/ 862358 h 862358"/>
              <a:gd name="connsiteX78" fmla="*/ 292316 w 1325881"/>
              <a:gd name="connsiteY78" fmla="*/ 840222 h 862358"/>
              <a:gd name="connsiteX79" fmla="*/ 292316 w 1325881"/>
              <a:gd name="connsiteY79" fmla="*/ 786240 h 862358"/>
              <a:gd name="connsiteX80" fmla="*/ 221304 w 1325881"/>
              <a:gd name="connsiteY80" fmla="*/ 786240 h 862358"/>
              <a:gd name="connsiteX81" fmla="*/ 221304 w 1325881"/>
              <a:gd name="connsiteY81" fmla="*/ 840222 h 862358"/>
              <a:gd name="connsiteX82" fmla="*/ 190790 w 1325881"/>
              <a:gd name="connsiteY82" fmla="*/ 862358 h 862358"/>
              <a:gd name="connsiteX83" fmla="*/ 160378 w 1325881"/>
              <a:gd name="connsiteY83" fmla="*/ 862358 h 862358"/>
              <a:gd name="connsiteX84" fmla="*/ 129864 w 1325881"/>
              <a:gd name="connsiteY84" fmla="*/ 840222 h 862358"/>
              <a:gd name="connsiteX85" fmla="*/ 129864 w 1325881"/>
              <a:gd name="connsiteY85" fmla="*/ 786240 h 862358"/>
              <a:gd name="connsiteX86" fmla="*/ 40477 w 1325881"/>
              <a:gd name="connsiteY86" fmla="*/ 786240 h 862358"/>
              <a:gd name="connsiteX87" fmla="*/ 0 w 1325881"/>
              <a:gd name="connsiteY87" fmla="*/ 745763 h 862358"/>
              <a:gd name="connsiteX88" fmla="*/ 0 w 1325881"/>
              <a:gd name="connsiteY88" fmla="*/ 116596 h 862358"/>
              <a:gd name="connsiteX89" fmla="*/ 40477 w 1325881"/>
              <a:gd name="connsiteY89" fmla="*/ 76119 h 862358"/>
              <a:gd name="connsiteX90" fmla="*/ 129864 w 1325881"/>
              <a:gd name="connsiteY90" fmla="*/ 76119 h 862358"/>
              <a:gd name="connsiteX91" fmla="*/ 129864 w 1325881"/>
              <a:gd name="connsiteY91" fmla="*/ 22137 h 862358"/>
              <a:gd name="connsiteX92" fmla="*/ 160378 w 1325881"/>
              <a:gd name="connsiteY92" fmla="*/ 0 h 862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1325881" h="862358">
                <a:moveTo>
                  <a:pt x="160378" y="0"/>
                </a:moveTo>
                <a:lnTo>
                  <a:pt x="190790" y="0"/>
                </a:lnTo>
                <a:cubicBezTo>
                  <a:pt x="207642" y="0"/>
                  <a:pt x="221304" y="9911"/>
                  <a:pt x="221304" y="22137"/>
                </a:cubicBezTo>
                <a:lnTo>
                  <a:pt x="221304" y="76119"/>
                </a:lnTo>
                <a:lnTo>
                  <a:pt x="292316" y="76119"/>
                </a:lnTo>
                <a:lnTo>
                  <a:pt x="292316" y="22137"/>
                </a:lnTo>
                <a:cubicBezTo>
                  <a:pt x="292316" y="9911"/>
                  <a:pt x="305978" y="0"/>
                  <a:pt x="322830" y="0"/>
                </a:cubicBezTo>
                <a:lnTo>
                  <a:pt x="353242" y="0"/>
                </a:lnTo>
                <a:cubicBezTo>
                  <a:pt x="370094" y="0"/>
                  <a:pt x="383756" y="9911"/>
                  <a:pt x="383756" y="22137"/>
                </a:cubicBezTo>
                <a:lnTo>
                  <a:pt x="383756" y="76119"/>
                </a:lnTo>
                <a:lnTo>
                  <a:pt x="454768" y="76119"/>
                </a:lnTo>
                <a:lnTo>
                  <a:pt x="454768" y="22137"/>
                </a:lnTo>
                <a:cubicBezTo>
                  <a:pt x="454768" y="9911"/>
                  <a:pt x="468430" y="0"/>
                  <a:pt x="485282" y="0"/>
                </a:cubicBezTo>
                <a:lnTo>
                  <a:pt x="515694" y="0"/>
                </a:lnTo>
                <a:cubicBezTo>
                  <a:pt x="532546" y="0"/>
                  <a:pt x="546208" y="9911"/>
                  <a:pt x="546208" y="22137"/>
                </a:cubicBezTo>
                <a:lnTo>
                  <a:pt x="546208" y="76119"/>
                </a:lnTo>
                <a:lnTo>
                  <a:pt x="617220" y="76119"/>
                </a:lnTo>
                <a:lnTo>
                  <a:pt x="617220" y="22137"/>
                </a:lnTo>
                <a:cubicBezTo>
                  <a:pt x="617220" y="9911"/>
                  <a:pt x="630882" y="0"/>
                  <a:pt x="647734" y="0"/>
                </a:cubicBezTo>
                <a:lnTo>
                  <a:pt x="678146" y="0"/>
                </a:lnTo>
                <a:cubicBezTo>
                  <a:pt x="694998" y="0"/>
                  <a:pt x="708660" y="9911"/>
                  <a:pt x="708660" y="22137"/>
                </a:cubicBezTo>
                <a:lnTo>
                  <a:pt x="708660" y="76119"/>
                </a:lnTo>
                <a:lnTo>
                  <a:pt x="779672" y="76119"/>
                </a:lnTo>
                <a:lnTo>
                  <a:pt x="779672" y="22137"/>
                </a:lnTo>
                <a:cubicBezTo>
                  <a:pt x="779672" y="9911"/>
                  <a:pt x="793334" y="0"/>
                  <a:pt x="810186" y="0"/>
                </a:cubicBezTo>
                <a:lnTo>
                  <a:pt x="840598" y="0"/>
                </a:lnTo>
                <a:cubicBezTo>
                  <a:pt x="857450" y="0"/>
                  <a:pt x="871112" y="9911"/>
                  <a:pt x="871112" y="22137"/>
                </a:cubicBezTo>
                <a:lnTo>
                  <a:pt x="871112" y="76119"/>
                </a:lnTo>
                <a:lnTo>
                  <a:pt x="942124" y="76119"/>
                </a:lnTo>
                <a:lnTo>
                  <a:pt x="942124" y="22137"/>
                </a:lnTo>
                <a:cubicBezTo>
                  <a:pt x="942124" y="9911"/>
                  <a:pt x="955786" y="0"/>
                  <a:pt x="972638" y="0"/>
                </a:cubicBezTo>
                <a:lnTo>
                  <a:pt x="1003050" y="0"/>
                </a:lnTo>
                <a:cubicBezTo>
                  <a:pt x="1019902" y="0"/>
                  <a:pt x="1033564" y="9911"/>
                  <a:pt x="1033564" y="22137"/>
                </a:cubicBezTo>
                <a:lnTo>
                  <a:pt x="1033564" y="76119"/>
                </a:lnTo>
                <a:lnTo>
                  <a:pt x="1104576" y="76119"/>
                </a:lnTo>
                <a:lnTo>
                  <a:pt x="1104576" y="22137"/>
                </a:lnTo>
                <a:cubicBezTo>
                  <a:pt x="1104576" y="9911"/>
                  <a:pt x="1118238" y="0"/>
                  <a:pt x="1135090" y="0"/>
                </a:cubicBezTo>
                <a:lnTo>
                  <a:pt x="1165502" y="0"/>
                </a:lnTo>
                <a:cubicBezTo>
                  <a:pt x="1182354" y="0"/>
                  <a:pt x="1196016" y="9911"/>
                  <a:pt x="1196016" y="22137"/>
                </a:cubicBezTo>
                <a:lnTo>
                  <a:pt x="1196016" y="76119"/>
                </a:lnTo>
                <a:lnTo>
                  <a:pt x="1285404" y="76119"/>
                </a:lnTo>
                <a:cubicBezTo>
                  <a:pt x="1307759" y="76119"/>
                  <a:pt x="1325881" y="94241"/>
                  <a:pt x="1325881" y="116596"/>
                </a:cubicBezTo>
                <a:lnTo>
                  <a:pt x="1325881" y="745763"/>
                </a:lnTo>
                <a:cubicBezTo>
                  <a:pt x="1325881" y="768118"/>
                  <a:pt x="1307759" y="786240"/>
                  <a:pt x="1285404" y="786240"/>
                </a:cubicBezTo>
                <a:lnTo>
                  <a:pt x="1196016" y="786240"/>
                </a:lnTo>
                <a:lnTo>
                  <a:pt x="1196016" y="840222"/>
                </a:lnTo>
                <a:cubicBezTo>
                  <a:pt x="1196016" y="852447"/>
                  <a:pt x="1182354" y="862358"/>
                  <a:pt x="1165502" y="862358"/>
                </a:cubicBezTo>
                <a:lnTo>
                  <a:pt x="1135090" y="862358"/>
                </a:lnTo>
                <a:cubicBezTo>
                  <a:pt x="1118238" y="862358"/>
                  <a:pt x="1104576" y="852447"/>
                  <a:pt x="1104576" y="840222"/>
                </a:cubicBezTo>
                <a:lnTo>
                  <a:pt x="1104576" y="786240"/>
                </a:lnTo>
                <a:lnTo>
                  <a:pt x="1033564" y="786240"/>
                </a:lnTo>
                <a:lnTo>
                  <a:pt x="1033564" y="840222"/>
                </a:lnTo>
                <a:cubicBezTo>
                  <a:pt x="1033564" y="852447"/>
                  <a:pt x="1019902" y="862358"/>
                  <a:pt x="1003050" y="862358"/>
                </a:cubicBezTo>
                <a:lnTo>
                  <a:pt x="972638" y="862358"/>
                </a:lnTo>
                <a:cubicBezTo>
                  <a:pt x="955786" y="862358"/>
                  <a:pt x="942124" y="852447"/>
                  <a:pt x="942124" y="840222"/>
                </a:cubicBezTo>
                <a:lnTo>
                  <a:pt x="942124" y="786240"/>
                </a:lnTo>
                <a:lnTo>
                  <a:pt x="871112" y="786240"/>
                </a:lnTo>
                <a:lnTo>
                  <a:pt x="871112" y="840222"/>
                </a:lnTo>
                <a:cubicBezTo>
                  <a:pt x="871112" y="852447"/>
                  <a:pt x="857450" y="862358"/>
                  <a:pt x="840598" y="862358"/>
                </a:cubicBezTo>
                <a:lnTo>
                  <a:pt x="810186" y="862358"/>
                </a:lnTo>
                <a:cubicBezTo>
                  <a:pt x="793334" y="862358"/>
                  <a:pt x="779672" y="852447"/>
                  <a:pt x="779672" y="840222"/>
                </a:cubicBezTo>
                <a:lnTo>
                  <a:pt x="779672" y="786240"/>
                </a:lnTo>
                <a:lnTo>
                  <a:pt x="708660" y="786240"/>
                </a:lnTo>
                <a:lnTo>
                  <a:pt x="708660" y="840222"/>
                </a:lnTo>
                <a:cubicBezTo>
                  <a:pt x="708660" y="852447"/>
                  <a:pt x="694998" y="862358"/>
                  <a:pt x="678146" y="862358"/>
                </a:cubicBezTo>
                <a:lnTo>
                  <a:pt x="647734" y="862358"/>
                </a:lnTo>
                <a:cubicBezTo>
                  <a:pt x="630882" y="862358"/>
                  <a:pt x="617220" y="852447"/>
                  <a:pt x="617220" y="840222"/>
                </a:cubicBezTo>
                <a:lnTo>
                  <a:pt x="617220" y="786240"/>
                </a:lnTo>
                <a:lnTo>
                  <a:pt x="546208" y="786240"/>
                </a:lnTo>
                <a:lnTo>
                  <a:pt x="546208" y="840222"/>
                </a:lnTo>
                <a:cubicBezTo>
                  <a:pt x="546208" y="852447"/>
                  <a:pt x="532546" y="862358"/>
                  <a:pt x="515694" y="862358"/>
                </a:cubicBezTo>
                <a:lnTo>
                  <a:pt x="485282" y="862358"/>
                </a:lnTo>
                <a:cubicBezTo>
                  <a:pt x="468430" y="862358"/>
                  <a:pt x="454768" y="852447"/>
                  <a:pt x="454768" y="840222"/>
                </a:cubicBezTo>
                <a:lnTo>
                  <a:pt x="454768" y="786240"/>
                </a:lnTo>
                <a:lnTo>
                  <a:pt x="383756" y="786240"/>
                </a:lnTo>
                <a:lnTo>
                  <a:pt x="383756" y="840222"/>
                </a:lnTo>
                <a:cubicBezTo>
                  <a:pt x="383756" y="852447"/>
                  <a:pt x="370094" y="862358"/>
                  <a:pt x="353242" y="862358"/>
                </a:cubicBezTo>
                <a:lnTo>
                  <a:pt x="322830" y="862358"/>
                </a:lnTo>
                <a:cubicBezTo>
                  <a:pt x="305978" y="862358"/>
                  <a:pt x="292316" y="852447"/>
                  <a:pt x="292316" y="840222"/>
                </a:cubicBezTo>
                <a:lnTo>
                  <a:pt x="292316" y="786240"/>
                </a:lnTo>
                <a:lnTo>
                  <a:pt x="221304" y="786240"/>
                </a:lnTo>
                <a:lnTo>
                  <a:pt x="221304" y="840222"/>
                </a:lnTo>
                <a:cubicBezTo>
                  <a:pt x="221304" y="852447"/>
                  <a:pt x="207642" y="862358"/>
                  <a:pt x="190790" y="862358"/>
                </a:cubicBezTo>
                <a:lnTo>
                  <a:pt x="160378" y="862358"/>
                </a:lnTo>
                <a:cubicBezTo>
                  <a:pt x="143526" y="862358"/>
                  <a:pt x="129864" y="852447"/>
                  <a:pt x="129864" y="840222"/>
                </a:cubicBezTo>
                <a:lnTo>
                  <a:pt x="129864" y="786240"/>
                </a:lnTo>
                <a:lnTo>
                  <a:pt x="40477" y="786240"/>
                </a:lnTo>
                <a:cubicBezTo>
                  <a:pt x="18122" y="786240"/>
                  <a:pt x="0" y="768118"/>
                  <a:pt x="0" y="745763"/>
                </a:cubicBezTo>
                <a:lnTo>
                  <a:pt x="0" y="116596"/>
                </a:lnTo>
                <a:cubicBezTo>
                  <a:pt x="0" y="94241"/>
                  <a:pt x="18122" y="76119"/>
                  <a:pt x="40477" y="76119"/>
                </a:cubicBezTo>
                <a:lnTo>
                  <a:pt x="129864" y="76119"/>
                </a:lnTo>
                <a:lnTo>
                  <a:pt x="129864" y="22137"/>
                </a:lnTo>
                <a:cubicBezTo>
                  <a:pt x="129864" y="9911"/>
                  <a:pt x="143526" y="0"/>
                  <a:pt x="160378"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sz="4000" dirty="0"/>
              <a:t>Raspberry Pi</a:t>
            </a:r>
          </a:p>
        </p:txBody>
      </p:sp>
      <p:sp>
        <p:nvSpPr>
          <p:cNvPr id="5" name="Freeform: Shape 4">
            <a:extLst>
              <a:ext uri="{FF2B5EF4-FFF2-40B4-BE49-F238E27FC236}">
                <a16:creationId xmlns:a16="http://schemas.microsoft.com/office/drawing/2014/main" id="{81E812F6-8BD5-40A7-CEC3-A821D99B87BF}"/>
              </a:ext>
            </a:extLst>
          </p:cNvPr>
          <p:cNvSpPr/>
          <p:nvPr/>
        </p:nvSpPr>
        <p:spPr>
          <a:xfrm>
            <a:off x="1185214" y="3813127"/>
            <a:ext cx="1325881" cy="862358"/>
          </a:xfrm>
          <a:custGeom>
            <a:avLst/>
            <a:gdLst>
              <a:gd name="connsiteX0" fmla="*/ 160378 w 1325881"/>
              <a:gd name="connsiteY0" fmla="*/ 0 h 862358"/>
              <a:gd name="connsiteX1" fmla="*/ 190790 w 1325881"/>
              <a:gd name="connsiteY1" fmla="*/ 0 h 862358"/>
              <a:gd name="connsiteX2" fmla="*/ 221304 w 1325881"/>
              <a:gd name="connsiteY2" fmla="*/ 22137 h 862358"/>
              <a:gd name="connsiteX3" fmla="*/ 221304 w 1325881"/>
              <a:gd name="connsiteY3" fmla="*/ 76119 h 862358"/>
              <a:gd name="connsiteX4" fmla="*/ 292316 w 1325881"/>
              <a:gd name="connsiteY4" fmla="*/ 76119 h 862358"/>
              <a:gd name="connsiteX5" fmla="*/ 292316 w 1325881"/>
              <a:gd name="connsiteY5" fmla="*/ 22137 h 862358"/>
              <a:gd name="connsiteX6" fmla="*/ 322830 w 1325881"/>
              <a:gd name="connsiteY6" fmla="*/ 0 h 862358"/>
              <a:gd name="connsiteX7" fmla="*/ 353242 w 1325881"/>
              <a:gd name="connsiteY7" fmla="*/ 0 h 862358"/>
              <a:gd name="connsiteX8" fmla="*/ 383756 w 1325881"/>
              <a:gd name="connsiteY8" fmla="*/ 22137 h 862358"/>
              <a:gd name="connsiteX9" fmla="*/ 383756 w 1325881"/>
              <a:gd name="connsiteY9" fmla="*/ 76119 h 862358"/>
              <a:gd name="connsiteX10" fmla="*/ 454768 w 1325881"/>
              <a:gd name="connsiteY10" fmla="*/ 76119 h 862358"/>
              <a:gd name="connsiteX11" fmla="*/ 454768 w 1325881"/>
              <a:gd name="connsiteY11" fmla="*/ 22137 h 862358"/>
              <a:gd name="connsiteX12" fmla="*/ 485282 w 1325881"/>
              <a:gd name="connsiteY12" fmla="*/ 0 h 862358"/>
              <a:gd name="connsiteX13" fmla="*/ 515694 w 1325881"/>
              <a:gd name="connsiteY13" fmla="*/ 0 h 862358"/>
              <a:gd name="connsiteX14" fmla="*/ 546208 w 1325881"/>
              <a:gd name="connsiteY14" fmla="*/ 22137 h 862358"/>
              <a:gd name="connsiteX15" fmla="*/ 546208 w 1325881"/>
              <a:gd name="connsiteY15" fmla="*/ 76119 h 862358"/>
              <a:gd name="connsiteX16" fmla="*/ 617220 w 1325881"/>
              <a:gd name="connsiteY16" fmla="*/ 76119 h 862358"/>
              <a:gd name="connsiteX17" fmla="*/ 617220 w 1325881"/>
              <a:gd name="connsiteY17" fmla="*/ 22137 h 862358"/>
              <a:gd name="connsiteX18" fmla="*/ 647734 w 1325881"/>
              <a:gd name="connsiteY18" fmla="*/ 0 h 862358"/>
              <a:gd name="connsiteX19" fmla="*/ 678146 w 1325881"/>
              <a:gd name="connsiteY19" fmla="*/ 0 h 862358"/>
              <a:gd name="connsiteX20" fmla="*/ 708660 w 1325881"/>
              <a:gd name="connsiteY20" fmla="*/ 22137 h 862358"/>
              <a:gd name="connsiteX21" fmla="*/ 708660 w 1325881"/>
              <a:gd name="connsiteY21" fmla="*/ 76119 h 862358"/>
              <a:gd name="connsiteX22" fmla="*/ 779672 w 1325881"/>
              <a:gd name="connsiteY22" fmla="*/ 76119 h 862358"/>
              <a:gd name="connsiteX23" fmla="*/ 779672 w 1325881"/>
              <a:gd name="connsiteY23" fmla="*/ 22137 h 862358"/>
              <a:gd name="connsiteX24" fmla="*/ 810186 w 1325881"/>
              <a:gd name="connsiteY24" fmla="*/ 0 h 862358"/>
              <a:gd name="connsiteX25" fmla="*/ 840598 w 1325881"/>
              <a:gd name="connsiteY25" fmla="*/ 0 h 862358"/>
              <a:gd name="connsiteX26" fmla="*/ 871112 w 1325881"/>
              <a:gd name="connsiteY26" fmla="*/ 22137 h 862358"/>
              <a:gd name="connsiteX27" fmla="*/ 871112 w 1325881"/>
              <a:gd name="connsiteY27" fmla="*/ 76119 h 862358"/>
              <a:gd name="connsiteX28" fmla="*/ 942124 w 1325881"/>
              <a:gd name="connsiteY28" fmla="*/ 76119 h 862358"/>
              <a:gd name="connsiteX29" fmla="*/ 942124 w 1325881"/>
              <a:gd name="connsiteY29" fmla="*/ 22137 h 862358"/>
              <a:gd name="connsiteX30" fmla="*/ 972638 w 1325881"/>
              <a:gd name="connsiteY30" fmla="*/ 0 h 862358"/>
              <a:gd name="connsiteX31" fmla="*/ 1003050 w 1325881"/>
              <a:gd name="connsiteY31" fmla="*/ 0 h 862358"/>
              <a:gd name="connsiteX32" fmla="*/ 1033564 w 1325881"/>
              <a:gd name="connsiteY32" fmla="*/ 22137 h 862358"/>
              <a:gd name="connsiteX33" fmla="*/ 1033564 w 1325881"/>
              <a:gd name="connsiteY33" fmla="*/ 76119 h 862358"/>
              <a:gd name="connsiteX34" fmla="*/ 1104576 w 1325881"/>
              <a:gd name="connsiteY34" fmla="*/ 76119 h 862358"/>
              <a:gd name="connsiteX35" fmla="*/ 1104576 w 1325881"/>
              <a:gd name="connsiteY35" fmla="*/ 22137 h 862358"/>
              <a:gd name="connsiteX36" fmla="*/ 1135090 w 1325881"/>
              <a:gd name="connsiteY36" fmla="*/ 0 h 862358"/>
              <a:gd name="connsiteX37" fmla="*/ 1165502 w 1325881"/>
              <a:gd name="connsiteY37" fmla="*/ 0 h 862358"/>
              <a:gd name="connsiteX38" fmla="*/ 1196016 w 1325881"/>
              <a:gd name="connsiteY38" fmla="*/ 22137 h 862358"/>
              <a:gd name="connsiteX39" fmla="*/ 1196016 w 1325881"/>
              <a:gd name="connsiteY39" fmla="*/ 76119 h 862358"/>
              <a:gd name="connsiteX40" fmla="*/ 1285404 w 1325881"/>
              <a:gd name="connsiteY40" fmla="*/ 76119 h 862358"/>
              <a:gd name="connsiteX41" fmla="*/ 1325881 w 1325881"/>
              <a:gd name="connsiteY41" fmla="*/ 116596 h 862358"/>
              <a:gd name="connsiteX42" fmla="*/ 1325881 w 1325881"/>
              <a:gd name="connsiteY42" fmla="*/ 745763 h 862358"/>
              <a:gd name="connsiteX43" fmla="*/ 1285404 w 1325881"/>
              <a:gd name="connsiteY43" fmla="*/ 786240 h 862358"/>
              <a:gd name="connsiteX44" fmla="*/ 1196016 w 1325881"/>
              <a:gd name="connsiteY44" fmla="*/ 786240 h 862358"/>
              <a:gd name="connsiteX45" fmla="*/ 1196016 w 1325881"/>
              <a:gd name="connsiteY45" fmla="*/ 840222 h 862358"/>
              <a:gd name="connsiteX46" fmla="*/ 1165502 w 1325881"/>
              <a:gd name="connsiteY46" fmla="*/ 862358 h 862358"/>
              <a:gd name="connsiteX47" fmla="*/ 1135090 w 1325881"/>
              <a:gd name="connsiteY47" fmla="*/ 862358 h 862358"/>
              <a:gd name="connsiteX48" fmla="*/ 1104576 w 1325881"/>
              <a:gd name="connsiteY48" fmla="*/ 840222 h 862358"/>
              <a:gd name="connsiteX49" fmla="*/ 1104576 w 1325881"/>
              <a:gd name="connsiteY49" fmla="*/ 786240 h 862358"/>
              <a:gd name="connsiteX50" fmla="*/ 1033564 w 1325881"/>
              <a:gd name="connsiteY50" fmla="*/ 786240 h 862358"/>
              <a:gd name="connsiteX51" fmla="*/ 1033564 w 1325881"/>
              <a:gd name="connsiteY51" fmla="*/ 840222 h 862358"/>
              <a:gd name="connsiteX52" fmla="*/ 1003050 w 1325881"/>
              <a:gd name="connsiteY52" fmla="*/ 862358 h 862358"/>
              <a:gd name="connsiteX53" fmla="*/ 972638 w 1325881"/>
              <a:gd name="connsiteY53" fmla="*/ 862358 h 862358"/>
              <a:gd name="connsiteX54" fmla="*/ 942124 w 1325881"/>
              <a:gd name="connsiteY54" fmla="*/ 840222 h 862358"/>
              <a:gd name="connsiteX55" fmla="*/ 942124 w 1325881"/>
              <a:gd name="connsiteY55" fmla="*/ 786240 h 862358"/>
              <a:gd name="connsiteX56" fmla="*/ 871112 w 1325881"/>
              <a:gd name="connsiteY56" fmla="*/ 786240 h 862358"/>
              <a:gd name="connsiteX57" fmla="*/ 871112 w 1325881"/>
              <a:gd name="connsiteY57" fmla="*/ 840222 h 862358"/>
              <a:gd name="connsiteX58" fmla="*/ 840598 w 1325881"/>
              <a:gd name="connsiteY58" fmla="*/ 862358 h 862358"/>
              <a:gd name="connsiteX59" fmla="*/ 810186 w 1325881"/>
              <a:gd name="connsiteY59" fmla="*/ 862358 h 862358"/>
              <a:gd name="connsiteX60" fmla="*/ 779672 w 1325881"/>
              <a:gd name="connsiteY60" fmla="*/ 840222 h 862358"/>
              <a:gd name="connsiteX61" fmla="*/ 779672 w 1325881"/>
              <a:gd name="connsiteY61" fmla="*/ 786240 h 862358"/>
              <a:gd name="connsiteX62" fmla="*/ 708660 w 1325881"/>
              <a:gd name="connsiteY62" fmla="*/ 786240 h 862358"/>
              <a:gd name="connsiteX63" fmla="*/ 708660 w 1325881"/>
              <a:gd name="connsiteY63" fmla="*/ 840222 h 862358"/>
              <a:gd name="connsiteX64" fmla="*/ 678146 w 1325881"/>
              <a:gd name="connsiteY64" fmla="*/ 862358 h 862358"/>
              <a:gd name="connsiteX65" fmla="*/ 647734 w 1325881"/>
              <a:gd name="connsiteY65" fmla="*/ 862358 h 862358"/>
              <a:gd name="connsiteX66" fmla="*/ 617220 w 1325881"/>
              <a:gd name="connsiteY66" fmla="*/ 840222 h 862358"/>
              <a:gd name="connsiteX67" fmla="*/ 617220 w 1325881"/>
              <a:gd name="connsiteY67" fmla="*/ 786240 h 862358"/>
              <a:gd name="connsiteX68" fmla="*/ 546208 w 1325881"/>
              <a:gd name="connsiteY68" fmla="*/ 786240 h 862358"/>
              <a:gd name="connsiteX69" fmla="*/ 546208 w 1325881"/>
              <a:gd name="connsiteY69" fmla="*/ 840222 h 862358"/>
              <a:gd name="connsiteX70" fmla="*/ 515694 w 1325881"/>
              <a:gd name="connsiteY70" fmla="*/ 862358 h 862358"/>
              <a:gd name="connsiteX71" fmla="*/ 485282 w 1325881"/>
              <a:gd name="connsiteY71" fmla="*/ 862358 h 862358"/>
              <a:gd name="connsiteX72" fmla="*/ 454768 w 1325881"/>
              <a:gd name="connsiteY72" fmla="*/ 840222 h 862358"/>
              <a:gd name="connsiteX73" fmla="*/ 454768 w 1325881"/>
              <a:gd name="connsiteY73" fmla="*/ 786240 h 862358"/>
              <a:gd name="connsiteX74" fmla="*/ 383756 w 1325881"/>
              <a:gd name="connsiteY74" fmla="*/ 786240 h 862358"/>
              <a:gd name="connsiteX75" fmla="*/ 383756 w 1325881"/>
              <a:gd name="connsiteY75" fmla="*/ 840222 h 862358"/>
              <a:gd name="connsiteX76" fmla="*/ 353242 w 1325881"/>
              <a:gd name="connsiteY76" fmla="*/ 862358 h 862358"/>
              <a:gd name="connsiteX77" fmla="*/ 322830 w 1325881"/>
              <a:gd name="connsiteY77" fmla="*/ 862358 h 862358"/>
              <a:gd name="connsiteX78" fmla="*/ 292316 w 1325881"/>
              <a:gd name="connsiteY78" fmla="*/ 840222 h 862358"/>
              <a:gd name="connsiteX79" fmla="*/ 292316 w 1325881"/>
              <a:gd name="connsiteY79" fmla="*/ 786240 h 862358"/>
              <a:gd name="connsiteX80" fmla="*/ 221304 w 1325881"/>
              <a:gd name="connsiteY80" fmla="*/ 786240 h 862358"/>
              <a:gd name="connsiteX81" fmla="*/ 221304 w 1325881"/>
              <a:gd name="connsiteY81" fmla="*/ 840222 h 862358"/>
              <a:gd name="connsiteX82" fmla="*/ 190790 w 1325881"/>
              <a:gd name="connsiteY82" fmla="*/ 862358 h 862358"/>
              <a:gd name="connsiteX83" fmla="*/ 160378 w 1325881"/>
              <a:gd name="connsiteY83" fmla="*/ 862358 h 862358"/>
              <a:gd name="connsiteX84" fmla="*/ 129864 w 1325881"/>
              <a:gd name="connsiteY84" fmla="*/ 840222 h 862358"/>
              <a:gd name="connsiteX85" fmla="*/ 129864 w 1325881"/>
              <a:gd name="connsiteY85" fmla="*/ 786240 h 862358"/>
              <a:gd name="connsiteX86" fmla="*/ 40477 w 1325881"/>
              <a:gd name="connsiteY86" fmla="*/ 786240 h 862358"/>
              <a:gd name="connsiteX87" fmla="*/ 0 w 1325881"/>
              <a:gd name="connsiteY87" fmla="*/ 745763 h 862358"/>
              <a:gd name="connsiteX88" fmla="*/ 0 w 1325881"/>
              <a:gd name="connsiteY88" fmla="*/ 116596 h 862358"/>
              <a:gd name="connsiteX89" fmla="*/ 40477 w 1325881"/>
              <a:gd name="connsiteY89" fmla="*/ 76119 h 862358"/>
              <a:gd name="connsiteX90" fmla="*/ 129864 w 1325881"/>
              <a:gd name="connsiteY90" fmla="*/ 76119 h 862358"/>
              <a:gd name="connsiteX91" fmla="*/ 129864 w 1325881"/>
              <a:gd name="connsiteY91" fmla="*/ 22137 h 862358"/>
              <a:gd name="connsiteX92" fmla="*/ 160378 w 1325881"/>
              <a:gd name="connsiteY92" fmla="*/ 0 h 862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1325881" h="862358">
                <a:moveTo>
                  <a:pt x="160378" y="0"/>
                </a:moveTo>
                <a:lnTo>
                  <a:pt x="190790" y="0"/>
                </a:lnTo>
                <a:cubicBezTo>
                  <a:pt x="207642" y="0"/>
                  <a:pt x="221304" y="9911"/>
                  <a:pt x="221304" y="22137"/>
                </a:cubicBezTo>
                <a:lnTo>
                  <a:pt x="221304" y="76119"/>
                </a:lnTo>
                <a:lnTo>
                  <a:pt x="292316" y="76119"/>
                </a:lnTo>
                <a:lnTo>
                  <a:pt x="292316" y="22137"/>
                </a:lnTo>
                <a:cubicBezTo>
                  <a:pt x="292316" y="9911"/>
                  <a:pt x="305978" y="0"/>
                  <a:pt x="322830" y="0"/>
                </a:cubicBezTo>
                <a:lnTo>
                  <a:pt x="353242" y="0"/>
                </a:lnTo>
                <a:cubicBezTo>
                  <a:pt x="370094" y="0"/>
                  <a:pt x="383756" y="9911"/>
                  <a:pt x="383756" y="22137"/>
                </a:cubicBezTo>
                <a:lnTo>
                  <a:pt x="383756" y="76119"/>
                </a:lnTo>
                <a:lnTo>
                  <a:pt x="454768" y="76119"/>
                </a:lnTo>
                <a:lnTo>
                  <a:pt x="454768" y="22137"/>
                </a:lnTo>
                <a:cubicBezTo>
                  <a:pt x="454768" y="9911"/>
                  <a:pt x="468430" y="0"/>
                  <a:pt x="485282" y="0"/>
                </a:cubicBezTo>
                <a:lnTo>
                  <a:pt x="515694" y="0"/>
                </a:lnTo>
                <a:cubicBezTo>
                  <a:pt x="532546" y="0"/>
                  <a:pt x="546208" y="9911"/>
                  <a:pt x="546208" y="22137"/>
                </a:cubicBezTo>
                <a:lnTo>
                  <a:pt x="546208" y="76119"/>
                </a:lnTo>
                <a:lnTo>
                  <a:pt x="617220" y="76119"/>
                </a:lnTo>
                <a:lnTo>
                  <a:pt x="617220" y="22137"/>
                </a:lnTo>
                <a:cubicBezTo>
                  <a:pt x="617220" y="9911"/>
                  <a:pt x="630882" y="0"/>
                  <a:pt x="647734" y="0"/>
                </a:cubicBezTo>
                <a:lnTo>
                  <a:pt x="678146" y="0"/>
                </a:lnTo>
                <a:cubicBezTo>
                  <a:pt x="694998" y="0"/>
                  <a:pt x="708660" y="9911"/>
                  <a:pt x="708660" y="22137"/>
                </a:cubicBezTo>
                <a:lnTo>
                  <a:pt x="708660" y="76119"/>
                </a:lnTo>
                <a:lnTo>
                  <a:pt x="779672" y="76119"/>
                </a:lnTo>
                <a:lnTo>
                  <a:pt x="779672" y="22137"/>
                </a:lnTo>
                <a:cubicBezTo>
                  <a:pt x="779672" y="9911"/>
                  <a:pt x="793334" y="0"/>
                  <a:pt x="810186" y="0"/>
                </a:cubicBezTo>
                <a:lnTo>
                  <a:pt x="840598" y="0"/>
                </a:lnTo>
                <a:cubicBezTo>
                  <a:pt x="857450" y="0"/>
                  <a:pt x="871112" y="9911"/>
                  <a:pt x="871112" y="22137"/>
                </a:cubicBezTo>
                <a:lnTo>
                  <a:pt x="871112" y="76119"/>
                </a:lnTo>
                <a:lnTo>
                  <a:pt x="942124" y="76119"/>
                </a:lnTo>
                <a:lnTo>
                  <a:pt x="942124" y="22137"/>
                </a:lnTo>
                <a:cubicBezTo>
                  <a:pt x="942124" y="9911"/>
                  <a:pt x="955786" y="0"/>
                  <a:pt x="972638" y="0"/>
                </a:cubicBezTo>
                <a:lnTo>
                  <a:pt x="1003050" y="0"/>
                </a:lnTo>
                <a:cubicBezTo>
                  <a:pt x="1019902" y="0"/>
                  <a:pt x="1033564" y="9911"/>
                  <a:pt x="1033564" y="22137"/>
                </a:cubicBezTo>
                <a:lnTo>
                  <a:pt x="1033564" y="76119"/>
                </a:lnTo>
                <a:lnTo>
                  <a:pt x="1104576" y="76119"/>
                </a:lnTo>
                <a:lnTo>
                  <a:pt x="1104576" y="22137"/>
                </a:lnTo>
                <a:cubicBezTo>
                  <a:pt x="1104576" y="9911"/>
                  <a:pt x="1118238" y="0"/>
                  <a:pt x="1135090" y="0"/>
                </a:cubicBezTo>
                <a:lnTo>
                  <a:pt x="1165502" y="0"/>
                </a:lnTo>
                <a:cubicBezTo>
                  <a:pt x="1182354" y="0"/>
                  <a:pt x="1196016" y="9911"/>
                  <a:pt x="1196016" y="22137"/>
                </a:cubicBezTo>
                <a:lnTo>
                  <a:pt x="1196016" y="76119"/>
                </a:lnTo>
                <a:lnTo>
                  <a:pt x="1285404" y="76119"/>
                </a:lnTo>
                <a:cubicBezTo>
                  <a:pt x="1307759" y="76119"/>
                  <a:pt x="1325881" y="94241"/>
                  <a:pt x="1325881" y="116596"/>
                </a:cubicBezTo>
                <a:lnTo>
                  <a:pt x="1325881" y="745763"/>
                </a:lnTo>
                <a:cubicBezTo>
                  <a:pt x="1325881" y="768118"/>
                  <a:pt x="1307759" y="786240"/>
                  <a:pt x="1285404" y="786240"/>
                </a:cubicBezTo>
                <a:lnTo>
                  <a:pt x="1196016" y="786240"/>
                </a:lnTo>
                <a:lnTo>
                  <a:pt x="1196016" y="840222"/>
                </a:lnTo>
                <a:cubicBezTo>
                  <a:pt x="1196016" y="852447"/>
                  <a:pt x="1182354" y="862358"/>
                  <a:pt x="1165502" y="862358"/>
                </a:cubicBezTo>
                <a:lnTo>
                  <a:pt x="1135090" y="862358"/>
                </a:lnTo>
                <a:cubicBezTo>
                  <a:pt x="1118238" y="862358"/>
                  <a:pt x="1104576" y="852447"/>
                  <a:pt x="1104576" y="840222"/>
                </a:cubicBezTo>
                <a:lnTo>
                  <a:pt x="1104576" y="786240"/>
                </a:lnTo>
                <a:lnTo>
                  <a:pt x="1033564" y="786240"/>
                </a:lnTo>
                <a:lnTo>
                  <a:pt x="1033564" y="840222"/>
                </a:lnTo>
                <a:cubicBezTo>
                  <a:pt x="1033564" y="852447"/>
                  <a:pt x="1019902" y="862358"/>
                  <a:pt x="1003050" y="862358"/>
                </a:cubicBezTo>
                <a:lnTo>
                  <a:pt x="972638" y="862358"/>
                </a:lnTo>
                <a:cubicBezTo>
                  <a:pt x="955786" y="862358"/>
                  <a:pt x="942124" y="852447"/>
                  <a:pt x="942124" y="840222"/>
                </a:cubicBezTo>
                <a:lnTo>
                  <a:pt x="942124" y="786240"/>
                </a:lnTo>
                <a:lnTo>
                  <a:pt x="871112" y="786240"/>
                </a:lnTo>
                <a:lnTo>
                  <a:pt x="871112" y="840222"/>
                </a:lnTo>
                <a:cubicBezTo>
                  <a:pt x="871112" y="852447"/>
                  <a:pt x="857450" y="862358"/>
                  <a:pt x="840598" y="862358"/>
                </a:cubicBezTo>
                <a:lnTo>
                  <a:pt x="810186" y="862358"/>
                </a:lnTo>
                <a:cubicBezTo>
                  <a:pt x="793334" y="862358"/>
                  <a:pt x="779672" y="852447"/>
                  <a:pt x="779672" y="840222"/>
                </a:cubicBezTo>
                <a:lnTo>
                  <a:pt x="779672" y="786240"/>
                </a:lnTo>
                <a:lnTo>
                  <a:pt x="708660" y="786240"/>
                </a:lnTo>
                <a:lnTo>
                  <a:pt x="708660" y="840222"/>
                </a:lnTo>
                <a:cubicBezTo>
                  <a:pt x="708660" y="852447"/>
                  <a:pt x="694998" y="862358"/>
                  <a:pt x="678146" y="862358"/>
                </a:cubicBezTo>
                <a:lnTo>
                  <a:pt x="647734" y="862358"/>
                </a:lnTo>
                <a:cubicBezTo>
                  <a:pt x="630882" y="862358"/>
                  <a:pt x="617220" y="852447"/>
                  <a:pt x="617220" y="840222"/>
                </a:cubicBezTo>
                <a:lnTo>
                  <a:pt x="617220" y="786240"/>
                </a:lnTo>
                <a:lnTo>
                  <a:pt x="546208" y="786240"/>
                </a:lnTo>
                <a:lnTo>
                  <a:pt x="546208" y="840222"/>
                </a:lnTo>
                <a:cubicBezTo>
                  <a:pt x="546208" y="852447"/>
                  <a:pt x="532546" y="862358"/>
                  <a:pt x="515694" y="862358"/>
                </a:cubicBezTo>
                <a:lnTo>
                  <a:pt x="485282" y="862358"/>
                </a:lnTo>
                <a:cubicBezTo>
                  <a:pt x="468430" y="862358"/>
                  <a:pt x="454768" y="852447"/>
                  <a:pt x="454768" y="840222"/>
                </a:cubicBezTo>
                <a:lnTo>
                  <a:pt x="454768" y="786240"/>
                </a:lnTo>
                <a:lnTo>
                  <a:pt x="383756" y="786240"/>
                </a:lnTo>
                <a:lnTo>
                  <a:pt x="383756" y="840222"/>
                </a:lnTo>
                <a:cubicBezTo>
                  <a:pt x="383756" y="852447"/>
                  <a:pt x="370094" y="862358"/>
                  <a:pt x="353242" y="862358"/>
                </a:cubicBezTo>
                <a:lnTo>
                  <a:pt x="322830" y="862358"/>
                </a:lnTo>
                <a:cubicBezTo>
                  <a:pt x="305978" y="862358"/>
                  <a:pt x="292316" y="852447"/>
                  <a:pt x="292316" y="840222"/>
                </a:cubicBezTo>
                <a:lnTo>
                  <a:pt x="292316" y="786240"/>
                </a:lnTo>
                <a:lnTo>
                  <a:pt x="221304" y="786240"/>
                </a:lnTo>
                <a:lnTo>
                  <a:pt x="221304" y="840222"/>
                </a:lnTo>
                <a:cubicBezTo>
                  <a:pt x="221304" y="852447"/>
                  <a:pt x="207642" y="862358"/>
                  <a:pt x="190790" y="862358"/>
                </a:cubicBezTo>
                <a:lnTo>
                  <a:pt x="160378" y="862358"/>
                </a:lnTo>
                <a:cubicBezTo>
                  <a:pt x="143526" y="862358"/>
                  <a:pt x="129864" y="852447"/>
                  <a:pt x="129864" y="840222"/>
                </a:cubicBezTo>
                <a:lnTo>
                  <a:pt x="129864" y="786240"/>
                </a:lnTo>
                <a:lnTo>
                  <a:pt x="40477" y="786240"/>
                </a:lnTo>
                <a:cubicBezTo>
                  <a:pt x="18122" y="786240"/>
                  <a:pt x="0" y="768118"/>
                  <a:pt x="0" y="745763"/>
                </a:cubicBezTo>
                <a:lnTo>
                  <a:pt x="0" y="116596"/>
                </a:lnTo>
                <a:cubicBezTo>
                  <a:pt x="0" y="94241"/>
                  <a:pt x="18122" y="76119"/>
                  <a:pt x="40477" y="76119"/>
                </a:cubicBezTo>
                <a:lnTo>
                  <a:pt x="129864" y="76119"/>
                </a:lnTo>
                <a:lnTo>
                  <a:pt x="129864" y="22137"/>
                </a:lnTo>
                <a:cubicBezTo>
                  <a:pt x="129864" y="9911"/>
                  <a:pt x="143526" y="0"/>
                  <a:pt x="160378" y="0"/>
                </a:cubicBezTo>
                <a:close/>
              </a:path>
            </a:pathLst>
          </a:custGeom>
          <a:solidFill>
            <a:schemeClr val="accent6">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dirty="0"/>
              <a:t>LCD</a:t>
            </a:r>
          </a:p>
        </p:txBody>
      </p:sp>
      <p:sp>
        <p:nvSpPr>
          <p:cNvPr id="6" name="Arrow: Right 5">
            <a:extLst>
              <a:ext uri="{FF2B5EF4-FFF2-40B4-BE49-F238E27FC236}">
                <a16:creationId xmlns:a16="http://schemas.microsoft.com/office/drawing/2014/main" id="{31FAC15B-CAAD-E29A-3CA3-E01518A68914}"/>
              </a:ext>
            </a:extLst>
          </p:cNvPr>
          <p:cNvSpPr/>
          <p:nvPr/>
        </p:nvSpPr>
        <p:spPr>
          <a:xfrm>
            <a:off x="2780907" y="4173666"/>
            <a:ext cx="1715679" cy="329939"/>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7" name="Arrow: Right 6">
            <a:extLst>
              <a:ext uri="{FF2B5EF4-FFF2-40B4-BE49-F238E27FC236}">
                <a16:creationId xmlns:a16="http://schemas.microsoft.com/office/drawing/2014/main" id="{72978767-EF1D-7F75-727C-1AA3D60FF686}"/>
              </a:ext>
            </a:extLst>
          </p:cNvPr>
          <p:cNvSpPr/>
          <p:nvPr/>
        </p:nvSpPr>
        <p:spPr>
          <a:xfrm rot="10800000">
            <a:off x="2511095" y="4199538"/>
            <a:ext cx="1803597" cy="278195"/>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8" name="Arrow: Right 7">
            <a:extLst>
              <a:ext uri="{FF2B5EF4-FFF2-40B4-BE49-F238E27FC236}">
                <a16:creationId xmlns:a16="http://schemas.microsoft.com/office/drawing/2014/main" id="{0EF5D44A-2B66-965C-6619-8A7BD5222DB9}"/>
              </a:ext>
            </a:extLst>
          </p:cNvPr>
          <p:cNvSpPr/>
          <p:nvPr/>
        </p:nvSpPr>
        <p:spPr>
          <a:xfrm>
            <a:off x="2780906" y="4155022"/>
            <a:ext cx="1715679" cy="329939"/>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9" name="Arrow: Right 8">
            <a:extLst>
              <a:ext uri="{FF2B5EF4-FFF2-40B4-BE49-F238E27FC236}">
                <a16:creationId xmlns:a16="http://schemas.microsoft.com/office/drawing/2014/main" id="{C76DF6DB-5C95-2C3A-4A76-066267A576A9}"/>
              </a:ext>
            </a:extLst>
          </p:cNvPr>
          <p:cNvSpPr/>
          <p:nvPr/>
        </p:nvSpPr>
        <p:spPr>
          <a:xfrm rot="10800000">
            <a:off x="2511094" y="4180894"/>
            <a:ext cx="1803597" cy="278195"/>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10" name="Arrow: Right 9">
            <a:extLst>
              <a:ext uri="{FF2B5EF4-FFF2-40B4-BE49-F238E27FC236}">
                <a16:creationId xmlns:a16="http://schemas.microsoft.com/office/drawing/2014/main" id="{EAB62AC5-5C43-0950-7C0D-871ECD74A190}"/>
              </a:ext>
            </a:extLst>
          </p:cNvPr>
          <p:cNvSpPr/>
          <p:nvPr/>
        </p:nvSpPr>
        <p:spPr>
          <a:xfrm>
            <a:off x="2780906" y="4180894"/>
            <a:ext cx="1715679" cy="329939"/>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11" name="Arrow: Right 10">
            <a:extLst>
              <a:ext uri="{FF2B5EF4-FFF2-40B4-BE49-F238E27FC236}">
                <a16:creationId xmlns:a16="http://schemas.microsoft.com/office/drawing/2014/main" id="{958BFABC-010B-033F-06D7-B4DEC02A4B90}"/>
              </a:ext>
            </a:extLst>
          </p:cNvPr>
          <p:cNvSpPr/>
          <p:nvPr/>
        </p:nvSpPr>
        <p:spPr>
          <a:xfrm rot="10800000">
            <a:off x="2511094" y="4206766"/>
            <a:ext cx="1803597" cy="278195"/>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14" name="Arrow: Right 13">
            <a:extLst>
              <a:ext uri="{FF2B5EF4-FFF2-40B4-BE49-F238E27FC236}">
                <a16:creationId xmlns:a16="http://schemas.microsoft.com/office/drawing/2014/main" id="{D8CD932E-1BA6-B60D-9873-BEF96B3B62D8}"/>
              </a:ext>
            </a:extLst>
          </p:cNvPr>
          <p:cNvSpPr/>
          <p:nvPr/>
        </p:nvSpPr>
        <p:spPr>
          <a:xfrm>
            <a:off x="7825932" y="3015240"/>
            <a:ext cx="1487734" cy="278194"/>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15" name="Arrow: Right 14">
            <a:extLst>
              <a:ext uri="{FF2B5EF4-FFF2-40B4-BE49-F238E27FC236}">
                <a16:creationId xmlns:a16="http://schemas.microsoft.com/office/drawing/2014/main" id="{CA15625F-9A11-5208-2E15-EA32A7BA0DB8}"/>
              </a:ext>
            </a:extLst>
          </p:cNvPr>
          <p:cNvSpPr/>
          <p:nvPr/>
        </p:nvSpPr>
        <p:spPr>
          <a:xfrm rot="10800000">
            <a:off x="7626283" y="3037053"/>
            <a:ext cx="1571166" cy="234564"/>
          </a:xfrm>
          <a:prstGeom prst="rightArrow">
            <a:avLst>
              <a:gd name="adj1" fmla="val 56776"/>
              <a:gd name="adj2" fmla="val 50000"/>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16" name="Freeform: Shape 15">
            <a:extLst>
              <a:ext uri="{FF2B5EF4-FFF2-40B4-BE49-F238E27FC236}">
                <a16:creationId xmlns:a16="http://schemas.microsoft.com/office/drawing/2014/main" id="{049461E5-E742-1EB4-3E33-9354EBA266D5}"/>
              </a:ext>
            </a:extLst>
          </p:cNvPr>
          <p:cNvSpPr/>
          <p:nvPr/>
        </p:nvSpPr>
        <p:spPr>
          <a:xfrm>
            <a:off x="9313664" y="2702209"/>
            <a:ext cx="1325881" cy="862358"/>
          </a:xfrm>
          <a:custGeom>
            <a:avLst/>
            <a:gdLst>
              <a:gd name="connsiteX0" fmla="*/ 160378 w 1325881"/>
              <a:gd name="connsiteY0" fmla="*/ 0 h 862358"/>
              <a:gd name="connsiteX1" fmla="*/ 190790 w 1325881"/>
              <a:gd name="connsiteY1" fmla="*/ 0 h 862358"/>
              <a:gd name="connsiteX2" fmla="*/ 221304 w 1325881"/>
              <a:gd name="connsiteY2" fmla="*/ 22137 h 862358"/>
              <a:gd name="connsiteX3" fmla="*/ 221304 w 1325881"/>
              <a:gd name="connsiteY3" fmla="*/ 76119 h 862358"/>
              <a:gd name="connsiteX4" fmla="*/ 292316 w 1325881"/>
              <a:gd name="connsiteY4" fmla="*/ 76119 h 862358"/>
              <a:gd name="connsiteX5" fmla="*/ 292316 w 1325881"/>
              <a:gd name="connsiteY5" fmla="*/ 22137 h 862358"/>
              <a:gd name="connsiteX6" fmla="*/ 322830 w 1325881"/>
              <a:gd name="connsiteY6" fmla="*/ 0 h 862358"/>
              <a:gd name="connsiteX7" fmla="*/ 353242 w 1325881"/>
              <a:gd name="connsiteY7" fmla="*/ 0 h 862358"/>
              <a:gd name="connsiteX8" fmla="*/ 383756 w 1325881"/>
              <a:gd name="connsiteY8" fmla="*/ 22137 h 862358"/>
              <a:gd name="connsiteX9" fmla="*/ 383756 w 1325881"/>
              <a:gd name="connsiteY9" fmla="*/ 76119 h 862358"/>
              <a:gd name="connsiteX10" fmla="*/ 454768 w 1325881"/>
              <a:gd name="connsiteY10" fmla="*/ 76119 h 862358"/>
              <a:gd name="connsiteX11" fmla="*/ 454768 w 1325881"/>
              <a:gd name="connsiteY11" fmla="*/ 22137 h 862358"/>
              <a:gd name="connsiteX12" fmla="*/ 485282 w 1325881"/>
              <a:gd name="connsiteY12" fmla="*/ 0 h 862358"/>
              <a:gd name="connsiteX13" fmla="*/ 515694 w 1325881"/>
              <a:gd name="connsiteY13" fmla="*/ 0 h 862358"/>
              <a:gd name="connsiteX14" fmla="*/ 546208 w 1325881"/>
              <a:gd name="connsiteY14" fmla="*/ 22137 h 862358"/>
              <a:gd name="connsiteX15" fmla="*/ 546208 w 1325881"/>
              <a:gd name="connsiteY15" fmla="*/ 76119 h 862358"/>
              <a:gd name="connsiteX16" fmla="*/ 617220 w 1325881"/>
              <a:gd name="connsiteY16" fmla="*/ 76119 h 862358"/>
              <a:gd name="connsiteX17" fmla="*/ 617220 w 1325881"/>
              <a:gd name="connsiteY17" fmla="*/ 22137 h 862358"/>
              <a:gd name="connsiteX18" fmla="*/ 647734 w 1325881"/>
              <a:gd name="connsiteY18" fmla="*/ 0 h 862358"/>
              <a:gd name="connsiteX19" fmla="*/ 678146 w 1325881"/>
              <a:gd name="connsiteY19" fmla="*/ 0 h 862358"/>
              <a:gd name="connsiteX20" fmla="*/ 708660 w 1325881"/>
              <a:gd name="connsiteY20" fmla="*/ 22137 h 862358"/>
              <a:gd name="connsiteX21" fmla="*/ 708660 w 1325881"/>
              <a:gd name="connsiteY21" fmla="*/ 76119 h 862358"/>
              <a:gd name="connsiteX22" fmla="*/ 779672 w 1325881"/>
              <a:gd name="connsiteY22" fmla="*/ 76119 h 862358"/>
              <a:gd name="connsiteX23" fmla="*/ 779672 w 1325881"/>
              <a:gd name="connsiteY23" fmla="*/ 22137 h 862358"/>
              <a:gd name="connsiteX24" fmla="*/ 810186 w 1325881"/>
              <a:gd name="connsiteY24" fmla="*/ 0 h 862358"/>
              <a:gd name="connsiteX25" fmla="*/ 840598 w 1325881"/>
              <a:gd name="connsiteY25" fmla="*/ 0 h 862358"/>
              <a:gd name="connsiteX26" fmla="*/ 871112 w 1325881"/>
              <a:gd name="connsiteY26" fmla="*/ 22137 h 862358"/>
              <a:gd name="connsiteX27" fmla="*/ 871112 w 1325881"/>
              <a:gd name="connsiteY27" fmla="*/ 76119 h 862358"/>
              <a:gd name="connsiteX28" fmla="*/ 942124 w 1325881"/>
              <a:gd name="connsiteY28" fmla="*/ 76119 h 862358"/>
              <a:gd name="connsiteX29" fmla="*/ 942124 w 1325881"/>
              <a:gd name="connsiteY29" fmla="*/ 22137 h 862358"/>
              <a:gd name="connsiteX30" fmla="*/ 972638 w 1325881"/>
              <a:gd name="connsiteY30" fmla="*/ 0 h 862358"/>
              <a:gd name="connsiteX31" fmla="*/ 1003050 w 1325881"/>
              <a:gd name="connsiteY31" fmla="*/ 0 h 862358"/>
              <a:gd name="connsiteX32" fmla="*/ 1033564 w 1325881"/>
              <a:gd name="connsiteY32" fmla="*/ 22137 h 862358"/>
              <a:gd name="connsiteX33" fmla="*/ 1033564 w 1325881"/>
              <a:gd name="connsiteY33" fmla="*/ 76119 h 862358"/>
              <a:gd name="connsiteX34" fmla="*/ 1104576 w 1325881"/>
              <a:gd name="connsiteY34" fmla="*/ 76119 h 862358"/>
              <a:gd name="connsiteX35" fmla="*/ 1104576 w 1325881"/>
              <a:gd name="connsiteY35" fmla="*/ 22137 h 862358"/>
              <a:gd name="connsiteX36" fmla="*/ 1135090 w 1325881"/>
              <a:gd name="connsiteY36" fmla="*/ 0 h 862358"/>
              <a:gd name="connsiteX37" fmla="*/ 1165502 w 1325881"/>
              <a:gd name="connsiteY37" fmla="*/ 0 h 862358"/>
              <a:gd name="connsiteX38" fmla="*/ 1196016 w 1325881"/>
              <a:gd name="connsiteY38" fmla="*/ 22137 h 862358"/>
              <a:gd name="connsiteX39" fmla="*/ 1196016 w 1325881"/>
              <a:gd name="connsiteY39" fmla="*/ 76119 h 862358"/>
              <a:gd name="connsiteX40" fmla="*/ 1285404 w 1325881"/>
              <a:gd name="connsiteY40" fmla="*/ 76119 h 862358"/>
              <a:gd name="connsiteX41" fmla="*/ 1325881 w 1325881"/>
              <a:gd name="connsiteY41" fmla="*/ 116596 h 862358"/>
              <a:gd name="connsiteX42" fmla="*/ 1325881 w 1325881"/>
              <a:gd name="connsiteY42" fmla="*/ 745763 h 862358"/>
              <a:gd name="connsiteX43" fmla="*/ 1285404 w 1325881"/>
              <a:gd name="connsiteY43" fmla="*/ 786240 h 862358"/>
              <a:gd name="connsiteX44" fmla="*/ 1196016 w 1325881"/>
              <a:gd name="connsiteY44" fmla="*/ 786240 h 862358"/>
              <a:gd name="connsiteX45" fmla="*/ 1196016 w 1325881"/>
              <a:gd name="connsiteY45" fmla="*/ 840222 h 862358"/>
              <a:gd name="connsiteX46" fmla="*/ 1165502 w 1325881"/>
              <a:gd name="connsiteY46" fmla="*/ 862358 h 862358"/>
              <a:gd name="connsiteX47" fmla="*/ 1135090 w 1325881"/>
              <a:gd name="connsiteY47" fmla="*/ 862358 h 862358"/>
              <a:gd name="connsiteX48" fmla="*/ 1104576 w 1325881"/>
              <a:gd name="connsiteY48" fmla="*/ 840222 h 862358"/>
              <a:gd name="connsiteX49" fmla="*/ 1104576 w 1325881"/>
              <a:gd name="connsiteY49" fmla="*/ 786240 h 862358"/>
              <a:gd name="connsiteX50" fmla="*/ 1033564 w 1325881"/>
              <a:gd name="connsiteY50" fmla="*/ 786240 h 862358"/>
              <a:gd name="connsiteX51" fmla="*/ 1033564 w 1325881"/>
              <a:gd name="connsiteY51" fmla="*/ 840222 h 862358"/>
              <a:gd name="connsiteX52" fmla="*/ 1003050 w 1325881"/>
              <a:gd name="connsiteY52" fmla="*/ 862358 h 862358"/>
              <a:gd name="connsiteX53" fmla="*/ 972638 w 1325881"/>
              <a:gd name="connsiteY53" fmla="*/ 862358 h 862358"/>
              <a:gd name="connsiteX54" fmla="*/ 942124 w 1325881"/>
              <a:gd name="connsiteY54" fmla="*/ 840222 h 862358"/>
              <a:gd name="connsiteX55" fmla="*/ 942124 w 1325881"/>
              <a:gd name="connsiteY55" fmla="*/ 786240 h 862358"/>
              <a:gd name="connsiteX56" fmla="*/ 871112 w 1325881"/>
              <a:gd name="connsiteY56" fmla="*/ 786240 h 862358"/>
              <a:gd name="connsiteX57" fmla="*/ 871112 w 1325881"/>
              <a:gd name="connsiteY57" fmla="*/ 840222 h 862358"/>
              <a:gd name="connsiteX58" fmla="*/ 840598 w 1325881"/>
              <a:gd name="connsiteY58" fmla="*/ 862358 h 862358"/>
              <a:gd name="connsiteX59" fmla="*/ 810186 w 1325881"/>
              <a:gd name="connsiteY59" fmla="*/ 862358 h 862358"/>
              <a:gd name="connsiteX60" fmla="*/ 779672 w 1325881"/>
              <a:gd name="connsiteY60" fmla="*/ 840222 h 862358"/>
              <a:gd name="connsiteX61" fmla="*/ 779672 w 1325881"/>
              <a:gd name="connsiteY61" fmla="*/ 786240 h 862358"/>
              <a:gd name="connsiteX62" fmla="*/ 708660 w 1325881"/>
              <a:gd name="connsiteY62" fmla="*/ 786240 h 862358"/>
              <a:gd name="connsiteX63" fmla="*/ 708660 w 1325881"/>
              <a:gd name="connsiteY63" fmla="*/ 840222 h 862358"/>
              <a:gd name="connsiteX64" fmla="*/ 678146 w 1325881"/>
              <a:gd name="connsiteY64" fmla="*/ 862358 h 862358"/>
              <a:gd name="connsiteX65" fmla="*/ 647734 w 1325881"/>
              <a:gd name="connsiteY65" fmla="*/ 862358 h 862358"/>
              <a:gd name="connsiteX66" fmla="*/ 617220 w 1325881"/>
              <a:gd name="connsiteY66" fmla="*/ 840222 h 862358"/>
              <a:gd name="connsiteX67" fmla="*/ 617220 w 1325881"/>
              <a:gd name="connsiteY67" fmla="*/ 786240 h 862358"/>
              <a:gd name="connsiteX68" fmla="*/ 546208 w 1325881"/>
              <a:gd name="connsiteY68" fmla="*/ 786240 h 862358"/>
              <a:gd name="connsiteX69" fmla="*/ 546208 w 1325881"/>
              <a:gd name="connsiteY69" fmla="*/ 840222 h 862358"/>
              <a:gd name="connsiteX70" fmla="*/ 515694 w 1325881"/>
              <a:gd name="connsiteY70" fmla="*/ 862358 h 862358"/>
              <a:gd name="connsiteX71" fmla="*/ 485282 w 1325881"/>
              <a:gd name="connsiteY71" fmla="*/ 862358 h 862358"/>
              <a:gd name="connsiteX72" fmla="*/ 454768 w 1325881"/>
              <a:gd name="connsiteY72" fmla="*/ 840222 h 862358"/>
              <a:gd name="connsiteX73" fmla="*/ 454768 w 1325881"/>
              <a:gd name="connsiteY73" fmla="*/ 786240 h 862358"/>
              <a:gd name="connsiteX74" fmla="*/ 383756 w 1325881"/>
              <a:gd name="connsiteY74" fmla="*/ 786240 h 862358"/>
              <a:gd name="connsiteX75" fmla="*/ 383756 w 1325881"/>
              <a:gd name="connsiteY75" fmla="*/ 840222 h 862358"/>
              <a:gd name="connsiteX76" fmla="*/ 353242 w 1325881"/>
              <a:gd name="connsiteY76" fmla="*/ 862358 h 862358"/>
              <a:gd name="connsiteX77" fmla="*/ 322830 w 1325881"/>
              <a:gd name="connsiteY77" fmla="*/ 862358 h 862358"/>
              <a:gd name="connsiteX78" fmla="*/ 292316 w 1325881"/>
              <a:gd name="connsiteY78" fmla="*/ 840222 h 862358"/>
              <a:gd name="connsiteX79" fmla="*/ 292316 w 1325881"/>
              <a:gd name="connsiteY79" fmla="*/ 786240 h 862358"/>
              <a:gd name="connsiteX80" fmla="*/ 221304 w 1325881"/>
              <a:gd name="connsiteY80" fmla="*/ 786240 h 862358"/>
              <a:gd name="connsiteX81" fmla="*/ 221304 w 1325881"/>
              <a:gd name="connsiteY81" fmla="*/ 840222 h 862358"/>
              <a:gd name="connsiteX82" fmla="*/ 190790 w 1325881"/>
              <a:gd name="connsiteY82" fmla="*/ 862358 h 862358"/>
              <a:gd name="connsiteX83" fmla="*/ 160378 w 1325881"/>
              <a:gd name="connsiteY83" fmla="*/ 862358 h 862358"/>
              <a:gd name="connsiteX84" fmla="*/ 129864 w 1325881"/>
              <a:gd name="connsiteY84" fmla="*/ 840222 h 862358"/>
              <a:gd name="connsiteX85" fmla="*/ 129864 w 1325881"/>
              <a:gd name="connsiteY85" fmla="*/ 786240 h 862358"/>
              <a:gd name="connsiteX86" fmla="*/ 40477 w 1325881"/>
              <a:gd name="connsiteY86" fmla="*/ 786240 h 862358"/>
              <a:gd name="connsiteX87" fmla="*/ 0 w 1325881"/>
              <a:gd name="connsiteY87" fmla="*/ 745763 h 862358"/>
              <a:gd name="connsiteX88" fmla="*/ 0 w 1325881"/>
              <a:gd name="connsiteY88" fmla="*/ 116596 h 862358"/>
              <a:gd name="connsiteX89" fmla="*/ 40477 w 1325881"/>
              <a:gd name="connsiteY89" fmla="*/ 76119 h 862358"/>
              <a:gd name="connsiteX90" fmla="*/ 129864 w 1325881"/>
              <a:gd name="connsiteY90" fmla="*/ 76119 h 862358"/>
              <a:gd name="connsiteX91" fmla="*/ 129864 w 1325881"/>
              <a:gd name="connsiteY91" fmla="*/ 22137 h 862358"/>
              <a:gd name="connsiteX92" fmla="*/ 160378 w 1325881"/>
              <a:gd name="connsiteY92" fmla="*/ 0 h 862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1325881" h="862358">
                <a:moveTo>
                  <a:pt x="160378" y="0"/>
                </a:moveTo>
                <a:lnTo>
                  <a:pt x="190790" y="0"/>
                </a:lnTo>
                <a:cubicBezTo>
                  <a:pt x="207642" y="0"/>
                  <a:pt x="221304" y="9911"/>
                  <a:pt x="221304" y="22137"/>
                </a:cubicBezTo>
                <a:lnTo>
                  <a:pt x="221304" y="76119"/>
                </a:lnTo>
                <a:lnTo>
                  <a:pt x="292316" y="76119"/>
                </a:lnTo>
                <a:lnTo>
                  <a:pt x="292316" y="22137"/>
                </a:lnTo>
                <a:cubicBezTo>
                  <a:pt x="292316" y="9911"/>
                  <a:pt x="305978" y="0"/>
                  <a:pt x="322830" y="0"/>
                </a:cubicBezTo>
                <a:lnTo>
                  <a:pt x="353242" y="0"/>
                </a:lnTo>
                <a:cubicBezTo>
                  <a:pt x="370094" y="0"/>
                  <a:pt x="383756" y="9911"/>
                  <a:pt x="383756" y="22137"/>
                </a:cubicBezTo>
                <a:lnTo>
                  <a:pt x="383756" y="76119"/>
                </a:lnTo>
                <a:lnTo>
                  <a:pt x="454768" y="76119"/>
                </a:lnTo>
                <a:lnTo>
                  <a:pt x="454768" y="22137"/>
                </a:lnTo>
                <a:cubicBezTo>
                  <a:pt x="454768" y="9911"/>
                  <a:pt x="468430" y="0"/>
                  <a:pt x="485282" y="0"/>
                </a:cubicBezTo>
                <a:lnTo>
                  <a:pt x="515694" y="0"/>
                </a:lnTo>
                <a:cubicBezTo>
                  <a:pt x="532546" y="0"/>
                  <a:pt x="546208" y="9911"/>
                  <a:pt x="546208" y="22137"/>
                </a:cubicBezTo>
                <a:lnTo>
                  <a:pt x="546208" y="76119"/>
                </a:lnTo>
                <a:lnTo>
                  <a:pt x="617220" y="76119"/>
                </a:lnTo>
                <a:lnTo>
                  <a:pt x="617220" y="22137"/>
                </a:lnTo>
                <a:cubicBezTo>
                  <a:pt x="617220" y="9911"/>
                  <a:pt x="630882" y="0"/>
                  <a:pt x="647734" y="0"/>
                </a:cubicBezTo>
                <a:lnTo>
                  <a:pt x="678146" y="0"/>
                </a:lnTo>
                <a:cubicBezTo>
                  <a:pt x="694998" y="0"/>
                  <a:pt x="708660" y="9911"/>
                  <a:pt x="708660" y="22137"/>
                </a:cubicBezTo>
                <a:lnTo>
                  <a:pt x="708660" y="76119"/>
                </a:lnTo>
                <a:lnTo>
                  <a:pt x="779672" y="76119"/>
                </a:lnTo>
                <a:lnTo>
                  <a:pt x="779672" y="22137"/>
                </a:lnTo>
                <a:cubicBezTo>
                  <a:pt x="779672" y="9911"/>
                  <a:pt x="793334" y="0"/>
                  <a:pt x="810186" y="0"/>
                </a:cubicBezTo>
                <a:lnTo>
                  <a:pt x="840598" y="0"/>
                </a:lnTo>
                <a:cubicBezTo>
                  <a:pt x="857450" y="0"/>
                  <a:pt x="871112" y="9911"/>
                  <a:pt x="871112" y="22137"/>
                </a:cubicBezTo>
                <a:lnTo>
                  <a:pt x="871112" y="76119"/>
                </a:lnTo>
                <a:lnTo>
                  <a:pt x="942124" y="76119"/>
                </a:lnTo>
                <a:lnTo>
                  <a:pt x="942124" y="22137"/>
                </a:lnTo>
                <a:cubicBezTo>
                  <a:pt x="942124" y="9911"/>
                  <a:pt x="955786" y="0"/>
                  <a:pt x="972638" y="0"/>
                </a:cubicBezTo>
                <a:lnTo>
                  <a:pt x="1003050" y="0"/>
                </a:lnTo>
                <a:cubicBezTo>
                  <a:pt x="1019902" y="0"/>
                  <a:pt x="1033564" y="9911"/>
                  <a:pt x="1033564" y="22137"/>
                </a:cubicBezTo>
                <a:lnTo>
                  <a:pt x="1033564" y="76119"/>
                </a:lnTo>
                <a:lnTo>
                  <a:pt x="1104576" y="76119"/>
                </a:lnTo>
                <a:lnTo>
                  <a:pt x="1104576" y="22137"/>
                </a:lnTo>
                <a:cubicBezTo>
                  <a:pt x="1104576" y="9911"/>
                  <a:pt x="1118238" y="0"/>
                  <a:pt x="1135090" y="0"/>
                </a:cubicBezTo>
                <a:lnTo>
                  <a:pt x="1165502" y="0"/>
                </a:lnTo>
                <a:cubicBezTo>
                  <a:pt x="1182354" y="0"/>
                  <a:pt x="1196016" y="9911"/>
                  <a:pt x="1196016" y="22137"/>
                </a:cubicBezTo>
                <a:lnTo>
                  <a:pt x="1196016" y="76119"/>
                </a:lnTo>
                <a:lnTo>
                  <a:pt x="1285404" y="76119"/>
                </a:lnTo>
                <a:cubicBezTo>
                  <a:pt x="1307759" y="76119"/>
                  <a:pt x="1325881" y="94241"/>
                  <a:pt x="1325881" y="116596"/>
                </a:cubicBezTo>
                <a:lnTo>
                  <a:pt x="1325881" y="745763"/>
                </a:lnTo>
                <a:cubicBezTo>
                  <a:pt x="1325881" y="768118"/>
                  <a:pt x="1307759" y="786240"/>
                  <a:pt x="1285404" y="786240"/>
                </a:cubicBezTo>
                <a:lnTo>
                  <a:pt x="1196016" y="786240"/>
                </a:lnTo>
                <a:lnTo>
                  <a:pt x="1196016" y="840222"/>
                </a:lnTo>
                <a:cubicBezTo>
                  <a:pt x="1196016" y="852447"/>
                  <a:pt x="1182354" y="862358"/>
                  <a:pt x="1165502" y="862358"/>
                </a:cubicBezTo>
                <a:lnTo>
                  <a:pt x="1135090" y="862358"/>
                </a:lnTo>
                <a:cubicBezTo>
                  <a:pt x="1118238" y="862358"/>
                  <a:pt x="1104576" y="852447"/>
                  <a:pt x="1104576" y="840222"/>
                </a:cubicBezTo>
                <a:lnTo>
                  <a:pt x="1104576" y="786240"/>
                </a:lnTo>
                <a:lnTo>
                  <a:pt x="1033564" y="786240"/>
                </a:lnTo>
                <a:lnTo>
                  <a:pt x="1033564" y="840222"/>
                </a:lnTo>
                <a:cubicBezTo>
                  <a:pt x="1033564" y="852447"/>
                  <a:pt x="1019902" y="862358"/>
                  <a:pt x="1003050" y="862358"/>
                </a:cubicBezTo>
                <a:lnTo>
                  <a:pt x="972638" y="862358"/>
                </a:lnTo>
                <a:cubicBezTo>
                  <a:pt x="955786" y="862358"/>
                  <a:pt x="942124" y="852447"/>
                  <a:pt x="942124" y="840222"/>
                </a:cubicBezTo>
                <a:lnTo>
                  <a:pt x="942124" y="786240"/>
                </a:lnTo>
                <a:lnTo>
                  <a:pt x="871112" y="786240"/>
                </a:lnTo>
                <a:lnTo>
                  <a:pt x="871112" y="840222"/>
                </a:lnTo>
                <a:cubicBezTo>
                  <a:pt x="871112" y="852447"/>
                  <a:pt x="857450" y="862358"/>
                  <a:pt x="840598" y="862358"/>
                </a:cubicBezTo>
                <a:lnTo>
                  <a:pt x="810186" y="862358"/>
                </a:lnTo>
                <a:cubicBezTo>
                  <a:pt x="793334" y="862358"/>
                  <a:pt x="779672" y="852447"/>
                  <a:pt x="779672" y="840222"/>
                </a:cubicBezTo>
                <a:lnTo>
                  <a:pt x="779672" y="786240"/>
                </a:lnTo>
                <a:lnTo>
                  <a:pt x="708660" y="786240"/>
                </a:lnTo>
                <a:lnTo>
                  <a:pt x="708660" y="840222"/>
                </a:lnTo>
                <a:cubicBezTo>
                  <a:pt x="708660" y="852447"/>
                  <a:pt x="694998" y="862358"/>
                  <a:pt x="678146" y="862358"/>
                </a:cubicBezTo>
                <a:lnTo>
                  <a:pt x="647734" y="862358"/>
                </a:lnTo>
                <a:cubicBezTo>
                  <a:pt x="630882" y="862358"/>
                  <a:pt x="617220" y="852447"/>
                  <a:pt x="617220" y="840222"/>
                </a:cubicBezTo>
                <a:lnTo>
                  <a:pt x="617220" y="786240"/>
                </a:lnTo>
                <a:lnTo>
                  <a:pt x="546208" y="786240"/>
                </a:lnTo>
                <a:lnTo>
                  <a:pt x="546208" y="840222"/>
                </a:lnTo>
                <a:cubicBezTo>
                  <a:pt x="546208" y="852447"/>
                  <a:pt x="532546" y="862358"/>
                  <a:pt x="515694" y="862358"/>
                </a:cubicBezTo>
                <a:lnTo>
                  <a:pt x="485282" y="862358"/>
                </a:lnTo>
                <a:cubicBezTo>
                  <a:pt x="468430" y="862358"/>
                  <a:pt x="454768" y="852447"/>
                  <a:pt x="454768" y="840222"/>
                </a:cubicBezTo>
                <a:lnTo>
                  <a:pt x="454768" y="786240"/>
                </a:lnTo>
                <a:lnTo>
                  <a:pt x="383756" y="786240"/>
                </a:lnTo>
                <a:lnTo>
                  <a:pt x="383756" y="840222"/>
                </a:lnTo>
                <a:cubicBezTo>
                  <a:pt x="383756" y="852447"/>
                  <a:pt x="370094" y="862358"/>
                  <a:pt x="353242" y="862358"/>
                </a:cubicBezTo>
                <a:lnTo>
                  <a:pt x="322830" y="862358"/>
                </a:lnTo>
                <a:cubicBezTo>
                  <a:pt x="305978" y="862358"/>
                  <a:pt x="292316" y="852447"/>
                  <a:pt x="292316" y="840222"/>
                </a:cubicBezTo>
                <a:lnTo>
                  <a:pt x="292316" y="786240"/>
                </a:lnTo>
                <a:lnTo>
                  <a:pt x="221304" y="786240"/>
                </a:lnTo>
                <a:lnTo>
                  <a:pt x="221304" y="840222"/>
                </a:lnTo>
                <a:cubicBezTo>
                  <a:pt x="221304" y="852447"/>
                  <a:pt x="207642" y="862358"/>
                  <a:pt x="190790" y="862358"/>
                </a:cubicBezTo>
                <a:lnTo>
                  <a:pt x="160378" y="862358"/>
                </a:lnTo>
                <a:cubicBezTo>
                  <a:pt x="143526" y="862358"/>
                  <a:pt x="129864" y="852447"/>
                  <a:pt x="129864" y="840222"/>
                </a:cubicBezTo>
                <a:lnTo>
                  <a:pt x="129864" y="786240"/>
                </a:lnTo>
                <a:lnTo>
                  <a:pt x="40477" y="786240"/>
                </a:lnTo>
                <a:cubicBezTo>
                  <a:pt x="18122" y="786240"/>
                  <a:pt x="0" y="768118"/>
                  <a:pt x="0" y="745763"/>
                </a:cubicBezTo>
                <a:lnTo>
                  <a:pt x="0" y="116596"/>
                </a:lnTo>
                <a:cubicBezTo>
                  <a:pt x="0" y="94241"/>
                  <a:pt x="18122" y="76119"/>
                  <a:pt x="40477" y="76119"/>
                </a:cubicBezTo>
                <a:lnTo>
                  <a:pt x="129864" y="76119"/>
                </a:lnTo>
                <a:lnTo>
                  <a:pt x="129864" y="22137"/>
                </a:lnTo>
                <a:cubicBezTo>
                  <a:pt x="129864" y="9911"/>
                  <a:pt x="143526" y="0"/>
                  <a:pt x="160378"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dirty="0"/>
              <a:t>Wi-Fi</a:t>
            </a:r>
          </a:p>
        </p:txBody>
      </p:sp>
      <p:sp>
        <p:nvSpPr>
          <p:cNvPr id="17" name="Arrow: Right 16">
            <a:extLst>
              <a:ext uri="{FF2B5EF4-FFF2-40B4-BE49-F238E27FC236}">
                <a16:creationId xmlns:a16="http://schemas.microsoft.com/office/drawing/2014/main" id="{E02A65A4-A686-EB15-0E5D-7B4E8A69CD9F}"/>
              </a:ext>
            </a:extLst>
          </p:cNvPr>
          <p:cNvSpPr/>
          <p:nvPr/>
        </p:nvSpPr>
        <p:spPr>
          <a:xfrm rot="16200000">
            <a:off x="9318463" y="4232486"/>
            <a:ext cx="1487734" cy="278194"/>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18" name="Arrow: Right 17">
            <a:extLst>
              <a:ext uri="{FF2B5EF4-FFF2-40B4-BE49-F238E27FC236}">
                <a16:creationId xmlns:a16="http://schemas.microsoft.com/office/drawing/2014/main" id="{7ABD1694-1545-B9AC-8EC5-0365700A2594}"/>
              </a:ext>
            </a:extLst>
          </p:cNvPr>
          <p:cNvSpPr/>
          <p:nvPr/>
        </p:nvSpPr>
        <p:spPr>
          <a:xfrm rot="5400000">
            <a:off x="9396601" y="4364508"/>
            <a:ext cx="1331458" cy="278194"/>
          </a:xfrm>
          <a:prstGeom prst="rightArrow">
            <a:avLst>
              <a:gd name="adj1" fmla="val 56776"/>
              <a:gd name="adj2" fmla="val 50000"/>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19" name="Freeform: Shape 18">
            <a:extLst>
              <a:ext uri="{FF2B5EF4-FFF2-40B4-BE49-F238E27FC236}">
                <a16:creationId xmlns:a16="http://schemas.microsoft.com/office/drawing/2014/main" id="{38FC2842-9D31-EABB-6B98-FC57141605E7}"/>
              </a:ext>
            </a:extLst>
          </p:cNvPr>
          <p:cNvSpPr/>
          <p:nvPr/>
        </p:nvSpPr>
        <p:spPr>
          <a:xfrm>
            <a:off x="9399389" y="5178599"/>
            <a:ext cx="1325881" cy="862358"/>
          </a:xfrm>
          <a:custGeom>
            <a:avLst/>
            <a:gdLst>
              <a:gd name="connsiteX0" fmla="*/ 160378 w 1325881"/>
              <a:gd name="connsiteY0" fmla="*/ 0 h 862358"/>
              <a:gd name="connsiteX1" fmla="*/ 190790 w 1325881"/>
              <a:gd name="connsiteY1" fmla="*/ 0 h 862358"/>
              <a:gd name="connsiteX2" fmla="*/ 221304 w 1325881"/>
              <a:gd name="connsiteY2" fmla="*/ 22137 h 862358"/>
              <a:gd name="connsiteX3" fmla="*/ 221304 w 1325881"/>
              <a:gd name="connsiteY3" fmla="*/ 76119 h 862358"/>
              <a:gd name="connsiteX4" fmla="*/ 292316 w 1325881"/>
              <a:gd name="connsiteY4" fmla="*/ 76119 h 862358"/>
              <a:gd name="connsiteX5" fmla="*/ 292316 w 1325881"/>
              <a:gd name="connsiteY5" fmla="*/ 22137 h 862358"/>
              <a:gd name="connsiteX6" fmla="*/ 322830 w 1325881"/>
              <a:gd name="connsiteY6" fmla="*/ 0 h 862358"/>
              <a:gd name="connsiteX7" fmla="*/ 353242 w 1325881"/>
              <a:gd name="connsiteY7" fmla="*/ 0 h 862358"/>
              <a:gd name="connsiteX8" fmla="*/ 383756 w 1325881"/>
              <a:gd name="connsiteY8" fmla="*/ 22137 h 862358"/>
              <a:gd name="connsiteX9" fmla="*/ 383756 w 1325881"/>
              <a:gd name="connsiteY9" fmla="*/ 76119 h 862358"/>
              <a:gd name="connsiteX10" fmla="*/ 454768 w 1325881"/>
              <a:gd name="connsiteY10" fmla="*/ 76119 h 862358"/>
              <a:gd name="connsiteX11" fmla="*/ 454768 w 1325881"/>
              <a:gd name="connsiteY11" fmla="*/ 22137 h 862358"/>
              <a:gd name="connsiteX12" fmla="*/ 485282 w 1325881"/>
              <a:gd name="connsiteY12" fmla="*/ 0 h 862358"/>
              <a:gd name="connsiteX13" fmla="*/ 515694 w 1325881"/>
              <a:gd name="connsiteY13" fmla="*/ 0 h 862358"/>
              <a:gd name="connsiteX14" fmla="*/ 546208 w 1325881"/>
              <a:gd name="connsiteY14" fmla="*/ 22137 h 862358"/>
              <a:gd name="connsiteX15" fmla="*/ 546208 w 1325881"/>
              <a:gd name="connsiteY15" fmla="*/ 76119 h 862358"/>
              <a:gd name="connsiteX16" fmla="*/ 617220 w 1325881"/>
              <a:gd name="connsiteY16" fmla="*/ 76119 h 862358"/>
              <a:gd name="connsiteX17" fmla="*/ 617220 w 1325881"/>
              <a:gd name="connsiteY17" fmla="*/ 22137 h 862358"/>
              <a:gd name="connsiteX18" fmla="*/ 647734 w 1325881"/>
              <a:gd name="connsiteY18" fmla="*/ 0 h 862358"/>
              <a:gd name="connsiteX19" fmla="*/ 678146 w 1325881"/>
              <a:gd name="connsiteY19" fmla="*/ 0 h 862358"/>
              <a:gd name="connsiteX20" fmla="*/ 708660 w 1325881"/>
              <a:gd name="connsiteY20" fmla="*/ 22137 h 862358"/>
              <a:gd name="connsiteX21" fmla="*/ 708660 w 1325881"/>
              <a:gd name="connsiteY21" fmla="*/ 76119 h 862358"/>
              <a:gd name="connsiteX22" fmla="*/ 779672 w 1325881"/>
              <a:gd name="connsiteY22" fmla="*/ 76119 h 862358"/>
              <a:gd name="connsiteX23" fmla="*/ 779672 w 1325881"/>
              <a:gd name="connsiteY23" fmla="*/ 22137 h 862358"/>
              <a:gd name="connsiteX24" fmla="*/ 810186 w 1325881"/>
              <a:gd name="connsiteY24" fmla="*/ 0 h 862358"/>
              <a:gd name="connsiteX25" fmla="*/ 840598 w 1325881"/>
              <a:gd name="connsiteY25" fmla="*/ 0 h 862358"/>
              <a:gd name="connsiteX26" fmla="*/ 871112 w 1325881"/>
              <a:gd name="connsiteY26" fmla="*/ 22137 h 862358"/>
              <a:gd name="connsiteX27" fmla="*/ 871112 w 1325881"/>
              <a:gd name="connsiteY27" fmla="*/ 76119 h 862358"/>
              <a:gd name="connsiteX28" fmla="*/ 942124 w 1325881"/>
              <a:gd name="connsiteY28" fmla="*/ 76119 h 862358"/>
              <a:gd name="connsiteX29" fmla="*/ 942124 w 1325881"/>
              <a:gd name="connsiteY29" fmla="*/ 22137 h 862358"/>
              <a:gd name="connsiteX30" fmla="*/ 972638 w 1325881"/>
              <a:gd name="connsiteY30" fmla="*/ 0 h 862358"/>
              <a:gd name="connsiteX31" fmla="*/ 1003050 w 1325881"/>
              <a:gd name="connsiteY31" fmla="*/ 0 h 862358"/>
              <a:gd name="connsiteX32" fmla="*/ 1033564 w 1325881"/>
              <a:gd name="connsiteY32" fmla="*/ 22137 h 862358"/>
              <a:gd name="connsiteX33" fmla="*/ 1033564 w 1325881"/>
              <a:gd name="connsiteY33" fmla="*/ 76119 h 862358"/>
              <a:gd name="connsiteX34" fmla="*/ 1104576 w 1325881"/>
              <a:gd name="connsiteY34" fmla="*/ 76119 h 862358"/>
              <a:gd name="connsiteX35" fmla="*/ 1104576 w 1325881"/>
              <a:gd name="connsiteY35" fmla="*/ 22137 h 862358"/>
              <a:gd name="connsiteX36" fmla="*/ 1135090 w 1325881"/>
              <a:gd name="connsiteY36" fmla="*/ 0 h 862358"/>
              <a:gd name="connsiteX37" fmla="*/ 1165502 w 1325881"/>
              <a:gd name="connsiteY37" fmla="*/ 0 h 862358"/>
              <a:gd name="connsiteX38" fmla="*/ 1196016 w 1325881"/>
              <a:gd name="connsiteY38" fmla="*/ 22137 h 862358"/>
              <a:gd name="connsiteX39" fmla="*/ 1196016 w 1325881"/>
              <a:gd name="connsiteY39" fmla="*/ 76119 h 862358"/>
              <a:gd name="connsiteX40" fmla="*/ 1285404 w 1325881"/>
              <a:gd name="connsiteY40" fmla="*/ 76119 h 862358"/>
              <a:gd name="connsiteX41" fmla="*/ 1325881 w 1325881"/>
              <a:gd name="connsiteY41" fmla="*/ 116596 h 862358"/>
              <a:gd name="connsiteX42" fmla="*/ 1325881 w 1325881"/>
              <a:gd name="connsiteY42" fmla="*/ 745763 h 862358"/>
              <a:gd name="connsiteX43" fmla="*/ 1285404 w 1325881"/>
              <a:gd name="connsiteY43" fmla="*/ 786240 h 862358"/>
              <a:gd name="connsiteX44" fmla="*/ 1196016 w 1325881"/>
              <a:gd name="connsiteY44" fmla="*/ 786240 h 862358"/>
              <a:gd name="connsiteX45" fmla="*/ 1196016 w 1325881"/>
              <a:gd name="connsiteY45" fmla="*/ 840222 h 862358"/>
              <a:gd name="connsiteX46" fmla="*/ 1165502 w 1325881"/>
              <a:gd name="connsiteY46" fmla="*/ 862358 h 862358"/>
              <a:gd name="connsiteX47" fmla="*/ 1135090 w 1325881"/>
              <a:gd name="connsiteY47" fmla="*/ 862358 h 862358"/>
              <a:gd name="connsiteX48" fmla="*/ 1104576 w 1325881"/>
              <a:gd name="connsiteY48" fmla="*/ 840222 h 862358"/>
              <a:gd name="connsiteX49" fmla="*/ 1104576 w 1325881"/>
              <a:gd name="connsiteY49" fmla="*/ 786240 h 862358"/>
              <a:gd name="connsiteX50" fmla="*/ 1033564 w 1325881"/>
              <a:gd name="connsiteY50" fmla="*/ 786240 h 862358"/>
              <a:gd name="connsiteX51" fmla="*/ 1033564 w 1325881"/>
              <a:gd name="connsiteY51" fmla="*/ 840222 h 862358"/>
              <a:gd name="connsiteX52" fmla="*/ 1003050 w 1325881"/>
              <a:gd name="connsiteY52" fmla="*/ 862358 h 862358"/>
              <a:gd name="connsiteX53" fmla="*/ 972638 w 1325881"/>
              <a:gd name="connsiteY53" fmla="*/ 862358 h 862358"/>
              <a:gd name="connsiteX54" fmla="*/ 942124 w 1325881"/>
              <a:gd name="connsiteY54" fmla="*/ 840222 h 862358"/>
              <a:gd name="connsiteX55" fmla="*/ 942124 w 1325881"/>
              <a:gd name="connsiteY55" fmla="*/ 786240 h 862358"/>
              <a:gd name="connsiteX56" fmla="*/ 871112 w 1325881"/>
              <a:gd name="connsiteY56" fmla="*/ 786240 h 862358"/>
              <a:gd name="connsiteX57" fmla="*/ 871112 w 1325881"/>
              <a:gd name="connsiteY57" fmla="*/ 840222 h 862358"/>
              <a:gd name="connsiteX58" fmla="*/ 840598 w 1325881"/>
              <a:gd name="connsiteY58" fmla="*/ 862358 h 862358"/>
              <a:gd name="connsiteX59" fmla="*/ 810186 w 1325881"/>
              <a:gd name="connsiteY59" fmla="*/ 862358 h 862358"/>
              <a:gd name="connsiteX60" fmla="*/ 779672 w 1325881"/>
              <a:gd name="connsiteY60" fmla="*/ 840222 h 862358"/>
              <a:gd name="connsiteX61" fmla="*/ 779672 w 1325881"/>
              <a:gd name="connsiteY61" fmla="*/ 786240 h 862358"/>
              <a:gd name="connsiteX62" fmla="*/ 708660 w 1325881"/>
              <a:gd name="connsiteY62" fmla="*/ 786240 h 862358"/>
              <a:gd name="connsiteX63" fmla="*/ 708660 w 1325881"/>
              <a:gd name="connsiteY63" fmla="*/ 840222 h 862358"/>
              <a:gd name="connsiteX64" fmla="*/ 678146 w 1325881"/>
              <a:gd name="connsiteY64" fmla="*/ 862358 h 862358"/>
              <a:gd name="connsiteX65" fmla="*/ 647734 w 1325881"/>
              <a:gd name="connsiteY65" fmla="*/ 862358 h 862358"/>
              <a:gd name="connsiteX66" fmla="*/ 617220 w 1325881"/>
              <a:gd name="connsiteY66" fmla="*/ 840222 h 862358"/>
              <a:gd name="connsiteX67" fmla="*/ 617220 w 1325881"/>
              <a:gd name="connsiteY67" fmla="*/ 786240 h 862358"/>
              <a:gd name="connsiteX68" fmla="*/ 546208 w 1325881"/>
              <a:gd name="connsiteY68" fmla="*/ 786240 h 862358"/>
              <a:gd name="connsiteX69" fmla="*/ 546208 w 1325881"/>
              <a:gd name="connsiteY69" fmla="*/ 840222 h 862358"/>
              <a:gd name="connsiteX70" fmla="*/ 515694 w 1325881"/>
              <a:gd name="connsiteY70" fmla="*/ 862358 h 862358"/>
              <a:gd name="connsiteX71" fmla="*/ 485282 w 1325881"/>
              <a:gd name="connsiteY71" fmla="*/ 862358 h 862358"/>
              <a:gd name="connsiteX72" fmla="*/ 454768 w 1325881"/>
              <a:gd name="connsiteY72" fmla="*/ 840222 h 862358"/>
              <a:gd name="connsiteX73" fmla="*/ 454768 w 1325881"/>
              <a:gd name="connsiteY73" fmla="*/ 786240 h 862358"/>
              <a:gd name="connsiteX74" fmla="*/ 383756 w 1325881"/>
              <a:gd name="connsiteY74" fmla="*/ 786240 h 862358"/>
              <a:gd name="connsiteX75" fmla="*/ 383756 w 1325881"/>
              <a:gd name="connsiteY75" fmla="*/ 840222 h 862358"/>
              <a:gd name="connsiteX76" fmla="*/ 353242 w 1325881"/>
              <a:gd name="connsiteY76" fmla="*/ 862358 h 862358"/>
              <a:gd name="connsiteX77" fmla="*/ 322830 w 1325881"/>
              <a:gd name="connsiteY77" fmla="*/ 862358 h 862358"/>
              <a:gd name="connsiteX78" fmla="*/ 292316 w 1325881"/>
              <a:gd name="connsiteY78" fmla="*/ 840222 h 862358"/>
              <a:gd name="connsiteX79" fmla="*/ 292316 w 1325881"/>
              <a:gd name="connsiteY79" fmla="*/ 786240 h 862358"/>
              <a:gd name="connsiteX80" fmla="*/ 221304 w 1325881"/>
              <a:gd name="connsiteY80" fmla="*/ 786240 h 862358"/>
              <a:gd name="connsiteX81" fmla="*/ 221304 w 1325881"/>
              <a:gd name="connsiteY81" fmla="*/ 840222 h 862358"/>
              <a:gd name="connsiteX82" fmla="*/ 190790 w 1325881"/>
              <a:gd name="connsiteY82" fmla="*/ 862358 h 862358"/>
              <a:gd name="connsiteX83" fmla="*/ 160378 w 1325881"/>
              <a:gd name="connsiteY83" fmla="*/ 862358 h 862358"/>
              <a:gd name="connsiteX84" fmla="*/ 129864 w 1325881"/>
              <a:gd name="connsiteY84" fmla="*/ 840222 h 862358"/>
              <a:gd name="connsiteX85" fmla="*/ 129864 w 1325881"/>
              <a:gd name="connsiteY85" fmla="*/ 786240 h 862358"/>
              <a:gd name="connsiteX86" fmla="*/ 40477 w 1325881"/>
              <a:gd name="connsiteY86" fmla="*/ 786240 h 862358"/>
              <a:gd name="connsiteX87" fmla="*/ 0 w 1325881"/>
              <a:gd name="connsiteY87" fmla="*/ 745763 h 862358"/>
              <a:gd name="connsiteX88" fmla="*/ 0 w 1325881"/>
              <a:gd name="connsiteY88" fmla="*/ 116596 h 862358"/>
              <a:gd name="connsiteX89" fmla="*/ 40477 w 1325881"/>
              <a:gd name="connsiteY89" fmla="*/ 76119 h 862358"/>
              <a:gd name="connsiteX90" fmla="*/ 129864 w 1325881"/>
              <a:gd name="connsiteY90" fmla="*/ 76119 h 862358"/>
              <a:gd name="connsiteX91" fmla="*/ 129864 w 1325881"/>
              <a:gd name="connsiteY91" fmla="*/ 22137 h 862358"/>
              <a:gd name="connsiteX92" fmla="*/ 160378 w 1325881"/>
              <a:gd name="connsiteY92" fmla="*/ 0 h 862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1325881" h="862358">
                <a:moveTo>
                  <a:pt x="160378" y="0"/>
                </a:moveTo>
                <a:lnTo>
                  <a:pt x="190790" y="0"/>
                </a:lnTo>
                <a:cubicBezTo>
                  <a:pt x="207642" y="0"/>
                  <a:pt x="221304" y="9911"/>
                  <a:pt x="221304" y="22137"/>
                </a:cubicBezTo>
                <a:lnTo>
                  <a:pt x="221304" y="76119"/>
                </a:lnTo>
                <a:lnTo>
                  <a:pt x="292316" y="76119"/>
                </a:lnTo>
                <a:lnTo>
                  <a:pt x="292316" y="22137"/>
                </a:lnTo>
                <a:cubicBezTo>
                  <a:pt x="292316" y="9911"/>
                  <a:pt x="305978" y="0"/>
                  <a:pt x="322830" y="0"/>
                </a:cubicBezTo>
                <a:lnTo>
                  <a:pt x="353242" y="0"/>
                </a:lnTo>
                <a:cubicBezTo>
                  <a:pt x="370094" y="0"/>
                  <a:pt x="383756" y="9911"/>
                  <a:pt x="383756" y="22137"/>
                </a:cubicBezTo>
                <a:lnTo>
                  <a:pt x="383756" y="76119"/>
                </a:lnTo>
                <a:lnTo>
                  <a:pt x="454768" y="76119"/>
                </a:lnTo>
                <a:lnTo>
                  <a:pt x="454768" y="22137"/>
                </a:lnTo>
                <a:cubicBezTo>
                  <a:pt x="454768" y="9911"/>
                  <a:pt x="468430" y="0"/>
                  <a:pt x="485282" y="0"/>
                </a:cubicBezTo>
                <a:lnTo>
                  <a:pt x="515694" y="0"/>
                </a:lnTo>
                <a:cubicBezTo>
                  <a:pt x="532546" y="0"/>
                  <a:pt x="546208" y="9911"/>
                  <a:pt x="546208" y="22137"/>
                </a:cubicBezTo>
                <a:lnTo>
                  <a:pt x="546208" y="76119"/>
                </a:lnTo>
                <a:lnTo>
                  <a:pt x="617220" y="76119"/>
                </a:lnTo>
                <a:lnTo>
                  <a:pt x="617220" y="22137"/>
                </a:lnTo>
                <a:cubicBezTo>
                  <a:pt x="617220" y="9911"/>
                  <a:pt x="630882" y="0"/>
                  <a:pt x="647734" y="0"/>
                </a:cubicBezTo>
                <a:lnTo>
                  <a:pt x="678146" y="0"/>
                </a:lnTo>
                <a:cubicBezTo>
                  <a:pt x="694998" y="0"/>
                  <a:pt x="708660" y="9911"/>
                  <a:pt x="708660" y="22137"/>
                </a:cubicBezTo>
                <a:lnTo>
                  <a:pt x="708660" y="76119"/>
                </a:lnTo>
                <a:lnTo>
                  <a:pt x="779672" y="76119"/>
                </a:lnTo>
                <a:lnTo>
                  <a:pt x="779672" y="22137"/>
                </a:lnTo>
                <a:cubicBezTo>
                  <a:pt x="779672" y="9911"/>
                  <a:pt x="793334" y="0"/>
                  <a:pt x="810186" y="0"/>
                </a:cubicBezTo>
                <a:lnTo>
                  <a:pt x="840598" y="0"/>
                </a:lnTo>
                <a:cubicBezTo>
                  <a:pt x="857450" y="0"/>
                  <a:pt x="871112" y="9911"/>
                  <a:pt x="871112" y="22137"/>
                </a:cubicBezTo>
                <a:lnTo>
                  <a:pt x="871112" y="76119"/>
                </a:lnTo>
                <a:lnTo>
                  <a:pt x="942124" y="76119"/>
                </a:lnTo>
                <a:lnTo>
                  <a:pt x="942124" y="22137"/>
                </a:lnTo>
                <a:cubicBezTo>
                  <a:pt x="942124" y="9911"/>
                  <a:pt x="955786" y="0"/>
                  <a:pt x="972638" y="0"/>
                </a:cubicBezTo>
                <a:lnTo>
                  <a:pt x="1003050" y="0"/>
                </a:lnTo>
                <a:cubicBezTo>
                  <a:pt x="1019902" y="0"/>
                  <a:pt x="1033564" y="9911"/>
                  <a:pt x="1033564" y="22137"/>
                </a:cubicBezTo>
                <a:lnTo>
                  <a:pt x="1033564" y="76119"/>
                </a:lnTo>
                <a:lnTo>
                  <a:pt x="1104576" y="76119"/>
                </a:lnTo>
                <a:lnTo>
                  <a:pt x="1104576" y="22137"/>
                </a:lnTo>
                <a:cubicBezTo>
                  <a:pt x="1104576" y="9911"/>
                  <a:pt x="1118238" y="0"/>
                  <a:pt x="1135090" y="0"/>
                </a:cubicBezTo>
                <a:lnTo>
                  <a:pt x="1165502" y="0"/>
                </a:lnTo>
                <a:cubicBezTo>
                  <a:pt x="1182354" y="0"/>
                  <a:pt x="1196016" y="9911"/>
                  <a:pt x="1196016" y="22137"/>
                </a:cubicBezTo>
                <a:lnTo>
                  <a:pt x="1196016" y="76119"/>
                </a:lnTo>
                <a:lnTo>
                  <a:pt x="1285404" y="76119"/>
                </a:lnTo>
                <a:cubicBezTo>
                  <a:pt x="1307759" y="76119"/>
                  <a:pt x="1325881" y="94241"/>
                  <a:pt x="1325881" y="116596"/>
                </a:cubicBezTo>
                <a:lnTo>
                  <a:pt x="1325881" y="745763"/>
                </a:lnTo>
                <a:cubicBezTo>
                  <a:pt x="1325881" y="768118"/>
                  <a:pt x="1307759" y="786240"/>
                  <a:pt x="1285404" y="786240"/>
                </a:cubicBezTo>
                <a:lnTo>
                  <a:pt x="1196016" y="786240"/>
                </a:lnTo>
                <a:lnTo>
                  <a:pt x="1196016" y="840222"/>
                </a:lnTo>
                <a:cubicBezTo>
                  <a:pt x="1196016" y="852447"/>
                  <a:pt x="1182354" y="862358"/>
                  <a:pt x="1165502" y="862358"/>
                </a:cubicBezTo>
                <a:lnTo>
                  <a:pt x="1135090" y="862358"/>
                </a:lnTo>
                <a:cubicBezTo>
                  <a:pt x="1118238" y="862358"/>
                  <a:pt x="1104576" y="852447"/>
                  <a:pt x="1104576" y="840222"/>
                </a:cubicBezTo>
                <a:lnTo>
                  <a:pt x="1104576" y="786240"/>
                </a:lnTo>
                <a:lnTo>
                  <a:pt x="1033564" y="786240"/>
                </a:lnTo>
                <a:lnTo>
                  <a:pt x="1033564" y="840222"/>
                </a:lnTo>
                <a:cubicBezTo>
                  <a:pt x="1033564" y="852447"/>
                  <a:pt x="1019902" y="862358"/>
                  <a:pt x="1003050" y="862358"/>
                </a:cubicBezTo>
                <a:lnTo>
                  <a:pt x="972638" y="862358"/>
                </a:lnTo>
                <a:cubicBezTo>
                  <a:pt x="955786" y="862358"/>
                  <a:pt x="942124" y="852447"/>
                  <a:pt x="942124" y="840222"/>
                </a:cubicBezTo>
                <a:lnTo>
                  <a:pt x="942124" y="786240"/>
                </a:lnTo>
                <a:lnTo>
                  <a:pt x="871112" y="786240"/>
                </a:lnTo>
                <a:lnTo>
                  <a:pt x="871112" y="840222"/>
                </a:lnTo>
                <a:cubicBezTo>
                  <a:pt x="871112" y="852447"/>
                  <a:pt x="857450" y="862358"/>
                  <a:pt x="840598" y="862358"/>
                </a:cubicBezTo>
                <a:lnTo>
                  <a:pt x="810186" y="862358"/>
                </a:lnTo>
                <a:cubicBezTo>
                  <a:pt x="793334" y="862358"/>
                  <a:pt x="779672" y="852447"/>
                  <a:pt x="779672" y="840222"/>
                </a:cubicBezTo>
                <a:lnTo>
                  <a:pt x="779672" y="786240"/>
                </a:lnTo>
                <a:lnTo>
                  <a:pt x="708660" y="786240"/>
                </a:lnTo>
                <a:lnTo>
                  <a:pt x="708660" y="840222"/>
                </a:lnTo>
                <a:cubicBezTo>
                  <a:pt x="708660" y="852447"/>
                  <a:pt x="694998" y="862358"/>
                  <a:pt x="678146" y="862358"/>
                </a:cubicBezTo>
                <a:lnTo>
                  <a:pt x="647734" y="862358"/>
                </a:lnTo>
                <a:cubicBezTo>
                  <a:pt x="630882" y="862358"/>
                  <a:pt x="617220" y="852447"/>
                  <a:pt x="617220" y="840222"/>
                </a:cubicBezTo>
                <a:lnTo>
                  <a:pt x="617220" y="786240"/>
                </a:lnTo>
                <a:lnTo>
                  <a:pt x="546208" y="786240"/>
                </a:lnTo>
                <a:lnTo>
                  <a:pt x="546208" y="840222"/>
                </a:lnTo>
                <a:cubicBezTo>
                  <a:pt x="546208" y="852447"/>
                  <a:pt x="532546" y="862358"/>
                  <a:pt x="515694" y="862358"/>
                </a:cubicBezTo>
                <a:lnTo>
                  <a:pt x="485282" y="862358"/>
                </a:lnTo>
                <a:cubicBezTo>
                  <a:pt x="468430" y="862358"/>
                  <a:pt x="454768" y="852447"/>
                  <a:pt x="454768" y="840222"/>
                </a:cubicBezTo>
                <a:lnTo>
                  <a:pt x="454768" y="786240"/>
                </a:lnTo>
                <a:lnTo>
                  <a:pt x="383756" y="786240"/>
                </a:lnTo>
                <a:lnTo>
                  <a:pt x="383756" y="840222"/>
                </a:lnTo>
                <a:cubicBezTo>
                  <a:pt x="383756" y="852447"/>
                  <a:pt x="370094" y="862358"/>
                  <a:pt x="353242" y="862358"/>
                </a:cubicBezTo>
                <a:lnTo>
                  <a:pt x="322830" y="862358"/>
                </a:lnTo>
                <a:cubicBezTo>
                  <a:pt x="305978" y="862358"/>
                  <a:pt x="292316" y="852447"/>
                  <a:pt x="292316" y="840222"/>
                </a:cubicBezTo>
                <a:lnTo>
                  <a:pt x="292316" y="786240"/>
                </a:lnTo>
                <a:lnTo>
                  <a:pt x="221304" y="786240"/>
                </a:lnTo>
                <a:lnTo>
                  <a:pt x="221304" y="840222"/>
                </a:lnTo>
                <a:cubicBezTo>
                  <a:pt x="221304" y="852447"/>
                  <a:pt x="207642" y="862358"/>
                  <a:pt x="190790" y="862358"/>
                </a:cubicBezTo>
                <a:lnTo>
                  <a:pt x="160378" y="862358"/>
                </a:lnTo>
                <a:cubicBezTo>
                  <a:pt x="143526" y="862358"/>
                  <a:pt x="129864" y="852447"/>
                  <a:pt x="129864" y="840222"/>
                </a:cubicBezTo>
                <a:lnTo>
                  <a:pt x="129864" y="786240"/>
                </a:lnTo>
                <a:lnTo>
                  <a:pt x="40477" y="786240"/>
                </a:lnTo>
                <a:cubicBezTo>
                  <a:pt x="18122" y="786240"/>
                  <a:pt x="0" y="768118"/>
                  <a:pt x="0" y="745763"/>
                </a:cubicBezTo>
                <a:lnTo>
                  <a:pt x="0" y="116596"/>
                </a:lnTo>
                <a:cubicBezTo>
                  <a:pt x="0" y="94241"/>
                  <a:pt x="18122" y="76119"/>
                  <a:pt x="40477" y="76119"/>
                </a:cubicBezTo>
                <a:lnTo>
                  <a:pt x="129864" y="76119"/>
                </a:lnTo>
                <a:lnTo>
                  <a:pt x="129864" y="22137"/>
                </a:lnTo>
                <a:cubicBezTo>
                  <a:pt x="129864" y="9911"/>
                  <a:pt x="143526" y="0"/>
                  <a:pt x="16037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21" name="Graphic 20" descr="Envelope">
            <a:extLst>
              <a:ext uri="{FF2B5EF4-FFF2-40B4-BE49-F238E27FC236}">
                <a16:creationId xmlns:a16="http://schemas.microsoft.com/office/drawing/2014/main" id="{245BC6B1-DD0B-395B-5605-DC4BCB65780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605128" y="5152577"/>
            <a:ext cx="955991" cy="955991"/>
          </a:xfrm>
          <a:prstGeom prst="rect">
            <a:avLst/>
          </a:prstGeom>
        </p:spPr>
      </p:pic>
      <p:sp>
        <p:nvSpPr>
          <p:cNvPr id="22" name="Rectangle 21">
            <a:extLst>
              <a:ext uri="{FF2B5EF4-FFF2-40B4-BE49-F238E27FC236}">
                <a16:creationId xmlns:a16="http://schemas.microsoft.com/office/drawing/2014/main" id="{83EAEE5B-023B-CABB-F446-1E046B932730}"/>
              </a:ext>
            </a:extLst>
          </p:cNvPr>
          <p:cNvSpPr/>
          <p:nvPr/>
        </p:nvSpPr>
        <p:spPr>
          <a:xfrm>
            <a:off x="3591857" y="5566789"/>
            <a:ext cx="5269584" cy="923330"/>
          </a:xfrm>
          <a:prstGeom prst="rect">
            <a:avLst/>
          </a:prstGeom>
          <a:noFill/>
        </p:spPr>
        <p:txBody>
          <a:bodyPr wrap="none" lIns="91440" tIns="45720" rIns="91440" bIns="45720">
            <a:spAutoFit/>
          </a:bodyPr>
          <a:lstStyle/>
          <a:p>
            <a:pPr algn="ctr"/>
            <a:r>
              <a:rPr lang="en-US" sz="5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rPr>
              <a:t>BLOCK DIAGRAM </a:t>
            </a:r>
          </a:p>
        </p:txBody>
      </p:sp>
    </p:spTree>
    <p:extLst>
      <p:ext uri="{BB962C8B-B14F-4D97-AF65-F5344CB8AC3E}">
        <p14:creationId xmlns:p14="http://schemas.microsoft.com/office/powerpoint/2010/main" val="312300112"/>
      </p:ext>
    </p:extLst>
  </p:cSld>
  <p:clrMapOvr>
    <a:masterClrMapping/>
  </p:clrMapOvr>
</p:sld>
</file>

<file path=ppt/theme/theme1.xml><?xml version="1.0" encoding="utf-8"?>
<a:theme xmlns:a="http://schemas.openxmlformats.org/drawingml/2006/main" name="Cover and End Slide Master">
  <a:themeElements>
    <a:clrScheme name="ALLPPT - COLOR 001">
      <a:dk1>
        <a:sysClr val="windowText" lastClr="000000"/>
      </a:dk1>
      <a:lt1>
        <a:sysClr val="window" lastClr="FFFFFF"/>
      </a:lt1>
      <a:dk2>
        <a:srgbClr val="44546A"/>
      </a:dk2>
      <a:lt2>
        <a:srgbClr val="E7E6E6"/>
      </a:lt2>
      <a:accent1>
        <a:srgbClr val="1FFBFD"/>
      </a:accent1>
      <a:accent2>
        <a:srgbClr val="0AA6ED"/>
      </a:accent2>
      <a:accent3>
        <a:srgbClr val="0085F2"/>
      </a:accent3>
      <a:accent4>
        <a:srgbClr val="125AC4"/>
      </a:accent4>
      <a:accent5>
        <a:srgbClr val="00307E"/>
      </a:accent5>
      <a:accent6>
        <a:srgbClr val="00001F"/>
      </a:accent6>
      <a:hlink>
        <a:srgbClr val="FFFFFF"/>
      </a:hlink>
      <a:folHlink>
        <a:srgbClr val="262626"/>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 - COLOR 001">
      <a:dk1>
        <a:sysClr val="windowText" lastClr="000000"/>
      </a:dk1>
      <a:lt1>
        <a:sysClr val="window" lastClr="FFFFFF"/>
      </a:lt1>
      <a:dk2>
        <a:srgbClr val="44546A"/>
      </a:dk2>
      <a:lt2>
        <a:srgbClr val="E7E6E6"/>
      </a:lt2>
      <a:accent1>
        <a:srgbClr val="1FFBFD"/>
      </a:accent1>
      <a:accent2>
        <a:srgbClr val="0AA6ED"/>
      </a:accent2>
      <a:accent3>
        <a:srgbClr val="0085F2"/>
      </a:accent3>
      <a:accent4>
        <a:srgbClr val="125AC4"/>
      </a:accent4>
      <a:accent5>
        <a:srgbClr val="00307E"/>
      </a:accent5>
      <a:accent6>
        <a:srgbClr val="00001F"/>
      </a:accent6>
      <a:hlink>
        <a:srgbClr val="FFFFFF"/>
      </a:hlink>
      <a:folHlink>
        <a:srgbClr val="262626"/>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 - COLOR 001">
      <a:dk1>
        <a:sysClr val="windowText" lastClr="000000"/>
      </a:dk1>
      <a:lt1>
        <a:sysClr val="window" lastClr="FFFFFF"/>
      </a:lt1>
      <a:dk2>
        <a:srgbClr val="44546A"/>
      </a:dk2>
      <a:lt2>
        <a:srgbClr val="E7E6E6"/>
      </a:lt2>
      <a:accent1>
        <a:srgbClr val="1FFBFD"/>
      </a:accent1>
      <a:accent2>
        <a:srgbClr val="0AA6ED"/>
      </a:accent2>
      <a:accent3>
        <a:srgbClr val="0085F2"/>
      </a:accent3>
      <a:accent4>
        <a:srgbClr val="125AC4"/>
      </a:accent4>
      <a:accent5>
        <a:srgbClr val="00307E"/>
      </a:accent5>
      <a:accent6>
        <a:srgbClr val="00001F"/>
      </a:accent6>
      <a:hlink>
        <a:srgbClr val="FFFFFF"/>
      </a:hlink>
      <a:folHlink>
        <a:srgbClr val="262626"/>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4458</TotalTime>
  <Words>360</Words>
  <Application>Microsoft Office PowerPoint</Application>
  <PresentationFormat>Widescreen</PresentationFormat>
  <Paragraphs>45</Paragraphs>
  <Slides>12</Slides>
  <Notes>0</Notes>
  <HiddenSlides>0</HiddenSlides>
  <MMClips>0</MMClips>
  <ScaleCrop>false</ScaleCrop>
  <HeadingPairs>
    <vt:vector size="6" baseType="variant">
      <vt:variant>
        <vt:lpstr>Fonts Used</vt:lpstr>
      </vt:variant>
      <vt:variant>
        <vt:i4>3</vt:i4>
      </vt:variant>
      <vt:variant>
        <vt:lpstr>Theme</vt:lpstr>
      </vt:variant>
      <vt:variant>
        <vt:i4>3</vt:i4>
      </vt:variant>
      <vt:variant>
        <vt:lpstr>Slide Titles</vt:lpstr>
      </vt:variant>
      <vt:variant>
        <vt:i4>12</vt:i4>
      </vt:variant>
    </vt:vector>
  </HeadingPairs>
  <TitlesOfParts>
    <vt:vector size="18" baseType="lpstr">
      <vt:lpstr>Arial</vt:lpstr>
      <vt:lpstr>Calibri</vt:lpstr>
      <vt:lpstr>Calibri Light</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Siddharthi Saha</cp:lastModifiedBy>
  <cp:revision>61</cp:revision>
  <dcterms:created xsi:type="dcterms:W3CDTF">2020-01-20T05:08:25Z</dcterms:created>
  <dcterms:modified xsi:type="dcterms:W3CDTF">2022-06-12T20:36:25Z</dcterms:modified>
</cp:coreProperties>
</file>