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1" r:id="rId5"/>
  </p:sldMasterIdLst>
  <p:notesMasterIdLst>
    <p:notesMasterId r:id="rId17"/>
  </p:notesMasterIdLst>
  <p:handoutMasterIdLst>
    <p:handoutMasterId r:id="rId18"/>
  </p:handoutMasterIdLst>
  <p:sldIdLst>
    <p:sldId id="324" r:id="rId6"/>
    <p:sldId id="302" r:id="rId7"/>
    <p:sldId id="327" r:id="rId8"/>
    <p:sldId id="328" r:id="rId9"/>
    <p:sldId id="325" r:id="rId10"/>
    <p:sldId id="295" r:id="rId11"/>
    <p:sldId id="329" r:id="rId12"/>
    <p:sldId id="330" r:id="rId13"/>
    <p:sldId id="331" r:id="rId14"/>
    <p:sldId id="333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67153-674E-4F03-AD98-E09E4147CF89}" v="18" dt="2022-10-06T10:55:55.039"/>
    <p1510:client id="{5C916849-D224-499D-BCFC-FA9658FA60AA}" v="909" dt="2022-10-06T10:54:42.991"/>
    <p1510:client id="{7E973729-C44F-404F-8057-937B86A55E08}" v="15" dt="2022-10-06T11:16:54.61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jain" userId="cd236d9f46d35237" providerId="Windows Live" clId="Web-{3A367153-674E-4F03-AD98-E09E4147CF89}"/>
    <pc:docChg chg="modSld">
      <pc:chgData name="siddharth jain" userId="cd236d9f46d35237" providerId="Windows Live" clId="Web-{3A367153-674E-4F03-AD98-E09E4147CF89}" dt="2022-10-06T10:55:55.039" v="17" actId="14100"/>
      <pc:docMkLst>
        <pc:docMk/>
      </pc:docMkLst>
      <pc:sldChg chg="modSp">
        <pc:chgData name="siddharth jain" userId="cd236d9f46d35237" providerId="Windows Live" clId="Web-{3A367153-674E-4F03-AD98-E09E4147CF89}" dt="2022-10-06T10:55:55.039" v="17" actId="14100"/>
        <pc:sldMkLst>
          <pc:docMk/>
          <pc:sldMk cId="1341901065" sldId="302"/>
        </pc:sldMkLst>
        <pc:spChg chg="mod">
          <ac:chgData name="siddharth jain" userId="cd236d9f46d35237" providerId="Windows Live" clId="Web-{3A367153-674E-4F03-AD98-E09E4147CF89}" dt="2022-10-06T10:55:55.039" v="17" actId="14100"/>
          <ac:spMkLst>
            <pc:docMk/>
            <pc:sldMk cId="1341901065" sldId="302"/>
            <ac:spMk id="7" creationId="{B21C28F5-3CA3-4B78-B5C9-550C00BB3174}"/>
          </ac:spMkLst>
        </pc:spChg>
      </pc:sldChg>
      <pc:sldChg chg="addSp modSp">
        <pc:chgData name="siddharth jain" userId="cd236d9f46d35237" providerId="Windows Live" clId="Web-{3A367153-674E-4F03-AD98-E09E4147CF89}" dt="2022-10-06T10:39:27.935" v="16" actId="1076"/>
        <pc:sldMkLst>
          <pc:docMk/>
          <pc:sldMk cId="2926990375" sldId="330"/>
        </pc:sldMkLst>
        <pc:spChg chg="add">
          <ac:chgData name="siddharth jain" userId="cd236d9f46d35237" providerId="Windows Live" clId="Web-{3A367153-674E-4F03-AD98-E09E4147CF89}" dt="2022-10-06T10:32:20.358" v="15"/>
          <ac:spMkLst>
            <pc:docMk/>
            <pc:sldMk cId="2926990375" sldId="330"/>
            <ac:spMk id="2" creationId="{8F2632B0-3A82-1693-3B00-4737D0ECECC0}"/>
          </ac:spMkLst>
        </pc:spChg>
        <pc:picChg chg="mod">
          <ac:chgData name="siddharth jain" userId="cd236d9f46d35237" providerId="Windows Live" clId="Web-{3A367153-674E-4F03-AD98-E09E4147CF89}" dt="2022-10-06T10:27:39.162" v="3" actId="1076"/>
          <ac:picMkLst>
            <pc:docMk/>
            <pc:sldMk cId="2926990375" sldId="330"/>
            <ac:picMk id="15" creationId="{31D5065B-DC9A-EA35-242B-A57A8402316F}"/>
          </ac:picMkLst>
        </pc:picChg>
        <pc:picChg chg="mod">
          <ac:chgData name="siddharth jain" userId="cd236d9f46d35237" providerId="Windows Live" clId="Web-{3A367153-674E-4F03-AD98-E09E4147CF89}" dt="2022-10-06T10:27:31.271" v="1" actId="1076"/>
          <ac:picMkLst>
            <pc:docMk/>
            <pc:sldMk cId="2926990375" sldId="330"/>
            <ac:picMk id="17" creationId="{FBDB8D86-CBFA-2325-9B7B-82E0E370BC60}"/>
          </ac:picMkLst>
        </pc:picChg>
        <pc:cxnChg chg="mod">
          <ac:chgData name="siddharth jain" userId="cd236d9f46d35237" providerId="Windows Live" clId="Web-{3A367153-674E-4F03-AD98-E09E4147CF89}" dt="2022-10-06T10:39:27.935" v="16" actId="1076"/>
          <ac:cxnSpMkLst>
            <pc:docMk/>
            <pc:sldMk cId="2926990375" sldId="330"/>
            <ac:cxnSpMk id="24" creationId="{2724E2D7-488D-E97A-41B1-BC773553F487}"/>
          </ac:cxnSpMkLst>
        </pc:cxnChg>
      </pc:sldChg>
      <pc:sldChg chg="modSp">
        <pc:chgData name="siddharth jain" userId="cd236d9f46d35237" providerId="Windows Live" clId="Web-{3A367153-674E-4F03-AD98-E09E4147CF89}" dt="2022-10-06T10:31:21.325" v="7" actId="14100"/>
        <pc:sldMkLst>
          <pc:docMk/>
          <pc:sldMk cId="1834118975" sldId="331"/>
        </pc:sldMkLst>
        <pc:picChg chg="mod">
          <ac:chgData name="siddharth jain" userId="cd236d9f46d35237" providerId="Windows Live" clId="Web-{3A367153-674E-4F03-AD98-E09E4147CF89}" dt="2022-10-06T10:31:19.122" v="6" actId="14100"/>
          <ac:picMkLst>
            <pc:docMk/>
            <pc:sldMk cId="1834118975" sldId="331"/>
            <ac:picMk id="7" creationId="{06255648-8E2D-A267-0DBE-E801682E84A9}"/>
          </ac:picMkLst>
        </pc:picChg>
        <pc:picChg chg="mod">
          <ac:chgData name="siddharth jain" userId="cd236d9f46d35237" providerId="Windows Live" clId="Web-{3A367153-674E-4F03-AD98-E09E4147CF89}" dt="2022-10-06T10:31:12.309" v="5" actId="14100"/>
          <ac:picMkLst>
            <pc:docMk/>
            <pc:sldMk cId="1834118975" sldId="331"/>
            <ac:picMk id="9" creationId="{B2CA2429-397C-CA34-B59C-15895CAE1DBF}"/>
          </ac:picMkLst>
        </pc:picChg>
        <pc:picChg chg="mod">
          <ac:chgData name="siddharth jain" userId="cd236d9f46d35237" providerId="Windows Live" clId="Web-{3A367153-674E-4F03-AD98-E09E4147CF89}" dt="2022-10-06T10:31:21.325" v="7" actId="14100"/>
          <ac:picMkLst>
            <pc:docMk/>
            <pc:sldMk cId="1834118975" sldId="331"/>
            <ac:picMk id="11" creationId="{AAE81B4C-4B9E-DA6F-BD11-79BC87B330F0}"/>
          </ac:picMkLst>
        </pc:picChg>
      </pc:sldChg>
      <pc:sldChg chg="modSp">
        <pc:chgData name="siddharth jain" userId="cd236d9f46d35237" providerId="Windows Live" clId="Web-{3A367153-674E-4F03-AD98-E09E4147CF89}" dt="2022-10-06T10:31:30.466" v="9" actId="14100"/>
        <pc:sldMkLst>
          <pc:docMk/>
          <pc:sldMk cId="2762599949" sldId="332"/>
        </pc:sldMkLst>
        <pc:picChg chg="mod">
          <ac:chgData name="siddharth jain" userId="cd236d9f46d35237" providerId="Windows Live" clId="Web-{3A367153-674E-4F03-AD98-E09E4147CF89}" dt="2022-10-06T10:31:30.466" v="9" actId="14100"/>
          <ac:picMkLst>
            <pc:docMk/>
            <pc:sldMk cId="2762599949" sldId="332"/>
            <ac:picMk id="5" creationId="{4705D970-B2DB-A08D-A811-B72E2ED7E8B5}"/>
          </ac:picMkLst>
        </pc:picChg>
        <pc:picChg chg="mod">
          <ac:chgData name="siddharth jain" userId="cd236d9f46d35237" providerId="Windows Live" clId="Web-{3A367153-674E-4F03-AD98-E09E4147CF89}" dt="2022-10-06T10:31:26.935" v="8" actId="14100"/>
          <ac:picMkLst>
            <pc:docMk/>
            <pc:sldMk cId="2762599949" sldId="332"/>
            <ac:picMk id="7" creationId="{B1F60CA9-90B0-A566-4A98-64F82093B8B0}"/>
          </ac:picMkLst>
        </pc:picChg>
      </pc:sldChg>
      <pc:sldChg chg="modSp">
        <pc:chgData name="siddharth jain" userId="cd236d9f46d35237" providerId="Windows Live" clId="Web-{3A367153-674E-4F03-AD98-E09E4147CF89}" dt="2022-10-06T10:31:58.733" v="14" actId="1076"/>
        <pc:sldMkLst>
          <pc:docMk/>
          <pc:sldMk cId="2141634932" sldId="333"/>
        </pc:sldMkLst>
        <pc:picChg chg="mod">
          <ac:chgData name="siddharth jain" userId="cd236d9f46d35237" providerId="Windows Live" clId="Web-{3A367153-674E-4F03-AD98-E09E4147CF89}" dt="2022-10-06T10:31:40.295" v="11" actId="14100"/>
          <ac:picMkLst>
            <pc:docMk/>
            <pc:sldMk cId="2141634932" sldId="333"/>
            <ac:picMk id="5" creationId="{741A4627-60D9-6FFD-318F-86FD2275BFB4}"/>
          </ac:picMkLst>
        </pc:picChg>
        <pc:picChg chg="mod">
          <ac:chgData name="siddharth jain" userId="cd236d9f46d35237" providerId="Windows Live" clId="Web-{3A367153-674E-4F03-AD98-E09E4147CF89}" dt="2022-10-06T10:31:58.733" v="14" actId="1076"/>
          <ac:picMkLst>
            <pc:docMk/>
            <pc:sldMk cId="2141634932" sldId="333"/>
            <ac:picMk id="7" creationId="{FB32CBEF-2189-2821-8AF4-57F0D12010DD}"/>
          </ac:picMkLst>
        </pc:picChg>
        <pc:picChg chg="mod">
          <ac:chgData name="siddharth jain" userId="cd236d9f46d35237" providerId="Windows Live" clId="Web-{3A367153-674E-4F03-AD98-E09E4147CF89}" dt="2022-10-06T10:31:46.420" v="13" actId="1076"/>
          <ac:picMkLst>
            <pc:docMk/>
            <pc:sldMk cId="2141634932" sldId="333"/>
            <ac:picMk id="11" creationId="{4D588DBB-1EFF-F4D0-EFF7-3FF9FAC618BF}"/>
          </ac:picMkLst>
        </pc:picChg>
      </pc:sldChg>
    </pc:docChg>
  </pc:docChgLst>
  <pc:docChgLst>
    <pc:chgData name="siddharth jain" userId="cd236d9f46d35237" providerId="LiveId" clId="{5C916849-D224-499D-BCFC-FA9658FA60AA}"/>
    <pc:docChg chg="undo redo custSel addSld delSld modSld sldOrd modMainMaster">
      <pc:chgData name="siddharth jain" userId="cd236d9f46d35237" providerId="LiveId" clId="{5C916849-D224-499D-BCFC-FA9658FA60AA}" dt="2022-10-06T10:54:42.991" v="2198" actId="11529"/>
      <pc:docMkLst>
        <pc:docMk/>
      </pc:docMkLst>
      <pc:sldChg chg="addSp delSp modSp mod modClrScheme chgLayout">
        <pc:chgData name="siddharth jain" userId="cd236d9f46d35237" providerId="LiveId" clId="{5C916849-D224-499D-BCFC-FA9658FA60AA}" dt="2022-10-06T10:44:23.291" v="1815" actId="20577"/>
        <pc:sldMkLst>
          <pc:docMk/>
          <pc:sldMk cId="2575421478" sldId="295"/>
        </pc:sldMkLst>
        <pc:spChg chg="mod ord">
          <ac:chgData name="siddharth jain" userId="cd236d9f46d35237" providerId="LiveId" clId="{5C916849-D224-499D-BCFC-FA9658FA60AA}" dt="2022-10-06T10:18:54.022" v="1263"/>
          <ac:spMkLst>
            <pc:docMk/>
            <pc:sldMk cId="2575421478" sldId="295"/>
            <ac:spMk id="2" creationId="{BC0F258B-C7DD-BBA3-A856-6749627C7C43}"/>
          </ac:spMkLst>
        </pc:spChg>
        <pc:spChg chg="add mod ord">
          <ac:chgData name="siddharth jain" userId="cd236d9f46d35237" providerId="LiveId" clId="{5C916849-D224-499D-BCFC-FA9658FA60AA}" dt="2022-10-06T09:42:02.774" v="764" actId="12"/>
          <ac:spMkLst>
            <pc:docMk/>
            <pc:sldMk cId="2575421478" sldId="295"/>
            <ac:spMk id="3" creationId="{7C6EBD55-51D5-8F3E-914F-CF99D672E462}"/>
          </ac:spMkLst>
        </pc:spChg>
        <pc:spChg chg="mod ord">
          <ac:chgData name="siddharth jain" userId="cd236d9f46d35237" providerId="LiveId" clId="{5C916849-D224-499D-BCFC-FA9658FA60AA}" dt="2022-10-06T09:29:00.697" v="229" actId="14100"/>
          <ac:spMkLst>
            <pc:docMk/>
            <pc:sldMk cId="2575421478" sldId="295"/>
            <ac:spMk id="5" creationId="{BA86A9EC-640F-47FB-AA92-2851B3012347}"/>
          </ac:spMkLst>
        </pc:spChg>
        <pc:spChg chg="add del mod">
          <ac:chgData name="siddharth jain" userId="cd236d9f46d35237" providerId="LiveId" clId="{5C916849-D224-499D-BCFC-FA9658FA60AA}" dt="2022-10-04T14:55:06.175" v="48"/>
          <ac:spMkLst>
            <pc:docMk/>
            <pc:sldMk cId="2575421478" sldId="295"/>
            <ac:spMk id="6" creationId="{707230C1-4A94-6A44-1AFF-F6FBDC9A7ED5}"/>
          </ac:spMkLst>
        </pc:spChg>
        <pc:spChg chg="add mod ord">
          <ac:chgData name="siddharth jain" userId="cd236d9f46d35237" providerId="LiveId" clId="{5C916849-D224-499D-BCFC-FA9658FA60AA}" dt="2022-10-06T10:18:54.022" v="1263"/>
          <ac:spMkLst>
            <pc:docMk/>
            <pc:sldMk cId="2575421478" sldId="295"/>
            <ac:spMk id="6" creationId="{E9B83F91-891A-B408-BA99-9C90718C4B2A}"/>
          </ac:spMkLst>
        </pc:spChg>
        <pc:spChg chg="add mod">
          <ac:chgData name="siddharth jain" userId="cd236d9f46d35237" providerId="LiveId" clId="{5C916849-D224-499D-BCFC-FA9658FA60AA}" dt="2022-10-06T09:44:33.775" v="839" actId="1076"/>
          <ac:spMkLst>
            <pc:docMk/>
            <pc:sldMk cId="2575421478" sldId="295"/>
            <ac:spMk id="7" creationId="{F3A40223-6B4D-95BB-3EB0-6328643994FC}"/>
          </ac:spMkLst>
        </pc:spChg>
        <pc:spChg chg="add mod ord">
          <ac:chgData name="siddharth jain" userId="cd236d9f46d35237" providerId="LiveId" clId="{5C916849-D224-499D-BCFC-FA9658FA60AA}" dt="2022-10-06T09:51:23.474" v="940" actId="113"/>
          <ac:spMkLst>
            <pc:docMk/>
            <pc:sldMk cId="2575421478" sldId="295"/>
            <ac:spMk id="8" creationId="{3DB5B689-6D6B-98FB-2838-0CB388D783ED}"/>
          </ac:spMkLst>
        </pc:spChg>
        <pc:spChg chg="add del mod ord">
          <ac:chgData name="siddharth jain" userId="cd236d9f46d35237" providerId="LiveId" clId="{5C916849-D224-499D-BCFC-FA9658FA60AA}" dt="2022-10-06T09:29:15.106" v="233" actId="478"/>
          <ac:spMkLst>
            <pc:docMk/>
            <pc:sldMk cId="2575421478" sldId="295"/>
            <ac:spMk id="9" creationId="{C6DA64EC-1B6E-C49E-B58E-6F811846A168}"/>
          </ac:spMkLst>
        </pc:spChg>
        <pc:spChg chg="add mod">
          <ac:chgData name="siddharth jain" userId="cd236d9f46d35237" providerId="LiveId" clId="{5C916849-D224-499D-BCFC-FA9658FA60AA}" dt="2022-10-06T09:44:37.067" v="840" actId="1076"/>
          <ac:spMkLst>
            <pc:docMk/>
            <pc:sldMk cId="2575421478" sldId="295"/>
            <ac:spMk id="10" creationId="{7F5A9D55-F216-1BF5-B1EF-316C96C9B248}"/>
          </ac:spMkLst>
        </pc:spChg>
        <pc:spChg chg="add del">
          <ac:chgData name="siddharth jain" userId="cd236d9f46d35237" providerId="LiveId" clId="{5C916849-D224-499D-BCFC-FA9658FA60AA}" dt="2022-10-06T09:40:05.109" v="748" actId="22"/>
          <ac:spMkLst>
            <pc:docMk/>
            <pc:sldMk cId="2575421478" sldId="295"/>
            <ac:spMk id="16" creationId="{528BB480-64CB-6A06-5A03-B7168AF4E0DF}"/>
          </ac:spMkLst>
        </pc:spChg>
        <pc:spChg chg="add mod">
          <ac:chgData name="siddharth jain" userId="cd236d9f46d35237" providerId="LiveId" clId="{5C916849-D224-499D-BCFC-FA9658FA60AA}" dt="2022-10-06T09:54:49.192" v="1087" actId="1076"/>
          <ac:spMkLst>
            <pc:docMk/>
            <pc:sldMk cId="2575421478" sldId="295"/>
            <ac:spMk id="22" creationId="{7E0CE3CB-0289-4038-C091-002E02049AD7}"/>
          </ac:spMkLst>
        </pc:spChg>
        <pc:spChg chg="add mod">
          <ac:chgData name="siddharth jain" userId="cd236d9f46d35237" providerId="LiveId" clId="{5C916849-D224-499D-BCFC-FA9658FA60AA}" dt="2022-10-06T10:44:23.291" v="1815" actId="20577"/>
          <ac:spMkLst>
            <pc:docMk/>
            <pc:sldMk cId="2575421478" sldId="295"/>
            <ac:spMk id="23" creationId="{37D37F61-6A47-F19A-8AE9-06B357150830}"/>
          </ac:spMkLst>
        </pc:spChg>
        <pc:cxnChg chg="add mod">
          <ac:chgData name="siddharth jain" userId="cd236d9f46d35237" providerId="LiveId" clId="{5C916849-D224-499D-BCFC-FA9658FA60AA}" dt="2022-10-06T09:44:43.819" v="842" actId="14100"/>
          <ac:cxnSpMkLst>
            <pc:docMk/>
            <pc:sldMk cId="2575421478" sldId="295"/>
            <ac:cxnSpMk id="4" creationId="{25CDDBDA-3CBD-88EE-592F-80ED24EB3748}"/>
          </ac:cxnSpMkLst>
        </pc:cxnChg>
        <pc:cxnChg chg="add del mod">
          <ac:chgData name="siddharth jain" userId="cd236d9f46d35237" providerId="LiveId" clId="{5C916849-D224-499D-BCFC-FA9658FA60AA}" dt="2022-10-06T09:44:46.039" v="843" actId="478"/>
          <ac:cxnSpMkLst>
            <pc:docMk/>
            <pc:sldMk cId="2575421478" sldId="295"/>
            <ac:cxnSpMk id="18" creationId="{2AB0A7E9-F764-80EE-646E-B48BE486D7F2}"/>
          </ac:cxnSpMkLst>
        </pc:cxnChg>
      </pc:sldChg>
      <pc:sldChg chg="modSp mod">
        <pc:chgData name="siddharth jain" userId="cd236d9f46d35237" providerId="LiveId" clId="{5C916849-D224-499D-BCFC-FA9658FA60AA}" dt="2022-10-06T10:18:54.022" v="1263"/>
        <pc:sldMkLst>
          <pc:docMk/>
          <pc:sldMk cId="1341901065" sldId="302"/>
        </pc:sldMkLst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1341901065" sldId="302"/>
            <ac:spMk id="7" creationId="{B21C28F5-3CA3-4B78-B5C9-550C00BB3174}"/>
          </ac:spMkLst>
        </pc:spChg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1341901065" sldId="302"/>
            <ac:spMk id="9" creationId="{FEF304F5-32C5-4869-B185-859B567855A8}"/>
          </ac:spMkLst>
        </pc:spChg>
        <pc:picChg chg="mod">
          <ac:chgData name="siddharth jain" userId="cd236d9f46d35237" providerId="LiveId" clId="{5C916849-D224-499D-BCFC-FA9658FA60AA}" dt="2022-10-06T10:18:54.022" v="1263"/>
          <ac:picMkLst>
            <pc:docMk/>
            <pc:sldMk cId="1341901065" sldId="302"/>
            <ac:picMk id="11" creationId="{1CE2008D-DBCE-465F-90DA-B28A4E525131}"/>
          </ac:picMkLst>
        </pc:picChg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3401748718" sldId="304"/>
        </pc:sldMkLst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3007378520" sldId="310"/>
        </pc:sldMkLst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3903608907" sldId="311"/>
        </pc:sldMkLst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4120671462" sldId="312"/>
        </pc:sldMkLst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715534863" sldId="313"/>
        </pc:sldMkLst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1856314060" sldId="314"/>
        </pc:sldMkLst>
      </pc:sldChg>
      <pc:sldChg chg="modSp mod">
        <pc:chgData name="siddharth jain" userId="cd236d9f46d35237" providerId="LiveId" clId="{5C916849-D224-499D-BCFC-FA9658FA60AA}" dt="2022-10-06T10:18:54.022" v="1263"/>
        <pc:sldMkLst>
          <pc:docMk/>
          <pc:sldMk cId="3665993043" sldId="324"/>
        </pc:sldMkLst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3665993043" sldId="324"/>
            <ac:spMk id="11" creationId="{E6DF5064-7AAC-4887-9BD5-FB6BC40A6768}"/>
          </ac:spMkLst>
        </pc:spChg>
        <pc:picChg chg="mod">
          <ac:chgData name="siddharth jain" userId="cd236d9f46d35237" providerId="LiveId" clId="{5C916849-D224-499D-BCFC-FA9658FA60AA}" dt="2022-10-06T10:18:54.022" v="1263"/>
          <ac:picMkLst>
            <pc:docMk/>
            <pc:sldMk cId="3665993043" sldId="324"/>
            <ac:picMk id="13" creationId="{E6A5B61D-69C0-4661-AD66-3D72D9A6E86F}"/>
          </ac:picMkLst>
        </pc:picChg>
      </pc:sldChg>
      <pc:sldChg chg="modSp mod">
        <pc:chgData name="siddharth jain" userId="cd236d9f46d35237" providerId="LiveId" clId="{5C916849-D224-499D-BCFC-FA9658FA60AA}" dt="2022-10-06T10:18:54.022" v="1263"/>
        <pc:sldMkLst>
          <pc:docMk/>
          <pc:sldMk cId="1110251285" sldId="325"/>
        </pc:sldMkLst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1110251285" sldId="325"/>
            <ac:spMk id="5" creationId="{6B6DDC29-DFE2-4F0C-9C81-DDBC9CD8D269}"/>
          </ac:spMkLst>
        </pc:spChg>
        <pc:spChg chg="mod">
          <ac:chgData name="siddharth jain" userId="cd236d9f46d35237" providerId="LiveId" clId="{5C916849-D224-499D-BCFC-FA9658FA60AA}" dt="2022-10-06T09:25:48.612" v="166" actId="14100"/>
          <ac:spMkLst>
            <pc:docMk/>
            <pc:sldMk cId="1110251285" sldId="325"/>
            <ac:spMk id="11" creationId="{3D9E7E43-0082-4819-947F-94AD5664FC83}"/>
          </ac:spMkLst>
        </pc:spChg>
        <pc:picChg chg="mod">
          <ac:chgData name="siddharth jain" userId="cd236d9f46d35237" providerId="LiveId" clId="{5C916849-D224-499D-BCFC-FA9658FA60AA}" dt="2022-10-06T10:18:54.022" v="1263"/>
          <ac:picMkLst>
            <pc:docMk/>
            <pc:sldMk cId="1110251285" sldId="325"/>
            <ac:picMk id="10" creationId="{067ABCFB-135D-465A-8D06-3042F9E75BB6}"/>
          </ac:picMkLst>
        </pc:picChg>
      </pc:sldChg>
      <pc:sldChg chg="del">
        <pc:chgData name="siddharth jain" userId="cd236d9f46d35237" providerId="LiveId" clId="{5C916849-D224-499D-BCFC-FA9658FA60AA}" dt="2022-10-06T09:56:47.622" v="1088" actId="47"/>
        <pc:sldMkLst>
          <pc:docMk/>
          <pc:sldMk cId="4101399790" sldId="326"/>
        </pc:sldMkLst>
      </pc:sldChg>
      <pc:sldChg chg="modSp mod">
        <pc:chgData name="siddharth jain" userId="cd236d9f46d35237" providerId="LiveId" clId="{5C916849-D224-499D-BCFC-FA9658FA60AA}" dt="2022-10-06T10:18:54.022" v="1263"/>
        <pc:sldMkLst>
          <pc:docMk/>
          <pc:sldMk cId="3932012388" sldId="327"/>
        </pc:sldMkLst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3932012388" sldId="327"/>
            <ac:spMk id="2" creationId="{BCA611B3-3312-B7CE-E359-B19DD7CA300E}"/>
          </ac:spMkLst>
        </pc:spChg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3932012388" sldId="327"/>
            <ac:spMk id="3" creationId="{EC354685-E5A2-E718-893B-7A6A150C2505}"/>
          </ac:spMkLst>
        </pc:spChg>
      </pc:sldChg>
      <pc:sldChg chg="delSp modSp mod">
        <pc:chgData name="siddharth jain" userId="cd236d9f46d35237" providerId="LiveId" clId="{5C916849-D224-499D-BCFC-FA9658FA60AA}" dt="2022-10-06T10:18:54.022" v="1263"/>
        <pc:sldMkLst>
          <pc:docMk/>
          <pc:sldMk cId="1974909657" sldId="328"/>
        </pc:sldMkLst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1974909657" sldId="328"/>
            <ac:spMk id="10" creationId="{F08E0706-A0C2-1EA8-8D8C-FE0BAD4DF2B4}"/>
          </ac:spMkLst>
        </pc:spChg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1974909657" sldId="328"/>
            <ac:spMk id="11" creationId="{78439500-1EA5-317B-67AE-246AD4E7C3F0}"/>
          </ac:spMkLst>
        </pc:spChg>
        <pc:spChg chg="mod">
          <ac:chgData name="siddharth jain" userId="cd236d9f46d35237" providerId="LiveId" clId="{5C916849-D224-499D-BCFC-FA9658FA60AA}" dt="2022-10-06T10:18:54.022" v="1263"/>
          <ac:spMkLst>
            <pc:docMk/>
            <pc:sldMk cId="1974909657" sldId="328"/>
            <ac:spMk id="16" creationId="{097F5B83-5D1E-E88D-1D66-127E50B5C46F}"/>
          </ac:spMkLst>
        </pc:spChg>
        <pc:spChg chg="del mod">
          <ac:chgData name="siddharth jain" userId="cd236d9f46d35237" providerId="LiveId" clId="{5C916849-D224-499D-BCFC-FA9658FA60AA}" dt="2022-10-06T09:29:07.089" v="231" actId="478"/>
          <ac:spMkLst>
            <pc:docMk/>
            <pc:sldMk cId="1974909657" sldId="328"/>
            <ac:spMk id="17" creationId="{4E952D16-CE3E-E243-D588-56665B39BCDC}"/>
          </ac:spMkLst>
        </pc:spChg>
      </pc:sldChg>
      <pc:sldChg chg="addSp delSp modSp add del mod modClrScheme chgLayout">
        <pc:chgData name="siddharth jain" userId="cd236d9f46d35237" providerId="LiveId" clId="{5C916849-D224-499D-BCFC-FA9658FA60AA}" dt="2022-10-06T09:26:56.275" v="172" actId="2890"/>
        <pc:sldMkLst>
          <pc:docMk/>
          <pc:sldMk cId="49217280" sldId="329"/>
        </pc:sldMkLst>
        <pc:spChg chg="mod ord">
          <ac:chgData name="siddharth jain" userId="cd236d9f46d35237" providerId="LiveId" clId="{5C916849-D224-499D-BCFC-FA9658FA60AA}" dt="2022-10-06T09:26:53.454" v="171" actId="700"/>
          <ac:spMkLst>
            <pc:docMk/>
            <pc:sldMk cId="49217280" sldId="329"/>
            <ac:spMk id="5" creationId="{C0CA4A65-0235-4CB2-B09E-4E2D8F223034}"/>
          </ac:spMkLst>
        </pc:spChg>
        <pc:spChg chg="add del mod ord">
          <ac:chgData name="siddharth jain" userId="cd236d9f46d35237" providerId="LiveId" clId="{5C916849-D224-499D-BCFC-FA9658FA60AA}" dt="2022-10-06T09:26:53.454" v="171" actId="700"/>
          <ac:spMkLst>
            <pc:docMk/>
            <pc:sldMk cId="49217280" sldId="329"/>
            <ac:spMk id="6" creationId="{20431A21-D9D9-35B0-4172-B3B9B479611E}"/>
          </ac:spMkLst>
        </pc:spChg>
        <pc:spChg chg="mod ord">
          <ac:chgData name="siddharth jain" userId="cd236d9f46d35237" providerId="LiveId" clId="{5C916849-D224-499D-BCFC-FA9658FA60AA}" dt="2022-10-06T09:26:53.454" v="171" actId="700"/>
          <ac:spMkLst>
            <pc:docMk/>
            <pc:sldMk cId="49217280" sldId="329"/>
            <ac:spMk id="8" creationId="{17DE5458-0766-49A5-8982-EF9557A6BB94}"/>
          </ac:spMkLst>
        </pc:spChg>
        <pc:spChg chg="add del mod ord">
          <ac:chgData name="siddharth jain" userId="cd236d9f46d35237" providerId="LiveId" clId="{5C916849-D224-499D-BCFC-FA9658FA60AA}" dt="2022-10-06T09:26:53.454" v="171" actId="700"/>
          <ac:spMkLst>
            <pc:docMk/>
            <pc:sldMk cId="49217280" sldId="329"/>
            <ac:spMk id="9" creationId="{1441D73D-5799-656A-04C1-D2F41645CEB8}"/>
          </ac:spMkLst>
        </pc:spChg>
        <pc:spChg chg="add del mod ord">
          <ac:chgData name="siddharth jain" userId="cd236d9f46d35237" providerId="LiveId" clId="{5C916849-D224-499D-BCFC-FA9658FA60AA}" dt="2022-10-06T09:26:53.454" v="171" actId="700"/>
          <ac:spMkLst>
            <pc:docMk/>
            <pc:sldMk cId="49217280" sldId="329"/>
            <ac:spMk id="10" creationId="{DCE32234-F263-B778-E56C-07A19C250A1C}"/>
          </ac:spMkLst>
        </pc:spChg>
        <pc:spChg chg="add del mod">
          <ac:chgData name="siddharth jain" userId="cd236d9f46d35237" providerId="LiveId" clId="{5C916849-D224-499D-BCFC-FA9658FA60AA}" dt="2022-10-06T09:26:52.147" v="170"/>
          <ac:spMkLst>
            <pc:docMk/>
            <pc:sldMk cId="49217280" sldId="329"/>
            <ac:spMk id="12" creationId="{5873D269-1107-0FDA-E354-35255CFAE932}"/>
          </ac:spMkLst>
        </pc:spChg>
        <pc:spChg chg="add del mod">
          <ac:chgData name="siddharth jain" userId="cd236d9f46d35237" providerId="LiveId" clId="{5C916849-D224-499D-BCFC-FA9658FA60AA}" dt="2022-10-06T09:26:52.147" v="170"/>
          <ac:spMkLst>
            <pc:docMk/>
            <pc:sldMk cId="49217280" sldId="329"/>
            <ac:spMk id="13" creationId="{89DB05AD-1EF4-F4D6-1177-782A6E017B11}"/>
          </ac:spMkLst>
        </pc:spChg>
        <pc:spChg chg="add del mod">
          <ac:chgData name="siddharth jain" userId="cd236d9f46d35237" providerId="LiveId" clId="{5C916849-D224-499D-BCFC-FA9658FA60AA}" dt="2022-10-06T09:26:52.147" v="170"/>
          <ac:spMkLst>
            <pc:docMk/>
            <pc:sldMk cId="49217280" sldId="329"/>
            <ac:spMk id="14" creationId="{965DAA38-CC8D-61CB-3AE7-DF3497200CD2}"/>
          </ac:spMkLst>
        </pc:spChg>
        <pc:spChg chg="add del mod">
          <ac:chgData name="siddharth jain" userId="cd236d9f46d35237" providerId="LiveId" clId="{5C916849-D224-499D-BCFC-FA9658FA60AA}" dt="2022-10-06T09:26:52.147" v="170"/>
          <ac:spMkLst>
            <pc:docMk/>
            <pc:sldMk cId="49217280" sldId="329"/>
            <ac:spMk id="15" creationId="{B3BD8AD4-D119-5726-2F84-BD49221670FE}"/>
          </ac:spMkLst>
        </pc:spChg>
        <pc:spChg chg="add del mod">
          <ac:chgData name="siddharth jain" userId="cd236d9f46d35237" providerId="LiveId" clId="{5C916849-D224-499D-BCFC-FA9658FA60AA}" dt="2022-10-06T09:26:52.147" v="170"/>
          <ac:spMkLst>
            <pc:docMk/>
            <pc:sldMk cId="49217280" sldId="329"/>
            <ac:spMk id="16" creationId="{2E99439C-39E1-2A44-2C68-55F13A081FCB}"/>
          </ac:spMkLst>
        </pc:spChg>
        <pc:spChg chg="add del mod">
          <ac:chgData name="siddharth jain" userId="cd236d9f46d35237" providerId="LiveId" clId="{5C916849-D224-499D-BCFC-FA9658FA60AA}" dt="2022-10-06T09:26:52.147" v="170"/>
          <ac:spMkLst>
            <pc:docMk/>
            <pc:sldMk cId="49217280" sldId="329"/>
            <ac:spMk id="17" creationId="{94DE46F7-FF69-926A-55DD-9F6379C0705B}"/>
          </ac:spMkLst>
        </pc:spChg>
        <pc:picChg chg="mod ord modCrop">
          <ac:chgData name="siddharth jain" userId="cd236d9f46d35237" providerId="LiveId" clId="{5C916849-D224-499D-BCFC-FA9658FA60AA}" dt="2022-10-06T09:26:53.454" v="171" actId="700"/>
          <ac:picMkLst>
            <pc:docMk/>
            <pc:sldMk cId="49217280" sldId="329"/>
            <ac:picMk id="11" creationId="{80F641B8-D4CB-4B34-AF57-A526981DEDAF}"/>
          </ac:picMkLst>
        </pc:picChg>
      </pc:sldChg>
      <pc:sldChg chg="addSp delSp modSp new mod modClrScheme chgLayout">
        <pc:chgData name="siddharth jain" userId="cd236d9f46d35237" providerId="LiveId" clId="{5C916849-D224-499D-BCFC-FA9658FA60AA}" dt="2022-10-06T10:19:45.225" v="1300" actId="403"/>
        <pc:sldMkLst>
          <pc:docMk/>
          <pc:sldMk cId="1760794754" sldId="329"/>
        </pc:sldMkLst>
        <pc:spChg chg="del">
          <ac:chgData name="siddharth jain" userId="cd236d9f46d35237" providerId="LiveId" clId="{5C916849-D224-499D-BCFC-FA9658FA60AA}" dt="2022-10-06T09:59:12.586" v="1134" actId="700"/>
          <ac:spMkLst>
            <pc:docMk/>
            <pc:sldMk cId="1760794754" sldId="329"/>
            <ac:spMk id="2" creationId="{A7B2464C-24F9-D43D-B620-7ACB0911E95C}"/>
          </ac:spMkLst>
        </pc:spChg>
        <pc:spChg chg="del">
          <ac:chgData name="siddharth jain" userId="cd236d9f46d35237" providerId="LiveId" clId="{5C916849-D224-499D-BCFC-FA9658FA60AA}" dt="2022-10-06T09:59:12.586" v="1134" actId="700"/>
          <ac:spMkLst>
            <pc:docMk/>
            <pc:sldMk cId="1760794754" sldId="329"/>
            <ac:spMk id="3" creationId="{CC99D77B-EAAC-24CB-E500-0ED7821A45D0}"/>
          </ac:spMkLst>
        </pc:spChg>
        <pc:spChg chg="del">
          <ac:chgData name="siddharth jain" userId="cd236d9f46d35237" providerId="LiveId" clId="{5C916849-D224-499D-BCFC-FA9658FA60AA}" dt="2022-10-06T09:59:12.586" v="1134" actId="700"/>
          <ac:spMkLst>
            <pc:docMk/>
            <pc:sldMk cId="1760794754" sldId="329"/>
            <ac:spMk id="4" creationId="{B8965905-3BC5-6404-6892-CB50A32CE672}"/>
          </ac:spMkLst>
        </pc:spChg>
        <pc:spChg chg="del">
          <ac:chgData name="siddharth jain" userId="cd236d9f46d35237" providerId="LiveId" clId="{5C916849-D224-499D-BCFC-FA9658FA60AA}" dt="2022-10-06T09:59:12.586" v="1134" actId="700"/>
          <ac:spMkLst>
            <pc:docMk/>
            <pc:sldMk cId="1760794754" sldId="329"/>
            <ac:spMk id="5" creationId="{FDF98819-8885-0080-1C9B-D35708DF7935}"/>
          </ac:spMkLst>
        </pc:spChg>
        <pc:spChg chg="del">
          <ac:chgData name="siddharth jain" userId="cd236d9f46d35237" providerId="LiveId" clId="{5C916849-D224-499D-BCFC-FA9658FA60AA}" dt="2022-10-06T09:59:12.586" v="1134" actId="700"/>
          <ac:spMkLst>
            <pc:docMk/>
            <pc:sldMk cId="1760794754" sldId="329"/>
            <ac:spMk id="6" creationId="{09E65399-247F-C055-4D8D-42550A42AFAA}"/>
          </ac:spMkLst>
        </pc:spChg>
        <pc:spChg chg="del mod ord">
          <ac:chgData name="siddharth jain" userId="cd236d9f46d35237" providerId="LiveId" clId="{5C916849-D224-499D-BCFC-FA9658FA60AA}" dt="2022-10-06T09:59:12.586" v="1134" actId="700"/>
          <ac:spMkLst>
            <pc:docMk/>
            <pc:sldMk cId="1760794754" sldId="329"/>
            <ac:spMk id="7" creationId="{4210DA19-7749-426C-6D32-FCF392EDBCE0}"/>
          </ac:spMkLst>
        </pc:spChg>
        <pc:spChg chg="add del mod ord">
          <ac:chgData name="siddharth jain" userId="cd236d9f46d35237" providerId="LiveId" clId="{5C916849-D224-499D-BCFC-FA9658FA60AA}" dt="2022-10-06T09:59:24.073" v="1135" actId="700"/>
          <ac:spMkLst>
            <pc:docMk/>
            <pc:sldMk cId="1760794754" sldId="329"/>
            <ac:spMk id="8" creationId="{40A1B601-F838-07EF-29C9-88DC95FAB822}"/>
          </ac:spMkLst>
        </pc:spChg>
        <pc:spChg chg="add del mod ord">
          <ac:chgData name="siddharth jain" userId="cd236d9f46d35237" providerId="LiveId" clId="{5C916849-D224-499D-BCFC-FA9658FA60AA}" dt="2022-10-06T10:02:13.137" v="1138" actId="700"/>
          <ac:spMkLst>
            <pc:docMk/>
            <pc:sldMk cId="1760794754" sldId="329"/>
            <ac:spMk id="9" creationId="{9E5F0475-F983-36A1-E152-A0139F84763C}"/>
          </ac:spMkLst>
        </pc:spChg>
        <pc:spChg chg="add del mod ord">
          <ac:chgData name="siddharth jain" userId="cd236d9f46d35237" providerId="LiveId" clId="{5C916849-D224-499D-BCFC-FA9658FA60AA}" dt="2022-10-06T10:02:00.054" v="1136" actId="931"/>
          <ac:spMkLst>
            <pc:docMk/>
            <pc:sldMk cId="1760794754" sldId="329"/>
            <ac:spMk id="10" creationId="{A77EBFDC-4FBB-8E30-5BED-73A3E9956FFC}"/>
          </ac:spMkLst>
        </pc:spChg>
        <pc:spChg chg="add del mod ord">
          <ac:chgData name="siddharth jain" userId="cd236d9f46d35237" providerId="LiveId" clId="{5C916849-D224-499D-BCFC-FA9658FA60AA}" dt="2022-10-06T10:02:13.137" v="1138" actId="700"/>
          <ac:spMkLst>
            <pc:docMk/>
            <pc:sldMk cId="1760794754" sldId="329"/>
            <ac:spMk id="11" creationId="{C4A7AF3C-5E5D-2608-DE68-FE21592368FD}"/>
          </ac:spMkLst>
        </pc:spChg>
        <pc:spChg chg="add del mod ord">
          <ac:chgData name="siddharth jain" userId="cd236d9f46d35237" providerId="LiveId" clId="{5C916849-D224-499D-BCFC-FA9658FA60AA}" dt="2022-10-06T10:18:02.093" v="1247" actId="478"/>
          <ac:spMkLst>
            <pc:docMk/>
            <pc:sldMk cId="1760794754" sldId="329"/>
            <ac:spMk id="14" creationId="{311C8DD6-9C6C-3208-1332-9277C731DB52}"/>
          </ac:spMkLst>
        </pc:spChg>
        <pc:spChg chg="add del mod ord">
          <ac:chgData name="siddharth jain" userId="cd236d9f46d35237" providerId="LiveId" clId="{5C916849-D224-499D-BCFC-FA9658FA60AA}" dt="2022-10-06T10:18:27.571" v="1253" actId="700"/>
          <ac:spMkLst>
            <pc:docMk/>
            <pc:sldMk cId="1760794754" sldId="329"/>
            <ac:spMk id="16" creationId="{4304AD05-C674-1C0A-1685-3D4E4975C1F5}"/>
          </ac:spMkLst>
        </pc:spChg>
        <pc:spChg chg="add mod ord">
          <ac:chgData name="siddharth jain" userId="cd236d9f46d35237" providerId="LiveId" clId="{5C916849-D224-499D-BCFC-FA9658FA60AA}" dt="2022-10-06T10:19:45.225" v="1300" actId="403"/>
          <ac:spMkLst>
            <pc:docMk/>
            <pc:sldMk cId="1760794754" sldId="329"/>
            <ac:spMk id="17" creationId="{8AADD5E2-A617-3806-EBC9-C4285B0DA0B0}"/>
          </ac:spMkLst>
        </pc:spChg>
        <pc:spChg chg="add del mod ord">
          <ac:chgData name="siddharth jain" userId="cd236d9f46d35237" providerId="LiveId" clId="{5C916849-D224-499D-BCFC-FA9658FA60AA}" dt="2022-10-06T10:19:39.645" v="1298" actId="478"/>
          <ac:spMkLst>
            <pc:docMk/>
            <pc:sldMk cId="1760794754" sldId="329"/>
            <ac:spMk id="18" creationId="{52472367-069E-8919-A2BC-CF5172096E0E}"/>
          </ac:spMkLst>
        </pc:spChg>
        <pc:spChg chg="add del mod ord">
          <ac:chgData name="siddharth jain" userId="cd236d9f46d35237" providerId="LiveId" clId="{5C916849-D224-499D-BCFC-FA9658FA60AA}" dt="2022-10-06T10:19:34.610" v="1297" actId="478"/>
          <ac:spMkLst>
            <pc:docMk/>
            <pc:sldMk cId="1760794754" sldId="329"/>
            <ac:spMk id="19" creationId="{FF49BF35-95DE-A9FD-4966-67BF62B75A7E}"/>
          </ac:spMkLst>
        </pc:spChg>
        <pc:picChg chg="add del mod ord">
          <ac:chgData name="siddharth jain" userId="cd236d9f46d35237" providerId="LiveId" clId="{5C916849-D224-499D-BCFC-FA9658FA60AA}" dt="2022-10-06T10:02:26.320" v="1141" actId="478"/>
          <ac:picMkLst>
            <pc:docMk/>
            <pc:sldMk cId="1760794754" sldId="329"/>
            <ac:picMk id="13" creationId="{8A85D801-8450-6CB9-11EC-EB6F4A7545FF}"/>
          </ac:picMkLst>
        </pc:picChg>
      </pc:sldChg>
      <pc:sldChg chg="addSp delSp modSp new mod modClrScheme chgLayout">
        <pc:chgData name="siddharth jain" userId="cd236d9f46d35237" providerId="LiveId" clId="{5C916849-D224-499D-BCFC-FA9658FA60AA}" dt="2022-10-06T10:53:13.209" v="2193" actId="11529"/>
        <pc:sldMkLst>
          <pc:docMk/>
          <pc:sldMk cId="2926990375" sldId="330"/>
        </pc:sldMkLst>
        <pc:spChg chg="del mod">
          <ac:chgData name="siddharth jain" userId="cd236d9f46d35237" providerId="LiveId" clId="{5C916849-D224-499D-BCFC-FA9658FA60AA}" dt="2022-10-06T10:19:58.753" v="1301" actId="700"/>
          <ac:spMkLst>
            <pc:docMk/>
            <pc:sldMk cId="2926990375" sldId="330"/>
            <ac:spMk id="2" creationId="{10BAE77E-AAF3-7E5C-A14B-4CBE02AF8C6A}"/>
          </ac:spMkLst>
        </pc:spChg>
        <pc:spChg chg="mod">
          <ac:chgData name="siddharth jain" userId="cd236d9f46d35237" providerId="LiveId" clId="{5C916849-D224-499D-BCFC-FA9658FA60AA}" dt="2022-10-06T10:37:41.808" v="1603" actId="1076"/>
          <ac:spMkLst>
            <pc:docMk/>
            <pc:sldMk cId="2926990375" sldId="330"/>
            <ac:spMk id="2" creationId="{8F2632B0-3A82-1693-3B00-4737D0ECECC0}"/>
          </ac:spMkLst>
        </pc:spChg>
        <pc:spChg chg="del mod ord">
          <ac:chgData name="siddharth jain" userId="cd236d9f46d35237" providerId="LiveId" clId="{5C916849-D224-499D-BCFC-FA9658FA60AA}" dt="2022-10-06T10:19:58.753" v="1301" actId="700"/>
          <ac:spMkLst>
            <pc:docMk/>
            <pc:sldMk cId="2926990375" sldId="330"/>
            <ac:spMk id="3" creationId="{0159107A-684A-690E-363F-BC33A28F13C3}"/>
          </ac:spMkLst>
        </pc:spChg>
        <pc:spChg chg="del mod">
          <ac:chgData name="siddharth jain" userId="cd236d9f46d35237" providerId="LiveId" clId="{5C916849-D224-499D-BCFC-FA9658FA60AA}" dt="2022-10-06T10:19:58.753" v="1301" actId="700"/>
          <ac:spMkLst>
            <pc:docMk/>
            <pc:sldMk cId="2926990375" sldId="330"/>
            <ac:spMk id="4" creationId="{A40E9028-65FD-4FCD-E378-BE74655B4442}"/>
          </ac:spMkLst>
        </pc:spChg>
        <pc:spChg chg="del mod">
          <ac:chgData name="siddharth jain" userId="cd236d9f46d35237" providerId="LiveId" clId="{5C916849-D224-499D-BCFC-FA9658FA60AA}" dt="2022-10-06T10:19:58.753" v="1301" actId="700"/>
          <ac:spMkLst>
            <pc:docMk/>
            <pc:sldMk cId="2926990375" sldId="330"/>
            <ac:spMk id="5" creationId="{285759B7-63BE-E53E-6B8E-3F6BA638B283}"/>
          </ac:spMkLst>
        </pc:spChg>
        <pc:spChg chg="del mod">
          <ac:chgData name="siddharth jain" userId="cd236d9f46d35237" providerId="LiveId" clId="{5C916849-D224-499D-BCFC-FA9658FA60AA}" dt="2022-10-06T10:19:58.753" v="1301" actId="700"/>
          <ac:spMkLst>
            <pc:docMk/>
            <pc:sldMk cId="2926990375" sldId="330"/>
            <ac:spMk id="6" creationId="{B1F03C7A-2660-2A99-FB98-3975E418B232}"/>
          </ac:spMkLst>
        </pc:spChg>
        <pc:spChg chg="del mod ord">
          <ac:chgData name="siddharth jain" userId="cd236d9f46d35237" providerId="LiveId" clId="{5C916849-D224-499D-BCFC-FA9658FA60AA}" dt="2022-10-06T10:19:58.753" v="1301" actId="700"/>
          <ac:spMkLst>
            <pc:docMk/>
            <pc:sldMk cId="2926990375" sldId="330"/>
            <ac:spMk id="7" creationId="{D1C87425-AC3C-3244-8A77-03BF012E8394}"/>
          </ac:spMkLst>
        </pc:spChg>
        <pc:spChg chg="add del mod ord">
          <ac:chgData name="siddharth jain" userId="cd236d9f46d35237" providerId="LiveId" clId="{5C916849-D224-499D-BCFC-FA9658FA60AA}" dt="2022-10-06T10:20:02.216" v="1302" actId="478"/>
          <ac:spMkLst>
            <pc:docMk/>
            <pc:sldMk cId="2926990375" sldId="330"/>
            <ac:spMk id="8" creationId="{F5778531-BEAA-A18E-DBC5-7794314579D5}"/>
          </ac:spMkLst>
        </pc:spChg>
        <pc:spChg chg="add del mod ord">
          <ac:chgData name="siddharth jain" userId="cd236d9f46d35237" providerId="LiveId" clId="{5C916849-D224-499D-BCFC-FA9658FA60AA}" dt="2022-10-06T10:23:20.730" v="1304"/>
          <ac:spMkLst>
            <pc:docMk/>
            <pc:sldMk cId="2926990375" sldId="330"/>
            <ac:spMk id="9" creationId="{0EB72AF8-3024-997D-9089-A755A134C4B6}"/>
          </ac:spMkLst>
        </pc:spChg>
        <pc:spChg chg="add mod">
          <ac:chgData name="siddharth jain" userId="cd236d9f46d35237" providerId="LiveId" clId="{5C916849-D224-499D-BCFC-FA9658FA60AA}" dt="2022-10-06T10:37:59.996" v="1606" actId="1076"/>
          <ac:spMkLst>
            <pc:docMk/>
            <pc:sldMk cId="2926990375" sldId="330"/>
            <ac:spMk id="18" creationId="{C21D0A01-81F6-FF89-B641-8C77F678F976}"/>
          </ac:spMkLst>
        </pc:spChg>
        <pc:spChg chg="add mod">
          <ac:chgData name="siddharth jain" userId="cd236d9f46d35237" providerId="LiveId" clId="{5C916849-D224-499D-BCFC-FA9658FA60AA}" dt="2022-10-06T10:36:30.198" v="1546" actId="1076"/>
          <ac:spMkLst>
            <pc:docMk/>
            <pc:sldMk cId="2926990375" sldId="330"/>
            <ac:spMk id="19" creationId="{F1BC3FF8-3DCD-0C62-571B-1CD5E5FC433D}"/>
          </ac:spMkLst>
        </pc:spChg>
        <pc:spChg chg="add mod">
          <ac:chgData name="siddharth jain" userId="cd236d9f46d35237" providerId="LiveId" clId="{5C916849-D224-499D-BCFC-FA9658FA60AA}" dt="2022-10-06T10:37:17.985" v="1598" actId="14100"/>
          <ac:spMkLst>
            <pc:docMk/>
            <pc:sldMk cId="2926990375" sldId="330"/>
            <ac:spMk id="20" creationId="{5D65E95F-5522-F588-6F7E-F9EC0CCB4866}"/>
          </ac:spMkLst>
        </pc:spChg>
        <pc:picChg chg="add mod">
          <ac:chgData name="siddharth jain" userId="cd236d9f46d35237" providerId="LiveId" clId="{5C916849-D224-499D-BCFC-FA9658FA60AA}" dt="2022-10-06T10:24:33.291" v="1319" actId="14100"/>
          <ac:picMkLst>
            <pc:docMk/>
            <pc:sldMk cId="2926990375" sldId="330"/>
            <ac:picMk id="11" creationId="{F182F708-D1D7-F5BA-C646-40002FB6320A}"/>
          </ac:picMkLst>
        </pc:picChg>
        <pc:picChg chg="add mod">
          <ac:chgData name="siddharth jain" userId="cd236d9f46d35237" providerId="LiveId" clId="{5C916849-D224-499D-BCFC-FA9658FA60AA}" dt="2022-10-06T10:24:38.769" v="1320" actId="14100"/>
          <ac:picMkLst>
            <pc:docMk/>
            <pc:sldMk cId="2926990375" sldId="330"/>
            <ac:picMk id="13" creationId="{295CA0EA-B111-E970-30B2-87BAD0C1CDDF}"/>
          </ac:picMkLst>
        </pc:picChg>
        <pc:picChg chg="add mod">
          <ac:chgData name="siddharth jain" userId="cd236d9f46d35237" providerId="LiveId" clId="{5C916849-D224-499D-BCFC-FA9658FA60AA}" dt="2022-10-06T10:24:10.525" v="1317" actId="1076"/>
          <ac:picMkLst>
            <pc:docMk/>
            <pc:sldMk cId="2926990375" sldId="330"/>
            <ac:picMk id="15" creationId="{31D5065B-DC9A-EA35-242B-A57A8402316F}"/>
          </ac:picMkLst>
        </pc:picChg>
        <pc:picChg chg="add mod">
          <ac:chgData name="siddharth jain" userId="cd236d9f46d35237" providerId="LiveId" clId="{5C916849-D224-499D-BCFC-FA9658FA60AA}" dt="2022-10-06T10:25:03.794" v="1323" actId="14100"/>
          <ac:picMkLst>
            <pc:docMk/>
            <pc:sldMk cId="2926990375" sldId="330"/>
            <ac:picMk id="17" creationId="{FBDB8D86-CBFA-2325-9B7B-82E0E370BC60}"/>
          </ac:picMkLst>
        </pc:picChg>
        <pc:cxnChg chg="add del mod">
          <ac:chgData name="siddharth jain" userId="cd236d9f46d35237" providerId="LiveId" clId="{5C916849-D224-499D-BCFC-FA9658FA60AA}" dt="2022-10-06T10:52:26.231" v="2186" actId="478"/>
          <ac:cxnSpMkLst>
            <pc:docMk/>
            <pc:sldMk cId="2926990375" sldId="330"/>
            <ac:cxnSpMk id="22" creationId="{F7B84617-05B4-F67A-65C4-0BA70CDF6C2B}"/>
          </ac:cxnSpMkLst>
        </pc:cxnChg>
        <pc:cxnChg chg="add del">
          <ac:chgData name="siddharth jain" userId="cd236d9f46d35237" providerId="LiveId" clId="{5C916849-D224-499D-BCFC-FA9658FA60AA}" dt="2022-10-06T10:52:27.741" v="2187" actId="478"/>
          <ac:cxnSpMkLst>
            <pc:docMk/>
            <pc:sldMk cId="2926990375" sldId="330"/>
            <ac:cxnSpMk id="24" creationId="{2724E2D7-488D-E97A-41B1-BC773553F487}"/>
          </ac:cxnSpMkLst>
        </pc:cxnChg>
        <pc:cxnChg chg="add del">
          <ac:chgData name="siddharth jain" userId="cd236d9f46d35237" providerId="LiveId" clId="{5C916849-D224-499D-BCFC-FA9658FA60AA}" dt="2022-10-06T10:52:29.237" v="2188" actId="478"/>
          <ac:cxnSpMkLst>
            <pc:docMk/>
            <pc:sldMk cId="2926990375" sldId="330"/>
            <ac:cxnSpMk id="26" creationId="{1067544D-7771-45B3-12EB-75B5F44EE0BD}"/>
          </ac:cxnSpMkLst>
        </pc:cxnChg>
        <pc:cxnChg chg="add del">
          <ac:chgData name="siddharth jain" userId="cd236d9f46d35237" providerId="LiveId" clId="{5C916849-D224-499D-BCFC-FA9658FA60AA}" dt="2022-10-06T10:52:31.745" v="2189" actId="478"/>
          <ac:cxnSpMkLst>
            <pc:docMk/>
            <pc:sldMk cId="2926990375" sldId="330"/>
            <ac:cxnSpMk id="28" creationId="{318D904C-E858-481C-3C6D-5B1B1EEEA938}"/>
          </ac:cxnSpMkLst>
        </pc:cxnChg>
        <pc:cxnChg chg="add">
          <ac:chgData name="siddharth jain" userId="cd236d9f46d35237" providerId="LiveId" clId="{5C916849-D224-499D-BCFC-FA9658FA60AA}" dt="2022-10-06T10:52:53.441" v="2190" actId="11529"/>
          <ac:cxnSpMkLst>
            <pc:docMk/>
            <pc:sldMk cId="2926990375" sldId="330"/>
            <ac:cxnSpMk id="30" creationId="{598631B5-A6BC-6BC0-D641-8DBEFA1C356E}"/>
          </ac:cxnSpMkLst>
        </pc:cxnChg>
        <pc:cxnChg chg="add">
          <ac:chgData name="siddharth jain" userId="cd236d9f46d35237" providerId="LiveId" clId="{5C916849-D224-499D-BCFC-FA9658FA60AA}" dt="2022-10-06T10:53:01.194" v="2191" actId="11529"/>
          <ac:cxnSpMkLst>
            <pc:docMk/>
            <pc:sldMk cId="2926990375" sldId="330"/>
            <ac:cxnSpMk id="32" creationId="{55104391-237D-7803-9D4E-986F1DD0F4E9}"/>
          </ac:cxnSpMkLst>
        </pc:cxnChg>
        <pc:cxnChg chg="add">
          <ac:chgData name="siddharth jain" userId="cd236d9f46d35237" providerId="LiveId" clId="{5C916849-D224-499D-BCFC-FA9658FA60AA}" dt="2022-10-06T10:53:06.954" v="2192" actId="11529"/>
          <ac:cxnSpMkLst>
            <pc:docMk/>
            <pc:sldMk cId="2926990375" sldId="330"/>
            <ac:cxnSpMk id="34" creationId="{15630A70-8BB2-F1B9-4B11-5F50B64C7F14}"/>
          </ac:cxnSpMkLst>
        </pc:cxnChg>
        <pc:cxnChg chg="add">
          <ac:chgData name="siddharth jain" userId="cd236d9f46d35237" providerId="LiveId" clId="{5C916849-D224-499D-BCFC-FA9658FA60AA}" dt="2022-10-06T10:53:13.209" v="2193" actId="11529"/>
          <ac:cxnSpMkLst>
            <pc:docMk/>
            <pc:sldMk cId="2926990375" sldId="330"/>
            <ac:cxnSpMk id="36" creationId="{56BFC941-3EF7-A8C0-4C7D-1541ED5FCA10}"/>
          </ac:cxnSpMkLst>
        </pc:cxnChg>
      </pc:sldChg>
      <pc:sldChg chg="addSp delSp modSp new mod">
        <pc:chgData name="siddharth jain" userId="cd236d9f46d35237" providerId="LiveId" clId="{5C916849-D224-499D-BCFC-FA9658FA60AA}" dt="2022-10-06T10:53:57.705" v="2197" actId="11529"/>
        <pc:sldMkLst>
          <pc:docMk/>
          <pc:sldMk cId="1834118975" sldId="331"/>
        </pc:sldMkLst>
        <pc:spChg chg="del mod">
          <ac:chgData name="siddharth jain" userId="cd236d9f46d35237" providerId="LiveId" clId="{5C916849-D224-499D-BCFC-FA9658FA60AA}" dt="2022-10-06T10:25:32.132" v="1327"/>
          <ac:spMkLst>
            <pc:docMk/>
            <pc:sldMk cId="1834118975" sldId="331"/>
            <ac:spMk id="2" creationId="{651EBB63-5D5B-8946-3615-8484064D0275}"/>
          </ac:spMkLst>
        </pc:spChg>
        <pc:spChg chg="del">
          <ac:chgData name="siddharth jain" userId="cd236d9f46d35237" providerId="LiveId" clId="{5C916849-D224-499D-BCFC-FA9658FA60AA}" dt="2022-10-06T10:25:14.701" v="1325" actId="478"/>
          <ac:spMkLst>
            <pc:docMk/>
            <pc:sldMk cId="1834118975" sldId="331"/>
            <ac:spMk id="3" creationId="{3F0E7408-FACC-2E89-968F-9EC84930189E}"/>
          </ac:spMkLst>
        </pc:spChg>
        <pc:spChg chg="add mod">
          <ac:chgData name="siddharth jain" userId="cd236d9f46d35237" providerId="LiveId" clId="{5C916849-D224-499D-BCFC-FA9658FA60AA}" dt="2022-10-06T10:43:53.318" v="1803" actId="1076"/>
          <ac:spMkLst>
            <pc:docMk/>
            <pc:sldMk cId="1834118975" sldId="331"/>
            <ac:spMk id="12" creationId="{6BBF2941-B86D-4C38-B293-C7D545D20FF6}"/>
          </ac:spMkLst>
        </pc:spChg>
        <pc:spChg chg="add mod">
          <ac:chgData name="siddharth jain" userId="cd236d9f46d35237" providerId="LiveId" clId="{5C916849-D224-499D-BCFC-FA9658FA60AA}" dt="2022-10-06T10:40:56.463" v="1706" actId="14100"/>
          <ac:spMkLst>
            <pc:docMk/>
            <pc:sldMk cId="1834118975" sldId="331"/>
            <ac:spMk id="13" creationId="{F1D5FF35-7850-CA15-044B-B519A4BDC2EC}"/>
          </ac:spMkLst>
        </pc:spChg>
        <pc:spChg chg="add mod">
          <ac:chgData name="siddharth jain" userId="cd236d9f46d35237" providerId="LiveId" clId="{5C916849-D224-499D-BCFC-FA9658FA60AA}" dt="2022-10-06T10:41:41.260" v="1751" actId="1076"/>
          <ac:spMkLst>
            <pc:docMk/>
            <pc:sldMk cId="1834118975" sldId="331"/>
            <ac:spMk id="14" creationId="{23037545-51C4-F32C-9AC9-AD79E67FEDC8}"/>
          </ac:spMkLst>
        </pc:spChg>
        <pc:spChg chg="add mod">
          <ac:chgData name="siddharth jain" userId="cd236d9f46d35237" providerId="LiveId" clId="{5C916849-D224-499D-BCFC-FA9658FA60AA}" dt="2022-10-06T10:42:23.993" v="1795" actId="113"/>
          <ac:spMkLst>
            <pc:docMk/>
            <pc:sldMk cId="1834118975" sldId="331"/>
            <ac:spMk id="15" creationId="{F6E01E9A-BCB6-FA9E-B16B-EAD28CABAE98}"/>
          </ac:spMkLst>
        </pc:spChg>
        <pc:picChg chg="add mod">
          <ac:chgData name="siddharth jain" userId="cd236d9f46d35237" providerId="LiveId" clId="{5C916849-D224-499D-BCFC-FA9658FA60AA}" dt="2022-10-06T10:26:21.285" v="1337" actId="14100"/>
          <ac:picMkLst>
            <pc:docMk/>
            <pc:sldMk cId="1834118975" sldId="331"/>
            <ac:picMk id="5" creationId="{B9368145-8A18-11A8-B5D7-B62B590F7153}"/>
          </ac:picMkLst>
        </pc:picChg>
        <pc:picChg chg="add mod">
          <ac:chgData name="siddharth jain" userId="cd236d9f46d35237" providerId="LiveId" clId="{5C916849-D224-499D-BCFC-FA9658FA60AA}" dt="2022-10-06T10:25:56.806" v="1333" actId="14100"/>
          <ac:picMkLst>
            <pc:docMk/>
            <pc:sldMk cId="1834118975" sldId="331"/>
            <ac:picMk id="7" creationId="{06255648-8E2D-A267-0DBE-E801682E84A9}"/>
          </ac:picMkLst>
        </pc:picChg>
        <pc:picChg chg="add mod">
          <ac:chgData name="siddharth jain" userId="cd236d9f46d35237" providerId="LiveId" clId="{5C916849-D224-499D-BCFC-FA9658FA60AA}" dt="2022-10-06T10:26:25.152" v="1338" actId="14100"/>
          <ac:picMkLst>
            <pc:docMk/>
            <pc:sldMk cId="1834118975" sldId="331"/>
            <ac:picMk id="9" creationId="{B2CA2429-397C-CA34-B59C-15895CAE1DBF}"/>
          </ac:picMkLst>
        </pc:picChg>
        <pc:picChg chg="add mod">
          <ac:chgData name="siddharth jain" userId="cd236d9f46d35237" providerId="LiveId" clId="{5C916849-D224-499D-BCFC-FA9658FA60AA}" dt="2022-10-06T10:26:58.036" v="1342" actId="1076"/>
          <ac:picMkLst>
            <pc:docMk/>
            <pc:sldMk cId="1834118975" sldId="331"/>
            <ac:picMk id="11" creationId="{AAE81B4C-4B9E-DA6F-BD11-79BC87B330F0}"/>
          </ac:picMkLst>
        </pc:picChg>
        <pc:cxnChg chg="add del mod">
          <ac:chgData name="siddharth jain" userId="cd236d9f46d35237" providerId="LiveId" clId="{5C916849-D224-499D-BCFC-FA9658FA60AA}" dt="2022-10-06T10:52:13.275" v="2182" actId="478"/>
          <ac:cxnSpMkLst>
            <pc:docMk/>
            <pc:sldMk cId="1834118975" sldId="331"/>
            <ac:cxnSpMk id="17" creationId="{4EBA993E-22C3-852D-08C1-895BF21FB7BE}"/>
          </ac:cxnSpMkLst>
        </pc:cxnChg>
        <pc:cxnChg chg="add del mod">
          <ac:chgData name="siddharth jain" userId="cd236d9f46d35237" providerId="LiveId" clId="{5C916849-D224-499D-BCFC-FA9658FA60AA}" dt="2022-10-06T10:52:17.755" v="2183" actId="478"/>
          <ac:cxnSpMkLst>
            <pc:docMk/>
            <pc:sldMk cId="1834118975" sldId="331"/>
            <ac:cxnSpMk id="19" creationId="{310113F4-7919-E48F-9A7E-FE07722E4D59}"/>
          </ac:cxnSpMkLst>
        </pc:cxnChg>
        <pc:cxnChg chg="add del">
          <ac:chgData name="siddharth jain" userId="cd236d9f46d35237" providerId="LiveId" clId="{5C916849-D224-499D-BCFC-FA9658FA60AA}" dt="2022-10-06T10:52:19.838" v="2184" actId="478"/>
          <ac:cxnSpMkLst>
            <pc:docMk/>
            <pc:sldMk cId="1834118975" sldId="331"/>
            <ac:cxnSpMk id="23" creationId="{4EA86EC2-51A9-98CC-434B-1D73F6165721}"/>
          </ac:cxnSpMkLst>
        </pc:cxnChg>
        <pc:cxnChg chg="add del mod">
          <ac:chgData name="siddharth jain" userId="cd236d9f46d35237" providerId="LiveId" clId="{5C916849-D224-499D-BCFC-FA9658FA60AA}" dt="2022-10-06T10:52:22.326" v="2185" actId="478"/>
          <ac:cxnSpMkLst>
            <pc:docMk/>
            <pc:sldMk cId="1834118975" sldId="331"/>
            <ac:cxnSpMk id="25" creationId="{EFE040F0-1A26-70FF-DB5C-21D89C17FDA2}"/>
          </ac:cxnSpMkLst>
        </pc:cxnChg>
        <pc:cxnChg chg="add">
          <ac:chgData name="siddharth jain" userId="cd236d9f46d35237" providerId="LiveId" clId="{5C916849-D224-499D-BCFC-FA9658FA60AA}" dt="2022-10-06T10:53:41.307" v="2194" actId="11529"/>
          <ac:cxnSpMkLst>
            <pc:docMk/>
            <pc:sldMk cId="1834118975" sldId="331"/>
            <ac:cxnSpMk id="28" creationId="{12706A39-EC3E-4D9B-FE36-8C9329A3FE3C}"/>
          </ac:cxnSpMkLst>
        </pc:cxnChg>
        <pc:cxnChg chg="add">
          <ac:chgData name="siddharth jain" userId="cd236d9f46d35237" providerId="LiveId" clId="{5C916849-D224-499D-BCFC-FA9658FA60AA}" dt="2022-10-06T10:53:46.196" v="2195" actId="11529"/>
          <ac:cxnSpMkLst>
            <pc:docMk/>
            <pc:sldMk cId="1834118975" sldId="331"/>
            <ac:cxnSpMk id="30" creationId="{F694E7D4-1837-5ACC-2525-87B79FFB16FD}"/>
          </ac:cxnSpMkLst>
        </pc:cxnChg>
        <pc:cxnChg chg="add">
          <ac:chgData name="siddharth jain" userId="cd236d9f46d35237" providerId="LiveId" clId="{5C916849-D224-499D-BCFC-FA9658FA60AA}" dt="2022-10-06T10:53:51.702" v="2196" actId="11529"/>
          <ac:cxnSpMkLst>
            <pc:docMk/>
            <pc:sldMk cId="1834118975" sldId="331"/>
            <ac:cxnSpMk id="32" creationId="{43BB7A94-722E-970F-17CA-32564E514C7D}"/>
          </ac:cxnSpMkLst>
        </pc:cxnChg>
        <pc:cxnChg chg="add">
          <ac:chgData name="siddharth jain" userId="cd236d9f46d35237" providerId="LiveId" clId="{5C916849-D224-499D-BCFC-FA9658FA60AA}" dt="2022-10-06T10:53:57.705" v="2197" actId="11529"/>
          <ac:cxnSpMkLst>
            <pc:docMk/>
            <pc:sldMk cId="1834118975" sldId="331"/>
            <ac:cxnSpMk id="34" creationId="{29389F85-95A0-7A88-DFE1-840B969C7BC5}"/>
          </ac:cxnSpMkLst>
        </pc:cxnChg>
      </pc:sldChg>
      <pc:sldChg chg="add del ord">
        <pc:chgData name="siddharth jain" userId="cd236d9f46d35237" providerId="LiveId" clId="{5C916849-D224-499D-BCFC-FA9658FA60AA}" dt="2022-10-06T10:18:17.200" v="1252" actId="2890"/>
        <pc:sldMkLst>
          <pc:docMk/>
          <pc:sldMk cId="2328692126" sldId="331"/>
        </pc:sldMkLst>
      </pc:sldChg>
      <pc:sldChg chg="addSp delSp modSp new mod ord">
        <pc:chgData name="siddharth jain" userId="cd236d9f46d35237" providerId="LiveId" clId="{5C916849-D224-499D-BCFC-FA9658FA60AA}" dt="2022-10-06T10:54:42.991" v="2198" actId="11529"/>
        <pc:sldMkLst>
          <pc:docMk/>
          <pc:sldMk cId="2762599949" sldId="332"/>
        </pc:sldMkLst>
        <pc:spChg chg="del mod">
          <ac:chgData name="siddharth jain" userId="cd236d9f46d35237" providerId="LiveId" clId="{5C916849-D224-499D-BCFC-FA9658FA60AA}" dt="2022-10-06T10:28:02.583" v="1346"/>
          <ac:spMkLst>
            <pc:docMk/>
            <pc:sldMk cId="2762599949" sldId="332"/>
            <ac:spMk id="2" creationId="{05B2FE5D-9263-5017-9C38-AEDF1BD652A5}"/>
          </ac:spMkLst>
        </pc:spChg>
        <pc:spChg chg="del">
          <ac:chgData name="siddharth jain" userId="cd236d9f46d35237" providerId="LiveId" clId="{5C916849-D224-499D-BCFC-FA9658FA60AA}" dt="2022-10-06T10:27:41.588" v="1344" actId="478"/>
          <ac:spMkLst>
            <pc:docMk/>
            <pc:sldMk cId="2762599949" sldId="332"/>
            <ac:spMk id="3" creationId="{8FDEB66C-8775-DB78-F496-03D2F9036A46}"/>
          </ac:spMkLst>
        </pc:spChg>
        <pc:spChg chg="add mod">
          <ac:chgData name="siddharth jain" userId="cd236d9f46d35237" providerId="LiveId" clId="{5C916849-D224-499D-BCFC-FA9658FA60AA}" dt="2022-10-06T10:47:29.154" v="1952" actId="14100"/>
          <ac:spMkLst>
            <pc:docMk/>
            <pc:sldMk cId="2762599949" sldId="332"/>
            <ac:spMk id="10" creationId="{0DA5ADDE-E854-75F7-1E62-4FEAD06429C2}"/>
          </ac:spMkLst>
        </pc:spChg>
        <pc:spChg chg="add del mod">
          <ac:chgData name="siddharth jain" userId="cd236d9f46d35237" providerId="LiveId" clId="{5C916849-D224-499D-BCFC-FA9658FA60AA}" dt="2022-10-06T10:47:15.470" v="1949" actId="478"/>
          <ac:spMkLst>
            <pc:docMk/>
            <pc:sldMk cId="2762599949" sldId="332"/>
            <ac:spMk id="11" creationId="{D8B3D060-4DC7-5351-A846-90F0A22A1D1E}"/>
          </ac:spMkLst>
        </pc:spChg>
        <pc:spChg chg="add del mod">
          <ac:chgData name="siddharth jain" userId="cd236d9f46d35237" providerId="LiveId" clId="{5C916849-D224-499D-BCFC-FA9658FA60AA}" dt="2022-10-06T10:47:11.009" v="1947" actId="478"/>
          <ac:spMkLst>
            <pc:docMk/>
            <pc:sldMk cId="2762599949" sldId="332"/>
            <ac:spMk id="13" creationId="{D2632191-4970-30C9-EA99-BA3A042FA9C4}"/>
          </ac:spMkLst>
        </pc:spChg>
        <pc:picChg chg="add del mod">
          <ac:chgData name="siddharth jain" userId="cd236d9f46d35237" providerId="LiveId" clId="{5C916849-D224-499D-BCFC-FA9658FA60AA}" dt="2022-10-06T10:46:47.565" v="1942" actId="478"/>
          <ac:picMkLst>
            <pc:docMk/>
            <pc:sldMk cId="2762599949" sldId="332"/>
            <ac:picMk id="5" creationId="{4705D970-B2DB-A08D-A811-B72E2ED7E8B5}"/>
          </ac:picMkLst>
        </pc:picChg>
        <pc:picChg chg="add mod">
          <ac:chgData name="siddharth jain" userId="cd236d9f46d35237" providerId="LiveId" clId="{5C916849-D224-499D-BCFC-FA9658FA60AA}" dt="2022-10-06T10:46:58.216" v="1945" actId="1076"/>
          <ac:picMkLst>
            <pc:docMk/>
            <pc:sldMk cId="2762599949" sldId="332"/>
            <ac:picMk id="7" creationId="{B1F60CA9-90B0-A566-4A98-64F82093B8B0}"/>
          </ac:picMkLst>
        </pc:picChg>
        <pc:picChg chg="add del mod">
          <ac:chgData name="siddharth jain" userId="cd236d9f46d35237" providerId="LiveId" clId="{5C916849-D224-499D-BCFC-FA9658FA60AA}" dt="2022-10-06T10:46:50.904" v="1943" actId="478"/>
          <ac:picMkLst>
            <pc:docMk/>
            <pc:sldMk cId="2762599949" sldId="332"/>
            <ac:picMk id="9" creationId="{8574ABB3-EF7A-9621-6453-606200772486}"/>
          </ac:picMkLst>
        </pc:picChg>
        <pc:cxnChg chg="add">
          <ac:chgData name="siddharth jain" userId="cd236d9f46d35237" providerId="LiveId" clId="{5C916849-D224-499D-BCFC-FA9658FA60AA}" dt="2022-10-06T10:54:42.991" v="2198" actId="11529"/>
          <ac:cxnSpMkLst>
            <pc:docMk/>
            <pc:sldMk cId="2762599949" sldId="332"/>
            <ac:cxnSpMk id="15" creationId="{B0549D1C-2529-9B06-5D02-8E76D27723CF}"/>
          </ac:cxnSpMkLst>
        </pc:cxnChg>
      </pc:sldChg>
      <pc:sldChg chg="addSp delSp modSp new mod">
        <pc:chgData name="siddharth jain" userId="cd236d9f46d35237" providerId="LiveId" clId="{5C916849-D224-499D-BCFC-FA9658FA60AA}" dt="2022-10-06T10:52:06.851" v="2181" actId="11529"/>
        <pc:sldMkLst>
          <pc:docMk/>
          <pc:sldMk cId="2141634932" sldId="333"/>
        </pc:sldMkLst>
        <pc:spChg chg="del">
          <ac:chgData name="siddharth jain" userId="cd236d9f46d35237" providerId="LiveId" clId="{5C916849-D224-499D-BCFC-FA9658FA60AA}" dt="2022-10-06T10:29:38.843" v="1357"/>
          <ac:spMkLst>
            <pc:docMk/>
            <pc:sldMk cId="2141634932" sldId="333"/>
            <ac:spMk id="2" creationId="{D61C450E-73C8-2963-95BB-6D97F8BE6D2B}"/>
          </ac:spMkLst>
        </pc:spChg>
        <pc:spChg chg="del">
          <ac:chgData name="siddharth jain" userId="cd236d9f46d35237" providerId="LiveId" clId="{5C916849-D224-499D-BCFC-FA9658FA60AA}" dt="2022-10-06T10:29:42.189" v="1358" actId="478"/>
          <ac:spMkLst>
            <pc:docMk/>
            <pc:sldMk cId="2141634932" sldId="333"/>
            <ac:spMk id="3" creationId="{790BE5A4-87A4-95E0-D54D-2918249EED62}"/>
          </ac:spMkLst>
        </pc:spChg>
        <pc:spChg chg="add mod">
          <ac:chgData name="siddharth jain" userId="cd236d9f46d35237" providerId="LiveId" clId="{5C916849-D224-499D-BCFC-FA9658FA60AA}" dt="2022-10-06T10:49:03.669" v="2015" actId="1076"/>
          <ac:spMkLst>
            <pc:docMk/>
            <pc:sldMk cId="2141634932" sldId="333"/>
            <ac:spMk id="12" creationId="{92425174-B3D5-065B-844D-E4027650E23A}"/>
          </ac:spMkLst>
        </pc:spChg>
        <pc:spChg chg="add mod">
          <ac:chgData name="siddharth jain" userId="cd236d9f46d35237" providerId="LiveId" clId="{5C916849-D224-499D-BCFC-FA9658FA60AA}" dt="2022-10-06T10:49:37.699" v="2056" actId="113"/>
          <ac:spMkLst>
            <pc:docMk/>
            <pc:sldMk cId="2141634932" sldId="333"/>
            <ac:spMk id="13" creationId="{8E7DCF97-DAE1-F8EF-2373-B351973866A5}"/>
          </ac:spMkLst>
        </pc:spChg>
        <pc:spChg chg="add mod">
          <ac:chgData name="siddharth jain" userId="cd236d9f46d35237" providerId="LiveId" clId="{5C916849-D224-499D-BCFC-FA9658FA60AA}" dt="2022-10-06T10:50:14.401" v="2113" actId="1076"/>
          <ac:spMkLst>
            <pc:docMk/>
            <pc:sldMk cId="2141634932" sldId="333"/>
            <ac:spMk id="14" creationId="{C2A16316-B8CE-8802-7405-0A1C0E73E198}"/>
          </ac:spMkLst>
        </pc:spChg>
        <pc:spChg chg="add del mod">
          <ac:chgData name="siddharth jain" userId="cd236d9f46d35237" providerId="LiveId" clId="{5C916849-D224-499D-BCFC-FA9658FA60AA}" dt="2022-10-06T10:50:16.064" v="2115"/>
          <ac:spMkLst>
            <pc:docMk/>
            <pc:sldMk cId="2141634932" sldId="333"/>
            <ac:spMk id="15" creationId="{90CB8F21-B147-EB7C-9DC1-F84CFFC65DE6}"/>
          </ac:spMkLst>
        </pc:spChg>
        <pc:spChg chg="add mod">
          <ac:chgData name="siddharth jain" userId="cd236d9f46d35237" providerId="LiveId" clId="{5C916849-D224-499D-BCFC-FA9658FA60AA}" dt="2022-10-06T10:51:35.717" v="2177" actId="14100"/>
          <ac:spMkLst>
            <pc:docMk/>
            <pc:sldMk cId="2141634932" sldId="333"/>
            <ac:spMk id="16" creationId="{E561BEA1-ECBA-16C5-AB89-47FBBA768EBD}"/>
          </ac:spMkLst>
        </pc:spChg>
        <pc:picChg chg="add mod">
          <ac:chgData name="siddharth jain" userId="cd236d9f46d35237" providerId="LiveId" clId="{5C916849-D224-499D-BCFC-FA9658FA60AA}" dt="2022-10-06T10:29:56.532" v="1364" actId="1076"/>
          <ac:picMkLst>
            <pc:docMk/>
            <pc:sldMk cId="2141634932" sldId="333"/>
            <ac:picMk id="5" creationId="{741A4627-60D9-6FFD-318F-86FD2275BFB4}"/>
          </ac:picMkLst>
        </pc:picChg>
        <pc:picChg chg="add mod">
          <ac:chgData name="siddharth jain" userId="cd236d9f46d35237" providerId="LiveId" clId="{5C916849-D224-499D-BCFC-FA9658FA60AA}" dt="2022-10-06T10:29:54.682" v="1363" actId="14100"/>
          <ac:picMkLst>
            <pc:docMk/>
            <pc:sldMk cId="2141634932" sldId="333"/>
            <ac:picMk id="7" creationId="{FB32CBEF-2189-2821-8AF4-57F0D12010DD}"/>
          </ac:picMkLst>
        </pc:picChg>
        <pc:picChg chg="add mod">
          <ac:chgData name="siddharth jain" userId="cd236d9f46d35237" providerId="LiveId" clId="{5C916849-D224-499D-BCFC-FA9658FA60AA}" dt="2022-10-06T10:29:49.839" v="1361" actId="14100"/>
          <ac:picMkLst>
            <pc:docMk/>
            <pc:sldMk cId="2141634932" sldId="333"/>
            <ac:picMk id="9" creationId="{A0EEE1B2-90CF-EB04-53E4-4AD2BC9CEFC9}"/>
          </ac:picMkLst>
        </pc:picChg>
        <pc:picChg chg="add mod">
          <ac:chgData name="siddharth jain" userId="cd236d9f46d35237" providerId="LiveId" clId="{5C916849-D224-499D-BCFC-FA9658FA60AA}" dt="2022-10-06T10:30:00.194" v="1365" actId="1076"/>
          <ac:picMkLst>
            <pc:docMk/>
            <pc:sldMk cId="2141634932" sldId="333"/>
            <ac:picMk id="11" creationId="{4D588DBB-1EFF-F4D0-EFF7-3FF9FAC618BF}"/>
          </ac:picMkLst>
        </pc:picChg>
        <pc:cxnChg chg="add">
          <ac:chgData name="siddharth jain" userId="cd236d9f46d35237" providerId="LiveId" clId="{5C916849-D224-499D-BCFC-FA9658FA60AA}" dt="2022-10-06T10:51:48.280" v="2178" actId="11529"/>
          <ac:cxnSpMkLst>
            <pc:docMk/>
            <pc:sldMk cId="2141634932" sldId="333"/>
            <ac:cxnSpMk id="18" creationId="{15270AD2-10B2-26E1-3C49-3F5E237FE8C9}"/>
          </ac:cxnSpMkLst>
        </pc:cxnChg>
        <pc:cxnChg chg="add">
          <ac:chgData name="siddharth jain" userId="cd236d9f46d35237" providerId="LiveId" clId="{5C916849-D224-499D-BCFC-FA9658FA60AA}" dt="2022-10-06T10:51:54.459" v="2179" actId="11529"/>
          <ac:cxnSpMkLst>
            <pc:docMk/>
            <pc:sldMk cId="2141634932" sldId="333"/>
            <ac:cxnSpMk id="20" creationId="{65EB4DDF-BC3D-708C-40D6-7C76B0788044}"/>
          </ac:cxnSpMkLst>
        </pc:cxnChg>
        <pc:cxnChg chg="add">
          <ac:chgData name="siddharth jain" userId="cd236d9f46d35237" providerId="LiveId" clId="{5C916849-D224-499D-BCFC-FA9658FA60AA}" dt="2022-10-06T10:52:01.137" v="2180" actId="11529"/>
          <ac:cxnSpMkLst>
            <pc:docMk/>
            <pc:sldMk cId="2141634932" sldId="333"/>
            <ac:cxnSpMk id="22" creationId="{8FBA9A34-0C13-0145-19C8-86BD09457ECC}"/>
          </ac:cxnSpMkLst>
        </pc:cxnChg>
        <pc:cxnChg chg="add">
          <ac:chgData name="siddharth jain" userId="cd236d9f46d35237" providerId="LiveId" clId="{5C916849-D224-499D-BCFC-FA9658FA60AA}" dt="2022-10-06T10:52:06.851" v="2181" actId="11529"/>
          <ac:cxnSpMkLst>
            <pc:docMk/>
            <pc:sldMk cId="2141634932" sldId="333"/>
            <ac:cxnSpMk id="24" creationId="{5B6FDBA1-719F-F8FB-05F7-F54F5A905E96}"/>
          </ac:cxnSpMkLst>
        </pc:cxnChg>
      </pc:sldChg>
      <pc:sldMasterChg chg="addSp">
        <pc:chgData name="siddharth jain" userId="cd236d9f46d35237" providerId="LiveId" clId="{5C916849-D224-499D-BCFC-FA9658FA60AA}" dt="2022-10-06T10:18:57.418" v="1264"/>
        <pc:sldMasterMkLst>
          <pc:docMk/>
          <pc:sldMasterMk cId="3037462850" sldId="2147483691"/>
        </pc:sldMasterMkLst>
        <pc:spChg chg="add">
          <ac:chgData name="siddharth jain" userId="cd236d9f46d35237" providerId="LiveId" clId="{5C916849-D224-499D-BCFC-FA9658FA60AA}" dt="2022-10-06T10:18:57.418" v="1264"/>
          <ac:spMkLst>
            <pc:docMk/>
            <pc:sldMasterMk cId="3037462850" sldId="2147483691"/>
            <ac:spMk id="11" creationId="{B3335103-6743-288D-3A35-1AE2B3335371}"/>
          </ac:spMkLst>
        </pc:spChg>
        <pc:spChg chg="add">
          <ac:chgData name="siddharth jain" userId="cd236d9f46d35237" providerId="LiveId" clId="{5C916849-D224-499D-BCFC-FA9658FA60AA}" dt="2022-10-06T10:18:57.418" v="1264"/>
          <ac:spMkLst>
            <pc:docMk/>
            <pc:sldMasterMk cId="3037462850" sldId="2147483691"/>
            <ac:spMk id="12" creationId="{933950CF-CC8A-985B-57D9-08A3017706DA}"/>
          </ac:spMkLst>
        </pc:spChg>
        <pc:spChg chg="add">
          <ac:chgData name="siddharth jain" userId="cd236d9f46d35237" providerId="LiveId" clId="{5C916849-D224-499D-BCFC-FA9658FA60AA}" dt="2022-10-06T10:18:57.418" v="1264"/>
          <ac:spMkLst>
            <pc:docMk/>
            <pc:sldMasterMk cId="3037462850" sldId="2147483691"/>
            <ac:spMk id="13" creationId="{171EE2F7-2375-E5C7-0E67-570CBA6DF97F}"/>
          </ac:spMkLst>
        </pc:spChg>
      </pc:sldMasterChg>
      <pc:sldMasterChg chg="addSp">
        <pc:chgData name="siddharth jain" userId="cd236d9f46d35237" providerId="LiveId" clId="{5C916849-D224-499D-BCFC-FA9658FA60AA}" dt="2022-10-06T10:18:50.028" v="1254"/>
        <pc:sldMasterMkLst>
          <pc:docMk/>
          <pc:sldMasterMk cId="3830749982" sldId="2147483691"/>
        </pc:sldMasterMkLst>
        <pc:spChg chg="add">
          <ac:chgData name="siddharth jain" userId="cd236d9f46d35237" providerId="LiveId" clId="{5C916849-D224-499D-BCFC-FA9658FA60AA}" dt="2022-10-06T10:18:50.028" v="1254"/>
          <ac:spMkLst>
            <pc:docMk/>
            <pc:sldMasterMk cId="3830749982" sldId="2147483691"/>
            <ac:spMk id="11" creationId="{7B046D5A-9AD2-1316-177E-1A827DCFF9BD}"/>
          </ac:spMkLst>
        </pc:spChg>
        <pc:spChg chg="add">
          <ac:chgData name="siddharth jain" userId="cd236d9f46d35237" providerId="LiveId" clId="{5C916849-D224-499D-BCFC-FA9658FA60AA}" dt="2022-10-06T10:18:50.028" v="1254"/>
          <ac:spMkLst>
            <pc:docMk/>
            <pc:sldMasterMk cId="3830749982" sldId="2147483691"/>
            <ac:spMk id="12" creationId="{F6674C19-A6BF-2C34-2CE8-2C851B1F038D}"/>
          </ac:spMkLst>
        </pc:spChg>
        <pc:spChg chg="add">
          <ac:chgData name="siddharth jain" userId="cd236d9f46d35237" providerId="LiveId" clId="{5C916849-D224-499D-BCFC-FA9658FA60AA}" dt="2022-10-06T10:18:50.028" v="1254"/>
          <ac:spMkLst>
            <pc:docMk/>
            <pc:sldMasterMk cId="3830749982" sldId="2147483691"/>
            <ac:spMk id="13" creationId="{32126A05-997E-002D-6554-6911D0021630}"/>
          </ac:spMkLst>
        </pc:spChg>
      </pc:sldMasterChg>
    </pc:docChg>
  </pc:docChgLst>
  <pc:docChgLst>
    <pc:chgData name="siddharth jain" userId="cd236d9f46d35237" providerId="Windows Live" clId="Web-{7E973729-C44F-404F-8057-937B86A55E08}"/>
    <pc:docChg chg="modSld">
      <pc:chgData name="siddharth jain" userId="cd236d9f46d35237" providerId="Windows Live" clId="Web-{7E973729-C44F-404F-8057-937B86A55E08}" dt="2022-10-06T11:16:53.910" v="13" actId="1076"/>
      <pc:docMkLst>
        <pc:docMk/>
      </pc:docMkLst>
      <pc:sldChg chg="modSp">
        <pc:chgData name="siddharth jain" userId="cd236d9f46d35237" providerId="Windows Live" clId="Web-{7E973729-C44F-404F-8057-937B86A55E08}" dt="2022-10-06T11:16:53.910" v="13" actId="1076"/>
        <pc:sldMkLst>
          <pc:docMk/>
          <pc:sldMk cId="1760794754" sldId="329"/>
        </pc:sldMkLst>
        <pc:spChg chg="mod">
          <ac:chgData name="siddharth jain" userId="cd236d9f46d35237" providerId="Windows Live" clId="Web-{7E973729-C44F-404F-8057-937B86A55E08}" dt="2022-10-06T11:16:53.910" v="13" actId="1076"/>
          <ac:spMkLst>
            <pc:docMk/>
            <pc:sldMk cId="1760794754" sldId="329"/>
            <ac:spMk id="17" creationId="{8AADD5E2-A617-3806-EBC9-C4285B0DA0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77BC8-65FF-4241-854E-AB9308CCBBD4}" type="datetime6">
              <a:rPr lang="en-US" smtClean="0"/>
              <a:t>October 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42F4-E507-4719-9AA6-E2923C3716F9}" type="datetime6">
              <a:rPr lang="en-US" noProof="0" smtClean="0"/>
              <a:t>October 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9665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293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3547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9865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9203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114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3442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2341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3411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2368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0716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70540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4991"/>
      </p:ext>
    </p:extLst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8902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075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1732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5921"/>
      </p:ext>
    </p:extLst>
  </p:cSld>
  <p:clrMapOvr>
    <a:masterClrMapping/>
  </p:clrMapOvr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76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10/6/2022</a:t>
            </a:fld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3335103-6743-288D-3A35-1AE2B333537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10/6/2022</a:t>
            </a:fld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33950CF-CC8A-985B-57D9-08A3017706DA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71EE2F7-2375-E5C7-0E67-570CBA6DF97F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6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1" y="101016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1" y="1757612"/>
            <a:ext cx="3924935" cy="1695637"/>
          </a:xfrm>
        </p:spPr>
        <p:txBody>
          <a:bodyPr/>
          <a:lstStyle/>
          <a:p>
            <a:r>
              <a:rPr lang="en-US"/>
              <a:t>Factors affecting</a:t>
            </a:r>
            <a:r>
              <a:rPr lang="en-US" sz="4800"/>
              <a:t> GDP of a country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September, 2022</a:t>
            </a:r>
          </a:p>
          <a:p>
            <a:r>
              <a:rPr lang="en-US"/>
              <a:t>By- Data analytics student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A4627-60D9-6FFD-318F-86FD2275BFB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1105" y="3432186"/>
            <a:ext cx="4881682" cy="2969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2CBEF-2189-2821-8AF4-57F0D120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12" y="193177"/>
            <a:ext cx="4818473" cy="294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EE1B2-90CF-EB04-53E4-4AD2BC9CE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2" y="193177"/>
            <a:ext cx="4818473" cy="292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588DBB-1EFF-F4D0-EFF7-3FF9FAC61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344" y="3376769"/>
            <a:ext cx="4999155" cy="3090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25174-B3D5-065B-844D-E4027650E23A}"/>
              </a:ext>
            </a:extLst>
          </p:cNvPr>
          <p:cNvSpPr txBox="1"/>
          <p:nvPr/>
        </p:nvSpPr>
        <p:spPr>
          <a:xfrm>
            <a:off x="4905057" y="456248"/>
            <a:ext cx="204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Infant mortality rate</a:t>
            </a:r>
          </a:p>
          <a:p>
            <a:r>
              <a:rPr lang="en-IN" sz="1400"/>
              <a:t>Correlation factor : -0.4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DCF97-DAE1-F8EF-2373-B351973866A5}"/>
              </a:ext>
            </a:extLst>
          </p:cNvPr>
          <p:cNvSpPr txBox="1"/>
          <p:nvPr/>
        </p:nvSpPr>
        <p:spPr>
          <a:xfrm>
            <a:off x="5342036" y="2152661"/>
            <a:ext cx="198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Birth rate</a:t>
            </a:r>
          </a:p>
          <a:p>
            <a:r>
              <a:rPr lang="en-IN" sz="1400"/>
              <a:t>Correlation factor : -0.4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16316-B8CE-8802-7405-0A1C0E73E198}"/>
              </a:ext>
            </a:extLst>
          </p:cNvPr>
          <p:cNvSpPr txBox="1"/>
          <p:nvPr/>
        </p:nvSpPr>
        <p:spPr>
          <a:xfrm>
            <a:off x="4992059" y="3438684"/>
            <a:ext cx="187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Population 0-14</a:t>
            </a:r>
          </a:p>
          <a:p>
            <a:r>
              <a:rPr lang="en-IN" sz="1400"/>
              <a:t>Correlation factor : -0.5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1BEA1-ECBA-16C5-AB89-47FBBA768EBD}"/>
              </a:ext>
            </a:extLst>
          </p:cNvPr>
          <p:cNvSpPr txBox="1"/>
          <p:nvPr/>
        </p:nvSpPr>
        <p:spPr>
          <a:xfrm>
            <a:off x="5169159" y="5197151"/>
            <a:ext cx="195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Population 15-64</a:t>
            </a:r>
          </a:p>
          <a:p>
            <a:r>
              <a:rPr lang="en-IN" sz="1400"/>
              <a:t>Correlation factor : -0.1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270AD2-10B2-26E1-3C49-3F5E237FE8C9}"/>
              </a:ext>
            </a:extLst>
          </p:cNvPr>
          <p:cNvCxnSpPr>
            <a:stCxn id="12" idx="2"/>
          </p:cNvCxnSpPr>
          <p:nvPr/>
        </p:nvCxnSpPr>
        <p:spPr>
          <a:xfrm flipH="1">
            <a:off x="5052787" y="979468"/>
            <a:ext cx="87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B4DDF-BC3D-708C-40D6-7C76B0788044}"/>
              </a:ext>
            </a:extLst>
          </p:cNvPr>
          <p:cNvCxnSpPr>
            <a:stCxn id="13" idx="2"/>
          </p:cNvCxnSpPr>
          <p:nvPr/>
        </p:nvCxnSpPr>
        <p:spPr>
          <a:xfrm>
            <a:off x="6333315" y="2675881"/>
            <a:ext cx="702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A9A34-0C13-0145-19C8-86BD09457ECC}"/>
              </a:ext>
            </a:extLst>
          </p:cNvPr>
          <p:cNvCxnSpPr>
            <a:stCxn id="14" idx="2"/>
          </p:cNvCxnSpPr>
          <p:nvPr/>
        </p:nvCxnSpPr>
        <p:spPr>
          <a:xfrm flipH="1">
            <a:off x="5052787" y="3961904"/>
            <a:ext cx="87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6FDBA1-719F-F8FB-05F7-F54F5A905E96}"/>
              </a:ext>
            </a:extLst>
          </p:cNvPr>
          <p:cNvCxnSpPr>
            <a:stCxn id="16" idx="2"/>
          </p:cNvCxnSpPr>
          <p:nvPr/>
        </p:nvCxnSpPr>
        <p:spPr>
          <a:xfrm>
            <a:off x="6147236" y="5720371"/>
            <a:ext cx="88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3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F60CA9-90B0-A566-4A98-64F82093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0" y="283929"/>
            <a:ext cx="5052764" cy="3096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5ADDE-E854-75F7-1E62-4FEAD06429C2}"/>
              </a:ext>
            </a:extLst>
          </p:cNvPr>
          <p:cNvSpPr txBox="1"/>
          <p:nvPr/>
        </p:nvSpPr>
        <p:spPr>
          <a:xfrm>
            <a:off x="5224194" y="376831"/>
            <a:ext cx="2088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Life expectancy Average of male and female</a:t>
            </a:r>
          </a:p>
          <a:p>
            <a:r>
              <a:rPr lang="en-IN" sz="1400"/>
              <a:t>Correlation factor : 0.2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49D1C-2529-9B06-5D02-8E76D27723CF}"/>
              </a:ext>
            </a:extLst>
          </p:cNvPr>
          <p:cNvCxnSpPr>
            <a:stCxn id="10" idx="2"/>
          </p:cNvCxnSpPr>
          <p:nvPr/>
        </p:nvCxnSpPr>
        <p:spPr>
          <a:xfrm flipH="1">
            <a:off x="5224194" y="1115495"/>
            <a:ext cx="104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547280" cy="3560763"/>
          </a:xfrm>
        </p:spPr>
        <p:txBody>
          <a:bodyPr/>
          <a:lstStyle/>
          <a:p>
            <a:endParaRPr lang="en-US"/>
          </a:p>
          <a:p>
            <a:r>
              <a:rPr lang="en-US"/>
              <a:t>To provide </a:t>
            </a:r>
            <a:r>
              <a:rPr lang="en-US" b="1"/>
              <a:t>positive</a:t>
            </a:r>
            <a:r>
              <a:rPr lang="en-US"/>
              <a:t> and </a:t>
            </a:r>
            <a:r>
              <a:rPr lang="en-US" b="1"/>
              <a:t>negative</a:t>
            </a:r>
            <a:r>
              <a:rPr lang="en-US"/>
              <a:t> </a:t>
            </a:r>
            <a:r>
              <a:rPr lang="en-US" b="1"/>
              <a:t>factors</a:t>
            </a:r>
            <a:r>
              <a:rPr lang="en-US"/>
              <a:t> on a country </a:t>
            </a:r>
            <a:r>
              <a:rPr lang="en-US" b="1"/>
              <a:t>sustainable</a:t>
            </a:r>
            <a:r>
              <a:rPr lang="en-US"/>
              <a:t> </a:t>
            </a:r>
            <a:r>
              <a:rPr lang="en-US" b="1"/>
              <a:t>GDP Growth. </a:t>
            </a:r>
          </a:p>
          <a:p>
            <a:endParaRPr lang="en-US"/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A611B3-3312-B7CE-E359-B19DD7CA30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  <a:p>
            <a:r>
              <a:rPr lang="en-IN"/>
              <a:t>By analysing data from 2000 to 2012 year of 207 counties to rate/Correlate different factor against GDP.</a:t>
            </a:r>
          </a:p>
          <a:p>
            <a:endParaRPr lang="en-IN"/>
          </a:p>
          <a:p>
            <a:r>
              <a:rPr lang="en-IN"/>
              <a:t>After correlating the data to GDP the result is presented using scatter plot/graph for better understanding.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354685-E5A2-E718-893B-7A6A150C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3201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439500-1EA5-317B-67AE-246AD4E7C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516" y="2496313"/>
            <a:ext cx="3474720" cy="2935288"/>
          </a:xfrm>
        </p:spPr>
        <p:txBody>
          <a:bodyPr/>
          <a:lstStyle/>
          <a:p>
            <a:r>
              <a:rPr lang="en-IN"/>
              <a:t>GDP/capita</a:t>
            </a:r>
          </a:p>
          <a:p>
            <a:r>
              <a:rPr lang="en-IN"/>
              <a:t>Health expenditure /capita</a:t>
            </a:r>
          </a:p>
          <a:p>
            <a:r>
              <a:rPr lang="en-IN"/>
              <a:t>Lending interest</a:t>
            </a:r>
          </a:p>
          <a:p>
            <a:r>
              <a:rPr lang="en-IN"/>
              <a:t>Energy usage/capita</a:t>
            </a:r>
          </a:p>
          <a:p>
            <a:r>
              <a:rPr lang="en-IN"/>
              <a:t>CO</a:t>
            </a:r>
            <a:r>
              <a:rPr lang="en-IN" baseline="30000"/>
              <a:t>2</a:t>
            </a:r>
            <a:r>
              <a:rPr lang="en-IN"/>
              <a:t> emissions/capita</a:t>
            </a:r>
          </a:p>
          <a:p>
            <a:r>
              <a:rPr lang="en-IN"/>
              <a:t>Birth rate</a:t>
            </a:r>
          </a:p>
          <a:p>
            <a:r>
              <a:rPr lang="en-IN"/>
              <a:t>Infant mortality rate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1F5159-0558-5D1D-E391-FD3F8C1DD2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48764" y="2496313"/>
            <a:ext cx="3474720" cy="2935288"/>
          </a:xfrm>
        </p:spPr>
        <p:txBody>
          <a:bodyPr/>
          <a:lstStyle/>
          <a:p>
            <a:r>
              <a:rPr lang="en-IN"/>
              <a:t>Business tax rate</a:t>
            </a:r>
          </a:p>
          <a:p>
            <a:r>
              <a:rPr lang="en-IN"/>
              <a:t>Days to start business</a:t>
            </a:r>
          </a:p>
          <a:p>
            <a:r>
              <a:rPr lang="en-IN"/>
              <a:t>Ease of business</a:t>
            </a:r>
          </a:p>
          <a:p>
            <a:r>
              <a:rPr lang="en-IN"/>
              <a:t>Hours to do tax</a:t>
            </a:r>
          </a:p>
          <a:p>
            <a:r>
              <a:rPr lang="en-IN"/>
              <a:t>Internet usage</a:t>
            </a:r>
          </a:p>
          <a:p>
            <a:r>
              <a:rPr lang="en-IN"/>
              <a:t>Mobile phone usage</a:t>
            </a:r>
          </a:p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97F5B83-5D1E-E88D-1D66-127E50B5C4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8640" y="2496313"/>
            <a:ext cx="3474720" cy="2935288"/>
          </a:xfrm>
        </p:spPr>
        <p:txBody>
          <a:bodyPr/>
          <a:lstStyle/>
          <a:p>
            <a:r>
              <a:rPr lang="en-IN"/>
              <a:t>Life expectancy</a:t>
            </a:r>
          </a:p>
          <a:p>
            <a:r>
              <a:rPr lang="en-IN"/>
              <a:t>Population 0-14</a:t>
            </a:r>
          </a:p>
          <a:p>
            <a:r>
              <a:rPr lang="en-IN"/>
              <a:t>Population 15-64</a:t>
            </a:r>
          </a:p>
          <a:p>
            <a:r>
              <a:rPr lang="en-IN"/>
              <a:t>Population 65+</a:t>
            </a:r>
          </a:p>
          <a:p>
            <a:r>
              <a:rPr lang="en-IN"/>
              <a:t>Population total</a:t>
            </a:r>
          </a:p>
          <a:p>
            <a:r>
              <a:rPr lang="en-IN"/>
              <a:t>Tourism inbound</a:t>
            </a:r>
          </a:p>
          <a:p>
            <a:r>
              <a:rPr lang="en-IN"/>
              <a:t>Tourism outbound/capita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08E0706-A0C2-1EA8-8D8C-FE0BAD4D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used</a:t>
            </a:r>
          </a:p>
        </p:txBody>
      </p:sp>
    </p:spTree>
    <p:extLst>
      <p:ext uri="{BB962C8B-B14F-4D97-AF65-F5344CB8AC3E}">
        <p14:creationId xmlns:p14="http://schemas.microsoft.com/office/powerpoint/2010/main" val="197490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0" y="2341983"/>
            <a:ext cx="4754880" cy="2190615"/>
          </a:xfrm>
        </p:spPr>
        <p:txBody>
          <a:bodyPr/>
          <a:lstStyle/>
          <a:p>
            <a:pPr algn="ctr" rtl="0" eaLnBrk="1" latinLnBrk="0" hangingPunct="1"/>
            <a:r>
              <a:rPr lang="en-US" sz="4400" kern="1200">
                <a:effectLst/>
                <a:latin typeface="Calibri Light" panose="020F0302020204030204" pitchFamily="34" charset="0"/>
                <a:ea typeface="+mn-ea"/>
                <a:cs typeface="+mn-cs"/>
              </a:rPr>
              <a:t>Executive summary </a:t>
            </a:r>
            <a:br>
              <a:rPr lang="en-US" sz="4400" kern="120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4400" kern="1200">
                <a:effectLst/>
                <a:latin typeface="Calibri Light" panose="020F0302020204030204" pitchFamily="34" charset="0"/>
                <a:ea typeface="+mn-ea"/>
                <a:cs typeface="+mn-cs"/>
              </a:rPr>
              <a:t>/ Results</a:t>
            </a:r>
            <a:endParaRPr lang="en-US" sz="4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BD55-51D5-8F3E-914F-CF99D672E4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7"/>
            <a:ext cx="5080000" cy="77751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0"/>
              <a:t>The factors that influence </a:t>
            </a:r>
            <a:r>
              <a:rPr lang="en-IN" sz="2000"/>
              <a:t>positive growth </a:t>
            </a:r>
            <a:r>
              <a:rPr lang="en-IN" sz="2000" b="0"/>
              <a:t>of GDP of a country are 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0F258B-C7DD-BBA3-A856-6749627C7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440" y="2952328"/>
            <a:ext cx="4953259" cy="2935288"/>
          </a:xfrm>
        </p:spPr>
        <p:txBody>
          <a:bodyPr/>
          <a:lstStyle/>
          <a:p>
            <a:pPr lvl="1"/>
            <a:r>
              <a:rPr lang="en-IN"/>
              <a:t>Health expenditure per person</a:t>
            </a:r>
          </a:p>
          <a:p>
            <a:pPr lvl="1"/>
            <a:r>
              <a:rPr lang="en-IN"/>
              <a:t>Internet usage</a:t>
            </a:r>
          </a:p>
          <a:p>
            <a:pPr lvl="1"/>
            <a:r>
              <a:rPr lang="en-IN"/>
              <a:t>Tourism going out of country.</a:t>
            </a:r>
          </a:p>
          <a:p>
            <a:pPr lvl="1"/>
            <a:r>
              <a:rPr lang="en-IN"/>
              <a:t>Mobile phone usage</a:t>
            </a:r>
          </a:p>
          <a:p>
            <a:pPr lvl="1"/>
            <a:r>
              <a:rPr lang="en-IN"/>
              <a:t>Energy utilization per person</a:t>
            </a:r>
          </a:p>
          <a:p>
            <a:pPr lvl="1"/>
            <a:r>
              <a:rPr lang="en-IN"/>
              <a:t>Carbon footprint</a:t>
            </a:r>
          </a:p>
          <a:p>
            <a:pPr lvl="1"/>
            <a:r>
              <a:rPr lang="en-IN"/>
              <a:t>Tourism going inside of the country</a:t>
            </a:r>
          </a:p>
          <a:p>
            <a:pPr lvl="1"/>
            <a:r>
              <a:rPr lang="en-IN"/>
              <a:t>Population of 65+ years of age, </a:t>
            </a:r>
            <a:br>
              <a:rPr lang="en-IN"/>
            </a:br>
            <a:r>
              <a:rPr lang="en-IN"/>
              <a:t>increasing life expectancy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B83F91-891A-B408-BA99-9C90718C4B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53569"/>
            <a:ext cx="5080000" cy="43815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0"/>
              <a:t>The factors that influence </a:t>
            </a:r>
            <a:r>
              <a:rPr lang="en-IN" sz="2000"/>
              <a:t>negative growth </a:t>
            </a:r>
            <a:r>
              <a:rPr lang="en-IN" sz="2000" b="0"/>
              <a:t>of GDP of a country are :</a:t>
            </a:r>
          </a:p>
          <a:p>
            <a:endParaRPr lang="en-IN" sz="20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B5B689-6D6B-98FB-2838-0CB388D783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0748" y="2909078"/>
            <a:ext cx="5020851" cy="2703276"/>
          </a:xfrm>
        </p:spPr>
        <p:txBody>
          <a:bodyPr/>
          <a:lstStyle/>
          <a:p>
            <a:pPr lvl="1"/>
            <a:r>
              <a:rPr lang="en-IN"/>
              <a:t>Infant mortality rate</a:t>
            </a:r>
          </a:p>
          <a:p>
            <a:pPr lvl="1"/>
            <a:r>
              <a:rPr lang="en-IN"/>
              <a:t>Birth rate</a:t>
            </a:r>
          </a:p>
          <a:p>
            <a:pPr lvl="1"/>
            <a:endParaRPr lang="en-IN"/>
          </a:p>
          <a:p>
            <a:pPr marL="266700" lvl="1" indent="0">
              <a:buNone/>
            </a:pPr>
            <a:endParaRPr lang="en-IN"/>
          </a:p>
          <a:p>
            <a:pPr lvl="1">
              <a:buFont typeface="Wingdings" panose="05000000000000000000" pitchFamily="2" charset="2"/>
              <a:buChar char="v"/>
            </a:pPr>
            <a:r>
              <a:rPr lang="en-IN"/>
              <a:t>The above points indicate </a:t>
            </a:r>
            <a:r>
              <a:rPr lang="en-IN" b="1"/>
              <a:t>population control </a:t>
            </a:r>
            <a:r>
              <a:rPr lang="en-IN"/>
              <a:t>should be implemented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242629" cy="830997"/>
          </a:xfrm>
        </p:spPr>
        <p:txBody>
          <a:bodyPr/>
          <a:lstStyle/>
          <a:p>
            <a:r>
              <a:rPr lang="en-US"/>
              <a:t>Growth affecting sectors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CDDBDA-3CBD-88EE-592F-80ED24EB3748}"/>
              </a:ext>
            </a:extLst>
          </p:cNvPr>
          <p:cNvCxnSpPr>
            <a:cxnSpLocks/>
          </p:cNvCxnSpPr>
          <p:nvPr/>
        </p:nvCxnSpPr>
        <p:spPr>
          <a:xfrm>
            <a:off x="5727699" y="3264615"/>
            <a:ext cx="0" cy="18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A40223-6B4D-95BB-3EB0-6328643994FC}"/>
              </a:ext>
            </a:extLst>
          </p:cNvPr>
          <p:cNvSpPr txBox="1"/>
          <p:nvPr/>
        </p:nvSpPr>
        <p:spPr>
          <a:xfrm flipH="1">
            <a:off x="5018625" y="2967334"/>
            <a:ext cx="197798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400"/>
              <a:t>Highest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A9D55-F216-1BF5-B1EF-316C96C9B248}"/>
              </a:ext>
            </a:extLst>
          </p:cNvPr>
          <p:cNvSpPr txBox="1"/>
          <p:nvPr/>
        </p:nvSpPr>
        <p:spPr>
          <a:xfrm>
            <a:off x="5018624" y="5124160"/>
            <a:ext cx="197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Lowest correlation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CE3CB-0289-4038-C091-002E02049AD7}"/>
              </a:ext>
            </a:extLst>
          </p:cNvPr>
          <p:cNvSpPr txBox="1"/>
          <p:nvPr/>
        </p:nvSpPr>
        <p:spPr>
          <a:xfrm>
            <a:off x="4665306" y="5962130"/>
            <a:ext cx="735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*Supporting </a:t>
            </a:r>
            <a:r>
              <a:rPr lang="en-IN" sz="1400" b="1"/>
              <a:t>graphs &amp; correlation number &amp; scatter plot</a:t>
            </a:r>
            <a:r>
              <a:rPr lang="en-IN" sz="1400"/>
              <a:t> are attached as annexure in upcoming slides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37F61-6A47-F19A-8AE9-06B357150830}"/>
              </a:ext>
            </a:extLst>
          </p:cNvPr>
          <p:cNvSpPr txBox="1"/>
          <p:nvPr/>
        </p:nvSpPr>
        <p:spPr>
          <a:xfrm flipH="1">
            <a:off x="4665306" y="6229101"/>
            <a:ext cx="685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**Data with less than or equal to 0.2 correlation factor not included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AADD5E2-A617-3806-EBC9-C4285B0D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821" y="1797547"/>
            <a:ext cx="3465465" cy="2374194"/>
          </a:xfrm>
        </p:spPr>
        <p:txBody>
          <a:bodyPr/>
          <a:lstStyle/>
          <a:p>
            <a:br>
              <a:rPr lang="en-IN" sz="4000"/>
            </a:br>
            <a:r>
              <a:rPr lang="en-IN" sz="4000"/>
              <a:t>Annexures</a:t>
            </a:r>
            <a:br>
              <a:rPr lang="en-IN" sz="4000"/>
            </a:br>
            <a:r>
              <a:rPr lang="en-IN" sz="4000"/>
              <a:t>(</a:t>
            </a:r>
            <a:r>
              <a:rPr lang="en-IN" sz="4000">
                <a:ea typeface="+mn-lt"/>
                <a:cs typeface="+mn-lt"/>
              </a:rPr>
              <a:t>Scatter </a:t>
            </a:r>
            <a:br>
              <a:rPr lang="en-IN" sz="4000">
                <a:ea typeface="+mn-lt"/>
                <a:cs typeface="+mn-lt"/>
              </a:rPr>
            </a:br>
            <a:r>
              <a:rPr lang="en-IN" sz="4000">
                <a:ea typeface="+mn-lt"/>
                <a:cs typeface="+mn-lt"/>
              </a:rPr>
              <a:t>plots)</a:t>
            </a:r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176079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82F708-D1D7-F5BA-C646-40002FB6320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9800" y="226766"/>
            <a:ext cx="4601430" cy="307039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5CA0EA-B111-E970-30B2-87BAD0C1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65" y="226767"/>
            <a:ext cx="4975865" cy="3070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D5065B-DC9A-EA35-242B-A57A8402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01" y="3501571"/>
            <a:ext cx="4601430" cy="27638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DB8D86-CBFA-2325-9B7B-82E0E370B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465" y="3428697"/>
            <a:ext cx="4975865" cy="3048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632B0-3A82-1693-3B00-4737D0ECECC0}"/>
              </a:ext>
            </a:extLst>
          </p:cNvPr>
          <p:cNvSpPr txBox="1"/>
          <p:nvPr/>
        </p:nvSpPr>
        <p:spPr>
          <a:xfrm>
            <a:off x="4875743" y="477634"/>
            <a:ext cx="18959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Health expenditure</a:t>
            </a:r>
          </a:p>
          <a:p>
            <a:pPr algn="l"/>
            <a:r>
              <a:rPr lang="en-US" sz="1400"/>
              <a:t>Correlation factor : 0.7</a:t>
            </a:r>
          </a:p>
          <a:p>
            <a:pPr algn="l"/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D0A01-81F6-FF89-B641-8C77F678F976}"/>
              </a:ext>
            </a:extLst>
          </p:cNvPr>
          <p:cNvSpPr txBox="1"/>
          <p:nvPr/>
        </p:nvSpPr>
        <p:spPr>
          <a:xfrm>
            <a:off x="5229807" y="2205829"/>
            <a:ext cx="192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Internet usage</a:t>
            </a:r>
          </a:p>
          <a:p>
            <a:r>
              <a:rPr lang="en-IN" sz="1400"/>
              <a:t>Correlation factor : 0.7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C3FF8-3DCD-0C62-571B-1CD5E5FC433D}"/>
              </a:ext>
            </a:extLst>
          </p:cNvPr>
          <p:cNvSpPr txBox="1"/>
          <p:nvPr/>
        </p:nvSpPr>
        <p:spPr>
          <a:xfrm>
            <a:off x="4862546" y="3501571"/>
            <a:ext cx="192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Tourism outbound </a:t>
            </a:r>
          </a:p>
          <a:p>
            <a:r>
              <a:rPr lang="en-IN" sz="1400"/>
              <a:t>Correlation factor : 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5E95F-5522-F588-6F7E-F9EC0CCB4866}"/>
              </a:ext>
            </a:extLst>
          </p:cNvPr>
          <p:cNvSpPr txBox="1"/>
          <p:nvPr/>
        </p:nvSpPr>
        <p:spPr>
          <a:xfrm>
            <a:off x="5229807" y="5247659"/>
            <a:ext cx="192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Mobile phone usage</a:t>
            </a:r>
          </a:p>
          <a:p>
            <a:r>
              <a:rPr lang="en-IN" sz="1400"/>
              <a:t>Correlation factor : 0.5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8631B5-A6BC-6BC0-D641-8DBEFA1C356E}"/>
              </a:ext>
            </a:extLst>
          </p:cNvPr>
          <p:cNvCxnSpPr/>
          <p:nvPr/>
        </p:nvCxnSpPr>
        <p:spPr>
          <a:xfrm flipH="1">
            <a:off x="5019869" y="1000854"/>
            <a:ext cx="79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104391-237D-7803-9D4E-986F1DD0F4E9}"/>
              </a:ext>
            </a:extLst>
          </p:cNvPr>
          <p:cNvCxnSpPr>
            <a:stCxn id="18" idx="2"/>
          </p:cNvCxnSpPr>
          <p:nvPr/>
        </p:nvCxnSpPr>
        <p:spPr>
          <a:xfrm>
            <a:off x="6190969" y="2729049"/>
            <a:ext cx="80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30A70-8BB2-F1B9-4B11-5F50B64C7F14}"/>
              </a:ext>
            </a:extLst>
          </p:cNvPr>
          <p:cNvCxnSpPr>
            <a:stCxn id="19" idx="2"/>
          </p:cNvCxnSpPr>
          <p:nvPr/>
        </p:nvCxnSpPr>
        <p:spPr>
          <a:xfrm flipH="1">
            <a:off x="5019869" y="4024791"/>
            <a:ext cx="803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BFC941-3EF7-A8C0-4C7D-1541ED5FCA10}"/>
              </a:ext>
            </a:extLst>
          </p:cNvPr>
          <p:cNvCxnSpPr>
            <a:stCxn id="20" idx="2"/>
          </p:cNvCxnSpPr>
          <p:nvPr/>
        </p:nvCxnSpPr>
        <p:spPr>
          <a:xfrm>
            <a:off x="6190969" y="5770879"/>
            <a:ext cx="72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68145-8A18-11A8-B5D7-B62B590F715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863" y="163265"/>
            <a:ext cx="4878441" cy="3104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55648-8E2D-A267-0DBE-E801682E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28" y="163267"/>
            <a:ext cx="4797707" cy="302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CA2429-397C-CA34-B59C-15895CAE1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4" y="3526771"/>
            <a:ext cx="4882266" cy="2900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81B4C-4B9E-DA6F-BD11-79BC87B33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150" y="3481415"/>
            <a:ext cx="4883556" cy="2994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F2941-B86D-4C38-B293-C7D545D20FF6}"/>
              </a:ext>
            </a:extLst>
          </p:cNvPr>
          <p:cNvSpPr txBox="1"/>
          <p:nvPr/>
        </p:nvSpPr>
        <p:spPr>
          <a:xfrm>
            <a:off x="4988573" y="261835"/>
            <a:ext cx="194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Energy usage</a:t>
            </a:r>
          </a:p>
          <a:p>
            <a:r>
              <a:rPr lang="en-IN" sz="1400"/>
              <a:t>Correlation factor : 0.4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5FF35-7850-CA15-044B-B519A4BDC2EC}"/>
              </a:ext>
            </a:extLst>
          </p:cNvPr>
          <p:cNvSpPr txBox="1"/>
          <p:nvPr/>
        </p:nvSpPr>
        <p:spPr>
          <a:xfrm>
            <a:off x="5458409" y="2062066"/>
            <a:ext cx="187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Carbon dioxide</a:t>
            </a:r>
          </a:p>
          <a:p>
            <a:r>
              <a:rPr lang="en-IN" sz="1400"/>
              <a:t>Correlation factor : 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37545-51C4-F32C-9AC9-AD79E67FEDC8}"/>
              </a:ext>
            </a:extLst>
          </p:cNvPr>
          <p:cNvSpPr txBox="1"/>
          <p:nvPr/>
        </p:nvSpPr>
        <p:spPr>
          <a:xfrm>
            <a:off x="4988573" y="3526771"/>
            <a:ext cx="194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Tourism inbound</a:t>
            </a:r>
          </a:p>
          <a:p>
            <a:r>
              <a:rPr lang="en-IN" sz="1400"/>
              <a:t>Correlation factor : 0.3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01E9A-BCB6-FA9E-B16B-EAD28CABAE98}"/>
              </a:ext>
            </a:extLst>
          </p:cNvPr>
          <p:cNvSpPr txBox="1"/>
          <p:nvPr/>
        </p:nvSpPr>
        <p:spPr>
          <a:xfrm>
            <a:off x="5458409" y="5419804"/>
            <a:ext cx="204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Population 65+</a:t>
            </a:r>
          </a:p>
          <a:p>
            <a:r>
              <a:rPr lang="en-IN" sz="1400"/>
              <a:t>Correlation factor : 0.3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706A39-EC3E-4D9B-FE36-8C9329A3FE3C}"/>
              </a:ext>
            </a:extLst>
          </p:cNvPr>
          <p:cNvCxnSpPr>
            <a:stCxn id="12" idx="2"/>
          </p:cNvCxnSpPr>
          <p:nvPr/>
        </p:nvCxnSpPr>
        <p:spPr>
          <a:xfrm flipH="1">
            <a:off x="5069304" y="785055"/>
            <a:ext cx="89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94E7D4-1837-5ACC-2525-87B79FFB16FD}"/>
              </a:ext>
            </a:extLst>
          </p:cNvPr>
          <p:cNvCxnSpPr>
            <a:stCxn id="13" idx="2"/>
          </p:cNvCxnSpPr>
          <p:nvPr/>
        </p:nvCxnSpPr>
        <p:spPr>
          <a:xfrm>
            <a:off x="6396135" y="2585286"/>
            <a:ext cx="79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BB7A94-722E-970F-17CA-32564E514C7D}"/>
              </a:ext>
            </a:extLst>
          </p:cNvPr>
          <p:cNvCxnSpPr>
            <a:stCxn id="14" idx="2"/>
          </p:cNvCxnSpPr>
          <p:nvPr/>
        </p:nvCxnSpPr>
        <p:spPr>
          <a:xfrm flipH="1">
            <a:off x="5069304" y="4049991"/>
            <a:ext cx="89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389F85-95A0-7A88-DFE1-840B969C7BC5}"/>
              </a:ext>
            </a:extLst>
          </p:cNvPr>
          <p:cNvCxnSpPr>
            <a:stCxn id="15" idx="2"/>
          </p:cNvCxnSpPr>
          <p:nvPr/>
        </p:nvCxnSpPr>
        <p:spPr>
          <a:xfrm>
            <a:off x="6483193" y="5943024"/>
            <a:ext cx="63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189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Ion</vt:lpstr>
      <vt:lpstr>Factors affecting GDP of a country</vt:lpstr>
      <vt:lpstr>Agenda</vt:lpstr>
      <vt:lpstr>Solution</vt:lpstr>
      <vt:lpstr>Data used</vt:lpstr>
      <vt:lpstr>Executive summary  / Results</vt:lpstr>
      <vt:lpstr>Growth affecting sectors</vt:lpstr>
      <vt:lpstr> Annexures (Scatter  plots)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GDP of a country</dc:title>
  <dc:creator>siddharth jain</dc:creator>
  <cp:revision>1</cp:revision>
  <dcterms:created xsi:type="dcterms:W3CDTF">2022-10-04T12:42:23Z</dcterms:created>
  <dcterms:modified xsi:type="dcterms:W3CDTF">2022-10-06T11:17:11Z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