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A15F-E43E-4CB5-B8A3-EC38EC499D65}" type="datetimeFigureOut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EA19-13E4-4768-8E8A-4E9B84B6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A15F-E43E-4CB5-B8A3-EC38EC499D65}" type="datetimeFigureOut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EA19-13E4-4768-8E8A-4E9B84B6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4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A15F-E43E-4CB5-B8A3-EC38EC499D65}" type="datetimeFigureOut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EA19-13E4-4768-8E8A-4E9B84B6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2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A15F-E43E-4CB5-B8A3-EC38EC499D65}" type="datetimeFigureOut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EA19-13E4-4768-8E8A-4E9B84B6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4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A15F-E43E-4CB5-B8A3-EC38EC499D65}" type="datetimeFigureOut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EA19-13E4-4768-8E8A-4E9B84B6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2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A15F-E43E-4CB5-B8A3-EC38EC499D65}" type="datetimeFigureOut">
              <a:rPr lang="en-US" smtClean="0"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EA19-13E4-4768-8E8A-4E9B84B6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7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A15F-E43E-4CB5-B8A3-EC38EC499D65}" type="datetimeFigureOut">
              <a:rPr lang="en-US" smtClean="0"/>
              <a:t>12/20/2013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EA19-13E4-4768-8E8A-4E9B84B6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A15F-E43E-4CB5-B8A3-EC38EC499D65}" type="datetimeFigureOut">
              <a:rPr lang="en-US" smtClean="0"/>
              <a:t>12/20/2013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EA19-13E4-4768-8E8A-4E9B84B6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2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A15F-E43E-4CB5-B8A3-EC38EC499D65}" type="datetimeFigureOut">
              <a:rPr lang="en-US" smtClean="0"/>
              <a:t>12/20/2013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EA19-13E4-4768-8E8A-4E9B84B6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4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A15F-E43E-4CB5-B8A3-EC38EC499D65}" type="datetimeFigureOut">
              <a:rPr lang="en-US" smtClean="0"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EA19-13E4-4768-8E8A-4E9B84B6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1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A15F-E43E-4CB5-B8A3-EC38EC499D65}" type="datetimeFigureOut">
              <a:rPr lang="en-US" smtClean="0"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EA19-13E4-4768-8E8A-4E9B84B6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9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9A15F-E43E-4CB5-B8A3-EC38EC499D65}" type="datetimeFigureOut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CEA19-13E4-4768-8E8A-4E9B84B6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7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86428"/>
            <a:ext cx="2743200" cy="31713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0"/>
            <a:ext cx="3581400" cy="2057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086428"/>
            <a:ext cx="3581400" cy="25617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0"/>
            <a:ext cx="2667000" cy="25288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561538"/>
            <a:ext cx="2680616" cy="20866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9" y="4746171"/>
            <a:ext cx="2696945" cy="21118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724400"/>
            <a:ext cx="3581400" cy="21335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2" y="5334000"/>
            <a:ext cx="2721428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4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Capital IQ,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 kherada</dc:creator>
  <cp:lastModifiedBy>Siddharth kherada</cp:lastModifiedBy>
  <cp:revision>2</cp:revision>
  <dcterms:created xsi:type="dcterms:W3CDTF">2013-12-20T10:57:04Z</dcterms:created>
  <dcterms:modified xsi:type="dcterms:W3CDTF">2013-12-20T11:10:28Z</dcterms:modified>
</cp:coreProperties>
</file>