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CFF2-F8B2-46F7-AC77-7A5E40F301E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9E13-D3C8-4B56-A087-091F006F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1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1-Combin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2700" y="152400"/>
            <a:ext cx="3581400" cy="2381772"/>
          </a:xfrm>
          <a:prstGeom prst="rect">
            <a:avLst/>
          </a:prstGeom>
        </p:spPr>
      </p:pic>
      <p:pic>
        <p:nvPicPr>
          <p:cNvPr id="6" name="Picture 5" descr="1-Reflec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7500" y="2762772"/>
            <a:ext cx="1828800" cy="12162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1-Transparenc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0100" y="4365951"/>
            <a:ext cx="1828800" cy="12162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3162300" y="2762772"/>
            <a:ext cx="23622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9" name="Straight Arrow Connector 8"/>
          <p:cNvCxnSpPr>
            <a:stCxn id="8" idx="0"/>
            <a:endCxn id="5" idx="2"/>
          </p:cNvCxnSpPr>
          <p:nvPr/>
        </p:nvCxnSpPr>
        <p:spPr bwMode="auto">
          <a:xfrm rot="5400000" flipH="1" flipV="1">
            <a:off x="4229100" y="2648472"/>
            <a:ext cx="228600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20" idx="3"/>
            <a:endCxn id="8" idx="1"/>
          </p:cNvCxnSpPr>
          <p:nvPr/>
        </p:nvCxnSpPr>
        <p:spPr bwMode="auto">
          <a:xfrm flipV="1">
            <a:off x="1943100" y="3258072"/>
            <a:ext cx="1219200" cy="1128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1"/>
            <a:endCxn id="8" idx="3"/>
          </p:cNvCxnSpPr>
          <p:nvPr/>
        </p:nvCxnSpPr>
        <p:spPr bwMode="auto">
          <a:xfrm rot="10800000">
            <a:off x="5524500" y="3258073"/>
            <a:ext cx="1143000" cy="11281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21" idx="0"/>
          </p:cNvCxnSpPr>
          <p:nvPr/>
        </p:nvCxnSpPr>
        <p:spPr bwMode="auto">
          <a:xfrm rot="5400000" flipH="1" flipV="1">
            <a:off x="3352800" y="3715272"/>
            <a:ext cx="609600" cy="685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0"/>
          </p:cNvCxnSpPr>
          <p:nvPr/>
        </p:nvCxnSpPr>
        <p:spPr bwMode="auto">
          <a:xfrm rot="16200000" flipV="1">
            <a:off x="4913411" y="3754862"/>
            <a:ext cx="612579" cy="609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76500" y="2807211"/>
            <a:ext cx="4191000" cy="1484026"/>
            <a:chOff x="2819400" y="3854439"/>
            <a:chExt cx="4191000" cy="1484026"/>
          </a:xfrm>
        </p:grpSpPr>
        <p:sp>
          <p:nvSpPr>
            <p:cNvPr id="15" name="TextBox 14"/>
            <p:cNvSpPr txBox="1"/>
            <p:nvPr/>
          </p:nvSpPr>
          <p:spPr>
            <a:xfrm>
              <a:off x="2819400" y="3854439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alligraphy" pitchFamily="66" charset="0"/>
                  <a:ea typeface="Cambria Math"/>
                </a:rPr>
                <a:t>a</a:t>
              </a:r>
              <a:r>
                <a:rPr lang="en-US" sz="2400" baseline="-25000" dirty="0" smtClean="0">
                  <a:latin typeface="Lucida Calligraphy" pitchFamily="66" charset="0"/>
                  <a:ea typeface="Cambria Math"/>
                </a:rPr>
                <a:t>1</a:t>
              </a:r>
              <a:endParaRPr lang="en-US" sz="2400" baseline="-25000" dirty="0">
                <a:latin typeface="Lucida Calligraphy" pitchFamily="66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2800" y="4876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alligraphy" pitchFamily="66" charset="0"/>
                  <a:ea typeface="Cambria Math"/>
                </a:rPr>
                <a:t>a</a:t>
              </a:r>
              <a:r>
                <a:rPr lang="en-US" sz="2400" baseline="-25000" dirty="0" smtClean="0">
                  <a:latin typeface="Lucida Calligraphy" pitchFamily="66" charset="0"/>
                  <a:ea typeface="Cambria Math"/>
                </a:rPr>
                <a:t>2</a:t>
              </a:r>
              <a:endParaRPr lang="en-US" sz="2400" baseline="-25000" dirty="0">
                <a:latin typeface="Lucida Calligraphy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4876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alligraphy" pitchFamily="66" charset="0"/>
                  <a:ea typeface="Cambria Math"/>
                </a:rPr>
                <a:t>a</a:t>
              </a:r>
              <a:r>
                <a:rPr lang="en-US" sz="2400" baseline="-25000" dirty="0" smtClean="0">
                  <a:latin typeface="Lucida Calligraphy" pitchFamily="66" charset="0"/>
                  <a:ea typeface="Cambria Math"/>
                </a:rPr>
                <a:t>3</a:t>
              </a:r>
              <a:endParaRPr lang="en-US" sz="2400" baseline="-25000" dirty="0">
                <a:latin typeface="Lucida Calligraphy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0800" y="3886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alligraphy" pitchFamily="66" charset="0"/>
                  <a:ea typeface="Cambria Math"/>
                </a:rPr>
                <a:t>a</a:t>
              </a:r>
              <a:r>
                <a:rPr lang="en-US" sz="2400" baseline="-25000" dirty="0" smtClean="0">
                  <a:latin typeface="Lucida Calligraphy" pitchFamily="66" charset="0"/>
                  <a:ea typeface="Cambria Math"/>
                </a:rPr>
                <a:t>4</a:t>
              </a:r>
              <a:endParaRPr lang="en-US" sz="2400" baseline="-25000" dirty="0">
                <a:latin typeface="Lucida Calligraphy" pitchFamily="66" charset="0"/>
              </a:endParaRPr>
            </a:p>
          </p:txBody>
        </p: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1549"/>
              </p:ext>
            </p:extLst>
          </p:nvPr>
        </p:nvGraphicFramePr>
        <p:xfrm>
          <a:off x="3436938" y="2899297"/>
          <a:ext cx="17700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723600" imgH="355320" progId="Equation.3">
                  <p:embed/>
                </p:oleObj>
              </mc:Choice>
              <mc:Fallback>
                <p:oleObj name="Equation" r:id="rId6" imgW="7236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2899297"/>
                        <a:ext cx="17700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TxTLay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300" y="2762772"/>
            <a:ext cx="1828800" cy="12162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BGLayerBlue-TransTex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00300" y="4362972"/>
            <a:ext cx="1828800" cy="12162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2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1</cp:revision>
  <dcterms:created xsi:type="dcterms:W3CDTF">2013-12-08T05:34:25Z</dcterms:created>
  <dcterms:modified xsi:type="dcterms:W3CDTF">2013-12-08T05:35:16Z</dcterms:modified>
</cp:coreProperties>
</file>