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C301-8C7C-4933-AA8F-219799B39A4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90A2-4E31-40D9-A054-7EB77118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"/><Relationship Id="rId3" Type="http://schemas.openxmlformats.org/officeDocument/2006/relationships/image" Target="../media/image2.tif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"/><Relationship Id="rId5" Type="http://schemas.openxmlformats.org/officeDocument/2006/relationships/image" Target="../media/image1.wmf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58" y="3777831"/>
            <a:ext cx="1946742" cy="6112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/>
          <p:cNvSpPr/>
          <p:nvPr/>
        </p:nvSpPr>
        <p:spPr bwMode="auto">
          <a:xfrm>
            <a:off x="3463458" y="3398520"/>
            <a:ext cx="2362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27" name="Straight Arrow Connector 26"/>
          <p:cNvCxnSpPr>
            <a:stCxn id="37" idx="3"/>
            <a:endCxn id="25" idx="1"/>
          </p:cNvCxnSpPr>
          <p:nvPr/>
        </p:nvCxnSpPr>
        <p:spPr bwMode="auto">
          <a:xfrm flipV="1">
            <a:off x="2523658" y="3893820"/>
            <a:ext cx="939800" cy="18344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3" idx="1"/>
            <a:endCxn id="25" idx="3"/>
          </p:cNvCxnSpPr>
          <p:nvPr/>
        </p:nvCxnSpPr>
        <p:spPr bwMode="auto">
          <a:xfrm flipH="1" flipV="1">
            <a:off x="5825658" y="3893820"/>
            <a:ext cx="1143000" cy="18965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4268974" y="4526661"/>
            <a:ext cx="575142" cy="3862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orthographicFront">
              <a:rot lat="0" lon="0" rev="3000000"/>
            </a:camera>
            <a:lightRig rig="threePt" dir="t"/>
          </a:scene3d>
        </p:spPr>
      </p:cxnSp>
      <p:grpSp>
        <p:nvGrpSpPr>
          <p:cNvPr id="31" name="Group 49"/>
          <p:cNvGrpSpPr/>
          <p:nvPr/>
        </p:nvGrpSpPr>
        <p:grpSpPr>
          <a:xfrm>
            <a:off x="2549058" y="3398520"/>
            <a:ext cx="4309736" cy="1589806"/>
            <a:chOff x="2590800" y="3810000"/>
            <a:chExt cx="4309736" cy="1589806"/>
          </a:xfrm>
        </p:grpSpPr>
        <p:sp>
          <p:nvSpPr>
            <p:cNvPr id="32" name="TextBox 31"/>
            <p:cNvSpPr txBox="1"/>
            <p:nvPr/>
          </p:nvSpPr>
          <p:spPr>
            <a:xfrm>
              <a:off x="2590800" y="3854439"/>
              <a:ext cx="72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>
                  <a:latin typeface="Lucida Calligraphy" pitchFamily="66" charset="0"/>
                  <a:ea typeface="Cambria Math"/>
                </a:rPr>
                <a:t>y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1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33800" y="493814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y2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38536" y="3810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Lucida Calligraphy" pitchFamily="66" charset="0"/>
                  <a:ea typeface="Cambria Math"/>
                </a:rPr>
                <a:t>a</a:t>
              </a:r>
              <a:r>
                <a:rPr lang="en-US" sz="2400" baseline="-25000" dirty="0">
                  <a:latin typeface="Lucida Calligraphy" pitchFamily="66" charset="0"/>
                  <a:ea typeface="Cambria Math"/>
                </a:rPr>
                <a:t>y</a:t>
              </a:r>
              <a:r>
                <a:rPr lang="en-US" sz="2400" baseline="-25000" dirty="0" smtClean="0">
                  <a:latin typeface="Lucida Calligraphy" pitchFamily="66" charset="0"/>
                  <a:ea typeface="Cambria Math"/>
                </a:rPr>
                <a:t>3</a:t>
              </a:r>
              <a:endParaRPr lang="en-US" sz="2400" baseline="-25000" dirty="0">
                <a:latin typeface="Lucida Calligraphy" pitchFamily="66" charset="0"/>
              </a:endParaRPr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88414"/>
              </p:ext>
            </p:extLst>
          </p:nvPr>
        </p:nvGraphicFramePr>
        <p:xfrm>
          <a:off x="3629025" y="3535363"/>
          <a:ext cx="19891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812520" imgH="355320" progId="Equation.3">
                  <p:embed/>
                </p:oleObj>
              </mc:Choice>
              <mc:Fallback>
                <p:oleObj name="Equation" r:id="rId4" imgW="8125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3535363"/>
                        <a:ext cx="198913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77831"/>
            <a:ext cx="2066458" cy="59887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8" y="1997129"/>
            <a:ext cx="2632542" cy="669872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29" y="5105400"/>
            <a:ext cx="2066458" cy="6308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1109429" y="453428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alligraphy" pitchFamily="66" charset="0"/>
                <a:ea typeface="Cambria Math"/>
              </a:rPr>
              <a:t>IC</a:t>
            </a:r>
            <a:r>
              <a:rPr lang="en-US" sz="2400" baseline="-25000" dirty="0">
                <a:latin typeface="Lucida Calligraphy" pitchFamily="66" charset="0"/>
                <a:ea typeface="Cambria Math"/>
              </a:rPr>
              <a:t>1</a:t>
            </a:r>
            <a:endParaRPr lang="en-US" sz="2400" baseline="-25000" dirty="0">
              <a:latin typeface="Lucida Calligraphy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61029" y="453428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alligraphy" pitchFamily="66" charset="0"/>
                <a:ea typeface="Cambria Math"/>
              </a:rPr>
              <a:t>IC</a:t>
            </a:r>
            <a:r>
              <a:rPr lang="en-US" sz="2400" baseline="-25000" dirty="0" smtClean="0">
                <a:latin typeface="Lucida Calligraphy" pitchFamily="66" charset="0"/>
                <a:ea typeface="Cambria Math"/>
              </a:rPr>
              <a:t>3</a:t>
            </a:r>
            <a:endParaRPr lang="en-US" sz="2400" baseline="-25000" dirty="0">
              <a:latin typeface="Lucida Calligraphy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08674" y="586739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alligraphy" pitchFamily="66" charset="0"/>
                <a:ea typeface="Cambria Math"/>
              </a:rPr>
              <a:t>IC</a:t>
            </a:r>
            <a:r>
              <a:rPr lang="en-US" sz="2400" baseline="-25000" dirty="0" smtClean="0">
                <a:latin typeface="Lucida Calligraphy" pitchFamily="66" charset="0"/>
                <a:ea typeface="Cambria Math"/>
              </a:rPr>
              <a:t>2</a:t>
            </a:r>
            <a:endParaRPr lang="en-US" sz="2400" baseline="-25000" dirty="0">
              <a:latin typeface="Lucida Calligraphy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0454" y="1495455"/>
            <a:ext cx="277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ea typeface="Cambria Math"/>
                <a:cs typeface="Times" pitchFamily="18" charset="0"/>
              </a:rPr>
              <a:t>Red component</a:t>
            </a:r>
            <a:endParaRPr lang="en-US" sz="2000" i="1" baseline="-25000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97130"/>
            <a:ext cx="2632542" cy="669872"/>
          </a:xfrm>
          <a:prstGeom prst="rect">
            <a:avLst/>
          </a:prstGeom>
          <a:ln w="50800">
            <a:solidFill>
              <a:srgbClr val="92D050"/>
            </a:solidFill>
          </a:ln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58" y="1997130"/>
            <a:ext cx="2632542" cy="669872"/>
          </a:xfrm>
          <a:prstGeom prst="rect">
            <a:avLst/>
          </a:prstGeom>
          <a:ln w="50800">
            <a:solidFill>
              <a:srgbClr val="0070C0"/>
            </a:solidFill>
          </a:ln>
        </p:spPr>
      </p:pic>
      <p:cxnSp>
        <p:nvCxnSpPr>
          <p:cNvPr id="68" name="Straight Arrow Connector 67"/>
          <p:cNvCxnSpPr>
            <a:stCxn id="25" idx="0"/>
          </p:cNvCxnSpPr>
          <p:nvPr/>
        </p:nvCxnSpPr>
        <p:spPr>
          <a:xfrm flipV="1">
            <a:off x="4644558" y="3048000"/>
            <a:ext cx="0" cy="3505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019742" y="3048000"/>
            <a:ext cx="55031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019742" y="28194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22929" y="28194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93654" y="1505010"/>
            <a:ext cx="277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ea typeface="Cambria Math"/>
                <a:cs typeface="Times" pitchFamily="18" charset="0"/>
              </a:rPr>
              <a:t>Green component</a:t>
            </a:r>
            <a:endParaRPr lang="en-US" sz="2000" i="1" baseline="-25000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11187" y="1495455"/>
            <a:ext cx="277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2">
                    <a:lumMod val="50000"/>
                  </a:schemeClr>
                </a:solidFill>
                <a:latin typeface="Times" pitchFamily="18" charset="0"/>
                <a:ea typeface="Cambria Math"/>
                <a:cs typeface="Times" pitchFamily="18" charset="0"/>
              </a:rPr>
              <a:t>Blue component</a:t>
            </a:r>
            <a:endParaRPr lang="en-US" sz="2000" i="1" baseline="-25000" dirty="0">
              <a:solidFill>
                <a:schemeClr val="accent2">
                  <a:lumMod val="50000"/>
                </a:schemeClr>
              </a:solidFill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5</cp:revision>
  <dcterms:created xsi:type="dcterms:W3CDTF">2013-12-08T05:44:29Z</dcterms:created>
  <dcterms:modified xsi:type="dcterms:W3CDTF">2013-12-08T06:27:50Z</dcterms:modified>
</cp:coreProperties>
</file>