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29D1-EAF4-4E4E-9A63-CCDD4D6F94D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9B3C-B690-4787-BBD7-1986FDA8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90500" y="304800"/>
            <a:ext cx="8763000" cy="63246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2362200" cy="6428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3400" y="590490"/>
            <a:ext cx="10668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997374"/>
            <a:ext cx="2362200" cy="63607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90900" y="597264"/>
            <a:ext cx="93541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TIMES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97374"/>
            <a:ext cx="2362200" cy="6360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48400" y="597264"/>
            <a:ext cx="10033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BUTLER</a:t>
            </a:r>
            <a:endParaRPr lang="en-US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1964567" cy="6428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3400" y="2190690"/>
            <a:ext cx="10668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CENTRE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90801"/>
            <a:ext cx="2362200" cy="6428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48000" y="2190690"/>
            <a:ext cx="11811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FASHION</a:t>
            </a:r>
            <a:endParaRPr lang="en-US" sz="2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598645"/>
            <a:ext cx="2362200" cy="63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70600" y="2198535"/>
            <a:ext cx="11811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ESSENCE</a:t>
            </a:r>
            <a:endParaRPr lang="en-US"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15000"/>
            <a:ext cx="1964567" cy="56779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3400" y="5314890"/>
            <a:ext cx="762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CD-R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715000"/>
            <a:ext cx="974208" cy="58563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95600" y="5314890"/>
            <a:ext cx="6096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</a:t>
            </a:r>
            <a:endParaRPr lang="en-US" sz="2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16" y="5715000"/>
            <a:ext cx="1964567" cy="58563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326316" y="5314890"/>
            <a:ext cx="98228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EARTH</a:t>
            </a:r>
            <a:endParaRPr lang="en-US" sz="20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73" y="5715000"/>
            <a:ext cx="1838454" cy="5677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05600" y="5314890"/>
            <a:ext cx="74536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PAST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799"/>
            <a:ext cx="1915280" cy="64284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33400" y="3714689"/>
            <a:ext cx="8382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WEAR</a:t>
            </a:r>
            <a:endParaRPr lang="en-US" sz="20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4114800"/>
            <a:ext cx="1781845" cy="64284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267075" y="3714690"/>
            <a:ext cx="87312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ROYAL</a:t>
            </a:r>
            <a:endParaRPr lang="en-US" sz="20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114800"/>
            <a:ext cx="2387600" cy="64284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753100" y="3714689"/>
            <a:ext cx="132518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TIREDNESS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81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3</cp:revision>
  <dcterms:created xsi:type="dcterms:W3CDTF">2013-12-06T13:00:51Z</dcterms:created>
  <dcterms:modified xsi:type="dcterms:W3CDTF">2013-12-06T13:31:00Z</dcterms:modified>
</cp:coreProperties>
</file>