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1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6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31F3B-88F7-401E-99CC-BFAE0F127C21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8E04-98D7-4BFA-B803-D157322C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30730"/>
              </p:ext>
            </p:extLst>
          </p:nvPr>
        </p:nvGraphicFramePr>
        <p:xfrm>
          <a:off x="1524000" y="2641550"/>
          <a:ext cx="182880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228558"/>
                <a:gridCol w="228558"/>
                <a:gridCol w="228558"/>
                <a:gridCol w="228558"/>
                <a:gridCol w="228558"/>
                <a:gridCol w="228670"/>
                <a:gridCol w="228670"/>
                <a:gridCol w="228670"/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27178"/>
              </p:ext>
            </p:extLst>
          </p:nvPr>
        </p:nvGraphicFramePr>
        <p:xfrm>
          <a:off x="3726180" y="2628488"/>
          <a:ext cx="182880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228558"/>
                <a:gridCol w="228558"/>
                <a:gridCol w="228558"/>
                <a:gridCol w="228558"/>
                <a:gridCol w="228558"/>
                <a:gridCol w="228670"/>
                <a:gridCol w="228670"/>
                <a:gridCol w="228670"/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50024"/>
              </p:ext>
            </p:extLst>
          </p:nvPr>
        </p:nvGraphicFramePr>
        <p:xfrm>
          <a:off x="5998028" y="2604539"/>
          <a:ext cx="182880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228558"/>
                <a:gridCol w="228558"/>
                <a:gridCol w="228558"/>
                <a:gridCol w="228558"/>
                <a:gridCol w="228558"/>
                <a:gridCol w="228670"/>
                <a:gridCol w="228670"/>
                <a:gridCol w="228670"/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119412" y="2015637"/>
            <a:ext cx="609600" cy="3048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6434" y="4641669"/>
            <a:ext cx="7162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Recall       =  	             </a:t>
            </a:r>
            <a:r>
              <a:rPr lang="en-US" sz="1600" i="1" dirty="0" smtClean="0">
                <a:solidFill>
                  <a:srgbClr val="92D050"/>
                </a:solidFill>
              </a:rPr>
              <a:t>Total number of green pixels</a:t>
            </a:r>
          </a:p>
          <a:p>
            <a:r>
              <a:rPr lang="en-US" sz="1600" dirty="0" smtClean="0"/>
              <a:t>	</a:t>
            </a: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i="1" dirty="0" smtClean="0">
                <a:solidFill>
                  <a:srgbClr val="92D050"/>
                </a:solidFill>
              </a:rPr>
              <a:t>Total </a:t>
            </a:r>
            <a:r>
              <a:rPr lang="en-US" sz="1600" i="1" dirty="0">
                <a:solidFill>
                  <a:srgbClr val="92D050"/>
                </a:solidFill>
              </a:rPr>
              <a:t>number of green </a:t>
            </a:r>
            <a:r>
              <a:rPr lang="en-US" sz="1600" i="1" dirty="0" smtClean="0">
                <a:solidFill>
                  <a:srgbClr val="92D050"/>
                </a:solidFill>
              </a:rPr>
              <a:t>pixels </a:t>
            </a:r>
            <a:r>
              <a:rPr lang="en-US" sz="1600" dirty="0" smtClean="0"/>
              <a:t>+ </a:t>
            </a:r>
            <a:r>
              <a:rPr lang="en-US" sz="1600" i="1" dirty="0" smtClean="0">
                <a:solidFill>
                  <a:srgbClr val="0070C0"/>
                </a:solidFill>
              </a:rPr>
              <a:t>Total number of blue pixels</a:t>
            </a:r>
          </a:p>
          <a:p>
            <a:endParaRPr lang="en-US" dirty="0"/>
          </a:p>
          <a:p>
            <a:r>
              <a:rPr lang="en-US" sz="1600" dirty="0"/>
              <a:t>Precision </a:t>
            </a:r>
            <a:r>
              <a:rPr lang="en-US" sz="1600" dirty="0" smtClean="0"/>
              <a:t> =  </a:t>
            </a:r>
            <a:r>
              <a:rPr lang="en-US" sz="1600" dirty="0"/>
              <a:t>	            </a:t>
            </a:r>
            <a:r>
              <a:rPr lang="en-US" sz="1600" i="1" dirty="0">
                <a:solidFill>
                  <a:srgbClr val="92D050"/>
                </a:solidFill>
              </a:rPr>
              <a:t>Total number of green pixels</a:t>
            </a:r>
          </a:p>
          <a:p>
            <a:r>
              <a:rPr lang="en-US" sz="1600" dirty="0"/>
              <a:t>	     </a:t>
            </a:r>
            <a:r>
              <a:rPr lang="en-US" sz="1600" i="1" dirty="0">
                <a:solidFill>
                  <a:srgbClr val="92D050"/>
                </a:solidFill>
              </a:rPr>
              <a:t>Total number of green pixels </a:t>
            </a:r>
            <a:r>
              <a:rPr lang="en-US" sz="1600" dirty="0"/>
              <a:t>+ </a:t>
            </a:r>
            <a:r>
              <a:rPr lang="en-US" sz="1600" i="1" dirty="0">
                <a:solidFill>
                  <a:srgbClr val="FF0000"/>
                </a:solidFill>
              </a:rPr>
              <a:t>Total number of red </a:t>
            </a:r>
            <a:r>
              <a:rPr lang="en-US" sz="1600" i="1" dirty="0" smtClean="0">
                <a:solidFill>
                  <a:srgbClr val="FF0000"/>
                </a:solidFill>
              </a:rPr>
              <a:t>pixels</a:t>
            </a:r>
          </a:p>
          <a:p>
            <a:endParaRPr lang="en-US" sz="1600" dirty="0" smtClean="0"/>
          </a:p>
          <a:p>
            <a:r>
              <a:rPr lang="en-US" sz="1600" dirty="0" smtClean="0"/>
              <a:t>F-score     </a:t>
            </a:r>
            <a:r>
              <a:rPr lang="en-US" sz="1600" dirty="0"/>
              <a:t>=  </a:t>
            </a:r>
            <a:r>
              <a:rPr lang="en-US" sz="1600" dirty="0" smtClean="0"/>
              <a:t>  2 * Precision </a:t>
            </a:r>
            <a:r>
              <a:rPr lang="en-US" sz="1600" dirty="0"/>
              <a:t>*</a:t>
            </a:r>
            <a:r>
              <a:rPr lang="en-US" sz="1600" dirty="0" smtClean="0"/>
              <a:t> Recall   x 100</a:t>
            </a:r>
            <a:endParaRPr lang="en-US" sz="1600" dirty="0"/>
          </a:p>
          <a:p>
            <a:r>
              <a:rPr lang="en-US" sz="1600" dirty="0"/>
              <a:t>	     </a:t>
            </a:r>
            <a:r>
              <a:rPr lang="en-US" sz="1600" dirty="0" smtClean="0"/>
              <a:t>    Precision + Recall</a:t>
            </a:r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5634" y="4946469"/>
            <a:ext cx="533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5634" y="5704115"/>
            <a:ext cx="533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708366" y="6400800"/>
            <a:ext cx="20922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3548924" y="2054050"/>
            <a:ext cx="609600" cy="304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78215" y="2062961"/>
            <a:ext cx="609600" cy="3048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7112" y="2021784"/>
            <a:ext cx="1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Positive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18758" y="2030695"/>
            <a:ext cx="15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Positive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68371" y="2065530"/>
            <a:ext cx="163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Negative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95251" y="4082534"/>
            <a:ext cx="758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Truth  (L word)       Binarization          Quantitative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4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1</cp:revision>
  <dcterms:created xsi:type="dcterms:W3CDTF">2013-12-07T10:43:12Z</dcterms:created>
  <dcterms:modified xsi:type="dcterms:W3CDTF">2013-12-07T10:48:42Z</dcterms:modified>
</cp:coreProperties>
</file>