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3A66-38A7-4C4E-8C8C-DA6EB9DA8AF3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14F6-2D7A-47FD-A07E-4DB96074C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3A66-38A7-4C4E-8C8C-DA6EB9DA8AF3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14F6-2D7A-47FD-A07E-4DB96074C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0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3A66-38A7-4C4E-8C8C-DA6EB9DA8AF3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14F6-2D7A-47FD-A07E-4DB96074C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3A66-38A7-4C4E-8C8C-DA6EB9DA8AF3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14F6-2D7A-47FD-A07E-4DB96074C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6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3A66-38A7-4C4E-8C8C-DA6EB9DA8AF3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14F6-2D7A-47FD-A07E-4DB96074C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4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3A66-38A7-4C4E-8C8C-DA6EB9DA8AF3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14F6-2D7A-47FD-A07E-4DB96074C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8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3A66-38A7-4C4E-8C8C-DA6EB9DA8AF3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14F6-2D7A-47FD-A07E-4DB96074C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0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3A66-38A7-4C4E-8C8C-DA6EB9DA8AF3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14F6-2D7A-47FD-A07E-4DB96074C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8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3A66-38A7-4C4E-8C8C-DA6EB9DA8AF3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14F6-2D7A-47FD-A07E-4DB96074C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1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3A66-38A7-4C4E-8C8C-DA6EB9DA8AF3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14F6-2D7A-47FD-A07E-4DB96074C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7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3A66-38A7-4C4E-8C8C-DA6EB9DA8AF3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14F6-2D7A-47FD-A07E-4DB96074C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3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33A66-38A7-4C4E-8C8C-DA6EB9DA8AF3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414F6-2D7A-47FD-A07E-4DB96074C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1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66700" y="1280504"/>
            <a:ext cx="2773503" cy="2215171"/>
            <a:chOff x="304800" y="1318604"/>
            <a:chExt cx="2773503" cy="2215171"/>
          </a:xfrm>
        </p:grpSpPr>
        <p:pic>
          <p:nvPicPr>
            <p:cNvPr id="33" name="Picture 3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04800" y="1318604"/>
              <a:ext cx="2773503" cy="715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04800" y="2133599"/>
              <a:ext cx="2773503" cy="611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04801" y="2819400"/>
              <a:ext cx="2773502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3162301" y="1257299"/>
            <a:ext cx="2773502" cy="2238376"/>
            <a:chOff x="3200401" y="1295399"/>
            <a:chExt cx="2773502" cy="2238376"/>
          </a:xfrm>
        </p:grpSpPr>
        <p:pic>
          <p:nvPicPr>
            <p:cNvPr id="30" name="Picture 2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00401" y="1295399"/>
              <a:ext cx="2773502" cy="73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00401" y="2133599"/>
              <a:ext cx="2773502" cy="611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00401" y="2819400"/>
              <a:ext cx="2773502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6162825" y="1257300"/>
            <a:ext cx="2714473" cy="1449388"/>
            <a:chOff x="6200925" y="1295400"/>
            <a:chExt cx="2714473" cy="1449388"/>
          </a:xfrm>
        </p:grpSpPr>
        <p:pic>
          <p:nvPicPr>
            <p:cNvPr id="28" name="Picture 2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00925" y="1295400"/>
              <a:ext cx="2714473" cy="738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00925" y="2133600"/>
              <a:ext cx="2714473" cy="61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266701" y="3653083"/>
            <a:ext cx="2773502" cy="1414217"/>
            <a:chOff x="304801" y="3691183"/>
            <a:chExt cx="2773502" cy="1414217"/>
          </a:xfrm>
        </p:grpSpPr>
        <p:pic>
          <p:nvPicPr>
            <p:cNvPr id="26" name="Picture 2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04801" y="3691183"/>
              <a:ext cx="2773502" cy="698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3525" y="4484353"/>
              <a:ext cx="2744777" cy="621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3191025" y="3653084"/>
            <a:ext cx="2744777" cy="1427864"/>
            <a:chOff x="3229125" y="3691184"/>
            <a:chExt cx="2744777" cy="1427864"/>
          </a:xfrm>
        </p:grpSpPr>
        <p:pic>
          <p:nvPicPr>
            <p:cNvPr id="24" name="Picture 2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29125" y="3691184"/>
              <a:ext cx="2744777" cy="685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29126" y="4484353"/>
              <a:ext cx="2744776" cy="634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6162826" y="2781301"/>
            <a:ext cx="2714473" cy="2285999"/>
            <a:chOff x="6200926" y="2819401"/>
            <a:chExt cx="2714473" cy="2285999"/>
          </a:xfrm>
        </p:grpSpPr>
        <p:pic>
          <p:nvPicPr>
            <p:cNvPr id="21" name="Picture 20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00926" y="2819401"/>
              <a:ext cx="2714472" cy="698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00926" y="3691183"/>
              <a:ext cx="2714473" cy="698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00926" y="4484353"/>
              <a:ext cx="2714471" cy="621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Rectangle 19"/>
          <p:cNvSpPr/>
          <p:nvPr/>
        </p:nvSpPr>
        <p:spPr bwMode="auto">
          <a:xfrm>
            <a:off x="190500" y="1181100"/>
            <a:ext cx="8763000" cy="3962400"/>
          </a:xfrm>
          <a:prstGeom prst="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17961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</dc:creator>
  <cp:lastModifiedBy>siddharth</cp:lastModifiedBy>
  <cp:revision>2</cp:revision>
  <dcterms:created xsi:type="dcterms:W3CDTF">2013-12-04T19:00:54Z</dcterms:created>
  <dcterms:modified xsi:type="dcterms:W3CDTF">2013-12-04T20:45:04Z</dcterms:modified>
</cp:coreProperties>
</file>