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C42BB-F062-4E96-8A89-AE5B678A3C29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3555C-3060-450C-96FB-DA9C0074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555C-3060-450C-96FB-DA9C00741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5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FFAC-BA71-497E-93B5-6EB22FC3770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D691-7EE8-4548-A8C6-51B23174E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8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/>
          <p:cNvSpPr txBox="1">
            <a:spLocks/>
          </p:cNvSpPr>
          <p:nvPr/>
        </p:nvSpPr>
        <p:spPr>
          <a:xfrm>
            <a:off x="76200" y="3121807"/>
            <a:ext cx="3200400" cy="45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/>
              <a:t>Reflections/ Transparency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1711" y="676695"/>
            <a:ext cx="2784363" cy="2238375"/>
            <a:chOff x="304800" y="1295400"/>
            <a:chExt cx="2784363" cy="2238375"/>
          </a:xfrm>
        </p:grpSpPr>
        <p:pic>
          <p:nvPicPr>
            <p:cNvPr id="8" name="Picture 2" descr="C:\Users\siddharth\Desktop\acpr_2013_ppt\Challenges\reflections\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295400"/>
              <a:ext cx="2773503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siddharth\Desktop\acpr_2013_ppt\Challenges\reflections\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133600"/>
              <a:ext cx="2784362" cy="61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siddharth\Desktop\acpr_2013_ppt\Challenges\reflections\3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2819400"/>
              <a:ext cx="2784362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157311" y="676695"/>
            <a:ext cx="2773504" cy="2238375"/>
            <a:chOff x="3200400" y="1295400"/>
            <a:chExt cx="2773504" cy="223837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00400" y="1295400"/>
              <a:ext cx="2773503" cy="698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00401" y="2132013"/>
              <a:ext cx="2773502" cy="61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00402" y="2819400"/>
              <a:ext cx="2773502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210145" y="675108"/>
            <a:ext cx="2714475" cy="1449387"/>
            <a:chOff x="6200925" y="1295400"/>
            <a:chExt cx="2714475" cy="1449387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5" y="1295400"/>
              <a:ext cx="2714475" cy="698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5" y="2133600"/>
              <a:ext cx="2714475" cy="61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 bwMode="auto">
          <a:xfrm>
            <a:off x="185511" y="573199"/>
            <a:ext cx="2895600" cy="2465696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64266" y="573199"/>
            <a:ext cx="2895600" cy="2465696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55264" y="573199"/>
            <a:ext cx="2895600" cy="2465696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1712" y="3758337"/>
            <a:ext cx="2714474" cy="1414217"/>
            <a:chOff x="333526" y="3691183"/>
            <a:chExt cx="2714474" cy="1414217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3526" y="3691183"/>
              <a:ext cx="2714474" cy="698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3526" y="4494213"/>
              <a:ext cx="2714474" cy="61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 24"/>
          <p:cNvSpPr/>
          <p:nvPr/>
        </p:nvSpPr>
        <p:spPr bwMode="auto">
          <a:xfrm>
            <a:off x="152399" y="3657600"/>
            <a:ext cx="2928711" cy="226716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243943" y="3803716"/>
            <a:ext cx="2714474" cy="1357952"/>
            <a:chOff x="3229126" y="3761096"/>
            <a:chExt cx="2714474" cy="1357952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29126" y="3761096"/>
              <a:ext cx="2714474" cy="63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29127" y="4484353"/>
              <a:ext cx="2714473" cy="634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8"/>
          <p:cNvSpPr/>
          <p:nvPr/>
        </p:nvSpPr>
        <p:spPr bwMode="auto">
          <a:xfrm>
            <a:off x="3157311" y="3657600"/>
            <a:ext cx="2938689" cy="226716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245826" y="3690169"/>
            <a:ext cx="2714475" cy="2150578"/>
            <a:chOff x="6200925" y="2954822"/>
            <a:chExt cx="2714475" cy="2150578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5" y="2954822"/>
              <a:ext cx="2714473" cy="63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6" y="3740512"/>
              <a:ext cx="2714474" cy="61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00925" y="4578712"/>
              <a:ext cx="2714474" cy="526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/>
          <p:cNvSpPr/>
          <p:nvPr/>
        </p:nvSpPr>
        <p:spPr bwMode="auto">
          <a:xfrm>
            <a:off x="6172200" y="3657600"/>
            <a:ext cx="2895600" cy="226716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6" name="Content Placeholder 11"/>
          <p:cNvSpPr txBox="1">
            <a:spLocks/>
          </p:cNvSpPr>
          <p:nvPr/>
        </p:nvSpPr>
        <p:spPr>
          <a:xfrm>
            <a:off x="2999080" y="3165646"/>
            <a:ext cx="3200400" cy="45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/>
              <a:t>Shadows</a:t>
            </a: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0" y="2198393"/>
            <a:ext cx="2714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11"/>
          <p:cNvSpPr txBox="1">
            <a:spLocks/>
          </p:cNvSpPr>
          <p:nvPr/>
        </p:nvSpPr>
        <p:spPr>
          <a:xfrm>
            <a:off x="6049435" y="3125367"/>
            <a:ext cx="3200400" cy="45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000" dirty="0"/>
              <a:t>Specularity</a:t>
            </a:r>
          </a:p>
        </p:txBody>
      </p:sp>
      <p:sp>
        <p:nvSpPr>
          <p:cNvPr id="40" name="Content Placeholder 11"/>
          <p:cNvSpPr txBox="1">
            <a:spLocks/>
          </p:cNvSpPr>
          <p:nvPr/>
        </p:nvSpPr>
        <p:spPr>
          <a:xfrm>
            <a:off x="218168" y="5924762"/>
            <a:ext cx="3200400" cy="45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/>
              <a:t>Low Contrast</a:t>
            </a: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2043" y="5240166"/>
            <a:ext cx="2714474" cy="5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ontent Placeholder 11"/>
          <p:cNvSpPr txBox="1">
            <a:spLocks/>
          </p:cNvSpPr>
          <p:nvPr/>
        </p:nvSpPr>
        <p:spPr>
          <a:xfrm>
            <a:off x="2895600" y="5924762"/>
            <a:ext cx="3200400" cy="45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/>
              <a:t>Noise</a:t>
            </a:r>
          </a:p>
        </p:txBody>
      </p:sp>
      <p:sp>
        <p:nvSpPr>
          <p:cNvPr id="43" name="Content Placeholder 11"/>
          <p:cNvSpPr txBox="1">
            <a:spLocks/>
          </p:cNvSpPr>
          <p:nvPr/>
        </p:nvSpPr>
        <p:spPr>
          <a:xfrm>
            <a:off x="6019800" y="5927695"/>
            <a:ext cx="3200400" cy="459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/>
              <a:t>Blur</a:t>
            </a:r>
          </a:p>
        </p:txBody>
      </p:sp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26" y="5240166"/>
            <a:ext cx="2714474" cy="6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9" grpId="0" animBg="1"/>
      <p:bldP spid="29" grpId="1" animBg="1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Capital IQ,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kherada</dc:creator>
  <cp:lastModifiedBy>Siddharth kherada</cp:lastModifiedBy>
  <cp:revision>4</cp:revision>
  <dcterms:created xsi:type="dcterms:W3CDTF">2013-12-04T09:40:25Z</dcterms:created>
  <dcterms:modified xsi:type="dcterms:W3CDTF">2013-12-04T10:20:08Z</dcterms:modified>
</cp:coreProperties>
</file>