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E4B1-0634-416B-BB55-7FF137395F33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FD6-53AF-40C5-9EBD-7F0A9AF2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eneTextExamples-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66495"/>
            <a:ext cx="3976026" cy="2926080"/>
          </a:xfrm>
          <a:prstGeom prst="rect">
            <a:avLst/>
          </a:prstGeom>
        </p:spPr>
      </p:pic>
      <p:pic>
        <p:nvPicPr>
          <p:cNvPr id="5" name="Picture 4" descr="SceneTextExamples-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66495"/>
            <a:ext cx="3976026" cy="29260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59813" y="978124"/>
            <a:ext cx="3733800" cy="2008496"/>
            <a:chOff x="457200" y="3020704"/>
            <a:chExt cx="3733800" cy="2008496"/>
          </a:xfrm>
        </p:grpSpPr>
        <p:sp>
          <p:nvSpPr>
            <p:cNvPr id="7" name="Rectangle 6"/>
            <p:cNvSpPr/>
            <p:nvPr/>
          </p:nvSpPr>
          <p:spPr bwMode="auto">
            <a:xfrm>
              <a:off x="783608" y="3020704"/>
              <a:ext cx="914400" cy="304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362200" y="3186752"/>
              <a:ext cx="16002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4572000"/>
              <a:ext cx="1600200" cy="4572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57200" y="4405952"/>
              <a:ext cx="1752600" cy="4572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223657" y="1845715"/>
            <a:ext cx="457200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eneTextExamples-TextRegions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067262"/>
            <a:ext cx="3438095" cy="1104762"/>
          </a:xfrm>
          <a:prstGeom prst="rect">
            <a:avLst/>
          </a:prstGeom>
        </p:spPr>
      </p:pic>
      <p:pic>
        <p:nvPicPr>
          <p:cNvPr id="13" name="Picture 12" descr="SceneTextExamples-TextBinarized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55" y="4067262"/>
            <a:ext cx="3438095" cy="1104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" y="3971695"/>
            <a:ext cx="1371600" cy="1200329"/>
          </a:xfrm>
          <a:prstGeom prst="rect">
            <a:avLst/>
          </a:prstGeom>
          <a:noFill/>
          <a:ln w="19050">
            <a:solidFill>
              <a:srgbClr val="1E10D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TRENDICA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VIOLET</a:t>
            </a:r>
          </a:p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143000" y="5786845"/>
            <a:ext cx="1219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Scene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Images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667000" y="5786845"/>
            <a:ext cx="1447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Detection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 bwMode="auto">
          <a:xfrm>
            <a:off x="2362200" y="6167845"/>
            <a:ext cx="304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16" idx="3"/>
            <a:endCxn id="19" idx="1"/>
          </p:cNvCxnSpPr>
          <p:nvPr/>
        </p:nvCxnSpPr>
        <p:spPr bwMode="auto">
          <a:xfrm>
            <a:off x="4114800" y="6167845"/>
            <a:ext cx="304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4419600" y="5786845"/>
            <a:ext cx="1600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Binarization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 bwMode="auto">
          <a:xfrm>
            <a:off x="6019800" y="6167845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6400800" y="5760719"/>
            <a:ext cx="1600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Text Recognition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Scene Images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47014" y="104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Detection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6712413" y="3459660"/>
            <a:ext cx="221787" cy="562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flipV="1">
            <a:off x="5264450" y="4619639"/>
            <a:ext cx="335647" cy="104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 flipV="1">
            <a:off x="1432376" y="4573905"/>
            <a:ext cx="335647" cy="104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17128" y="51720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Extracted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51733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Binarization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47617" y="51951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71 " pathEditMode="relative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71 " pathEditMode="relative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71 " pathEditMode="relative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Capital IQ,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kherada</dc:creator>
  <cp:lastModifiedBy>Siddharth kherada</cp:lastModifiedBy>
  <cp:revision>3</cp:revision>
  <dcterms:created xsi:type="dcterms:W3CDTF">2013-12-04T08:58:46Z</dcterms:created>
  <dcterms:modified xsi:type="dcterms:W3CDTF">2013-12-04T09:24:30Z</dcterms:modified>
</cp:coreProperties>
</file>