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774" autoAdjust="0"/>
  </p:normalViewPr>
  <p:slideViewPr>
    <p:cSldViewPr snapToGrid="0">
      <p:cViewPr varScale="1">
        <p:scale>
          <a:sx n="91" d="100"/>
          <a:sy n="91" d="100"/>
        </p:scale>
        <p:origin x="12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Kothotya" userId="99a4ea9469fab961" providerId="LiveId" clId="{633237EA-4784-4DAF-A21F-F89393EC29E2}"/>
    <pc:docChg chg="undo redo custSel addSld delSld modSld">
      <pc:chgData name="Siddharth Kothotya" userId="99a4ea9469fab961" providerId="LiveId" clId="{633237EA-4784-4DAF-A21F-F89393EC29E2}" dt="2022-02-10T22:45:22.508" v="531" actId="20577"/>
      <pc:docMkLst>
        <pc:docMk/>
      </pc:docMkLst>
      <pc:sldChg chg="addSp delSp modSp">
        <pc:chgData name="Siddharth Kothotya" userId="99a4ea9469fab961" providerId="LiveId" clId="{633237EA-4784-4DAF-A21F-F89393EC29E2}" dt="2022-02-10T22:30:58.762" v="305"/>
        <pc:sldMkLst>
          <pc:docMk/>
          <pc:sldMk cId="1139723117" sldId="256"/>
        </pc:sldMkLst>
        <pc:picChg chg="add mod">
          <ac:chgData name="Siddharth Kothotya" userId="99a4ea9469fab961" providerId="LiveId" clId="{633237EA-4784-4DAF-A21F-F89393EC29E2}" dt="2022-02-10T22:30:58.762" v="305"/>
          <ac:picMkLst>
            <pc:docMk/>
            <pc:sldMk cId="1139723117" sldId="256"/>
            <ac:picMk id="5" creationId="{1610EB65-A662-433E-874E-9874999C88F9}"/>
          </ac:picMkLst>
        </pc:picChg>
        <pc:picChg chg="del mod">
          <ac:chgData name="Siddharth Kothotya" userId="99a4ea9469fab961" providerId="LiveId" clId="{633237EA-4784-4DAF-A21F-F89393EC29E2}" dt="2022-02-10T22:30:58.628" v="304" actId="478"/>
          <ac:picMkLst>
            <pc:docMk/>
            <pc:sldMk cId="1139723117" sldId="256"/>
            <ac:picMk id="1026" creationId="{E3116AFD-DB06-464F-B88D-006F8574821E}"/>
          </ac:picMkLst>
        </pc:picChg>
      </pc:sldChg>
      <pc:sldChg chg="addSp delSp modSp mod modNotesTx">
        <pc:chgData name="Siddharth Kothotya" userId="99a4ea9469fab961" providerId="LiveId" clId="{633237EA-4784-4DAF-A21F-F89393EC29E2}" dt="2022-02-10T22:38:20.933" v="369"/>
        <pc:sldMkLst>
          <pc:docMk/>
          <pc:sldMk cId="1103468141" sldId="257"/>
        </pc:sldMkLst>
        <pc:spChg chg="mod">
          <ac:chgData name="Siddharth Kothotya" userId="99a4ea9469fab961" providerId="LiveId" clId="{633237EA-4784-4DAF-A21F-F89393EC29E2}" dt="2022-02-10T22:32:16.003" v="337" actId="20577"/>
          <ac:spMkLst>
            <pc:docMk/>
            <pc:sldMk cId="1103468141" sldId="257"/>
            <ac:spMk id="3" creationId="{11D55779-73E8-4D60-B274-D7A471E39DB2}"/>
          </ac:spMkLst>
        </pc:spChg>
        <pc:picChg chg="add del mod">
          <ac:chgData name="Siddharth Kothotya" userId="99a4ea9469fab961" providerId="LiveId" clId="{633237EA-4784-4DAF-A21F-F89393EC29E2}" dt="2022-02-10T22:30:55.378" v="302" actId="478"/>
          <ac:picMkLst>
            <pc:docMk/>
            <pc:sldMk cId="1103468141" sldId="257"/>
            <ac:picMk id="4" creationId="{99932243-E280-4809-97C7-8283C424AEC1}"/>
          </ac:picMkLst>
        </pc:picChg>
        <pc:picChg chg="add mod">
          <ac:chgData name="Siddharth Kothotya" userId="99a4ea9469fab961" providerId="LiveId" clId="{633237EA-4784-4DAF-A21F-F89393EC29E2}" dt="2022-02-10T22:30:55.552" v="303"/>
          <ac:picMkLst>
            <pc:docMk/>
            <pc:sldMk cId="1103468141" sldId="257"/>
            <ac:picMk id="5" creationId="{2880A79D-3DD8-49D1-A796-51652E2BCE32}"/>
          </ac:picMkLst>
        </pc:picChg>
      </pc:sldChg>
      <pc:sldChg chg="addSp delSp modSp mod modNotesTx">
        <pc:chgData name="Siddharth Kothotya" userId="99a4ea9469fab961" providerId="LiveId" clId="{633237EA-4784-4DAF-A21F-F89393EC29E2}" dt="2022-02-10T22:38:51.697" v="372"/>
        <pc:sldMkLst>
          <pc:docMk/>
          <pc:sldMk cId="306846211" sldId="258"/>
        </pc:sldMkLst>
        <pc:spChg chg="add del">
          <ac:chgData name="Siddharth Kothotya" userId="99a4ea9469fab961" providerId="LiveId" clId="{633237EA-4784-4DAF-A21F-F89393EC29E2}" dt="2022-02-10T22:38:51.040" v="371" actId="22"/>
          <ac:spMkLst>
            <pc:docMk/>
            <pc:sldMk cId="306846211" sldId="258"/>
            <ac:spMk id="7" creationId="{A1A3EB86-BE25-43CB-A127-77229A1FDAD9}"/>
          </ac:spMkLst>
        </pc:spChg>
        <pc:picChg chg="add mod">
          <ac:chgData name="Siddharth Kothotya" userId="99a4ea9469fab961" providerId="LiveId" clId="{633237EA-4784-4DAF-A21F-F89393EC29E2}" dt="2022-02-10T22:30:51.621" v="301"/>
          <ac:picMkLst>
            <pc:docMk/>
            <pc:sldMk cId="306846211" sldId="258"/>
            <ac:picMk id="5" creationId="{DCF4998F-95C3-42BC-9895-7F8D25F3696B}"/>
          </ac:picMkLst>
        </pc:picChg>
      </pc:sldChg>
      <pc:sldChg chg="addSp modSp modNotesTx">
        <pc:chgData name="Siddharth Kothotya" userId="99a4ea9469fab961" providerId="LiveId" clId="{633237EA-4784-4DAF-A21F-F89393EC29E2}" dt="2022-02-10T22:39:26.006" v="379"/>
        <pc:sldMkLst>
          <pc:docMk/>
          <pc:sldMk cId="219630274" sldId="259"/>
        </pc:sldMkLst>
        <pc:picChg chg="add mod">
          <ac:chgData name="Siddharth Kothotya" userId="99a4ea9469fab961" providerId="LiveId" clId="{633237EA-4784-4DAF-A21F-F89393EC29E2}" dt="2022-02-10T22:31:00.363" v="306"/>
          <ac:picMkLst>
            <pc:docMk/>
            <pc:sldMk cId="219630274" sldId="259"/>
            <ac:picMk id="6" creationId="{A78D209B-EE27-49A4-BE9A-1755FEF2B330}"/>
          </ac:picMkLst>
        </pc:picChg>
      </pc:sldChg>
      <pc:sldChg chg="addSp modSp modNotesTx">
        <pc:chgData name="Siddharth Kothotya" userId="99a4ea9469fab961" providerId="LiveId" clId="{633237EA-4784-4DAF-A21F-F89393EC29E2}" dt="2022-02-10T22:39:41.267" v="383"/>
        <pc:sldMkLst>
          <pc:docMk/>
          <pc:sldMk cId="96422332" sldId="260"/>
        </pc:sldMkLst>
        <pc:picChg chg="add mod">
          <ac:chgData name="Siddharth Kothotya" userId="99a4ea9469fab961" providerId="LiveId" clId="{633237EA-4784-4DAF-A21F-F89393EC29E2}" dt="2022-02-10T22:31:01.371" v="307"/>
          <ac:picMkLst>
            <pc:docMk/>
            <pc:sldMk cId="96422332" sldId="260"/>
            <ac:picMk id="5" creationId="{204E6BA3-D45D-4C3A-8813-07A2C22FB220}"/>
          </ac:picMkLst>
        </pc:picChg>
        <pc:picChg chg="mod">
          <ac:chgData name="Siddharth Kothotya" userId="99a4ea9469fab961" providerId="LiveId" clId="{633237EA-4784-4DAF-A21F-F89393EC29E2}" dt="2022-02-10T22:33:55.211" v="342" actId="1076"/>
          <ac:picMkLst>
            <pc:docMk/>
            <pc:sldMk cId="96422332" sldId="260"/>
            <ac:picMk id="4098" creationId="{23700FDC-4B62-4855-B131-B51AD592FF30}"/>
          </ac:picMkLst>
        </pc:picChg>
      </pc:sldChg>
      <pc:sldChg chg="addSp modSp mod modNotesTx">
        <pc:chgData name="Siddharth Kothotya" userId="99a4ea9469fab961" providerId="LiveId" clId="{633237EA-4784-4DAF-A21F-F89393EC29E2}" dt="2022-02-10T22:40:04.443" v="387"/>
        <pc:sldMkLst>
          <pc:docMk/>
          <pc:sldMk cId="2633689360" sldId="261"/>
        </pc:sldMkLst>
        <pc:spChg chg="mod">
          <ac:chgData name="Siddharth Kothotya" userId="99a4ea9469fab961" providerId="LiveId" clId="{633237EA-4784-4DAF-A21F-F89393EC29E2}" dt="2022-02-10T22:34:51.541" v="367" actId="20577"/>
          <ac:spMkLst>
            <pc:docMk/>
            <pc:sldMk cId="2633689360" sldId="261"/>
            <ac:spMk id="3" creationId="{5142DF0C-3FB0-4694-9AC0-774BFA4A7085}"/>
          </ac:spMkLst>
        </pc:spChg>
        <pc:picChg chg="add mod">
          <ac:chgData name="Siddharth Kothotya" userId="99a4ea9469fab961" providerId="LiveId" clId="{633237EA-4784-4DAF-A21F-F89393EC29E2}" dt="2022-02-10T22:31:02.384" v="308"/>
          <ac:picMkLst>
            <pc:docMk/>
            <pc:sldMk cId="2633689360" sldId="261"/>
            <ac:picMk id="8" creationId="{28DEE798-B376-4B69-B77B-B605B28F651D}"/>
          </ac:picMkLst>
        </pc:picChg>
      </pc:sldChg>
      <pc:sldChg chg="addSp modSp modNotesTx">
        <pc:chgData name="Siddharth Kothotya" userId="99a4ea9469fab961" providerId="LiveId" clId="{633237EA-4784-4DAF-A21F-F89393EC29E2}" dt="2022-02-10T22:40:51.382" v="395"/>
        <pc:sldMkLst>
          <pc:docMk/>
          <pc:sldMk cId="3748398817" sldId="262"/>
        </pc:sldMkLst>
        <pc:picChg chg="add mod">
          <ac:chgData name="Siddharth Kothotya" userId="99a4ea9469fab961" providerId="LiveId" clId="{633237EA-4784-4DAF-A21F-F89393EC29E2}" dt="2022-02-10T22:31:05.105" v="310"/>
          <ac:picMkLst>
            <pc:docMk/>
            <pc:sldMk cId="3748398817" sldId="262"/>
            <ac:picMk id="4" creationId="{A8893AE0-B775-4F74-A8E0-EDE7D071A3A4}"/>
          </ac:picMkLst>
        </pc:picChg>
      </pc:sldChg>
      <pc:sldChg chg="addSp modSp modNotesTx">
        <pc:chgData name="Siddharth Kothotya" userId="99a4ea9469fab961" providerId="LiveId" clId="{633237EA-4784-4DAF-A21F-F89393EC29E2}" dt="2022-02-10T22:40:19.857" v="388"/>
        <pc:sldMkLst>
          <pc:docMk/>
          <pc:sldMk cId="2420180638" sldId="263"/>
        </pc:sldMkLst>
        <pc:picChg chg="add mod">
          <ac:chgData name="Siddharth Kothotya" userId="99a4ea9469fab961" providerId="LiveId" clId="{633237EA-4784-4DAF-A21F-F89393EC29E2}" dt="2022-02-10T22:31:03.568" v="309"/>
          <ac:picMkLst>
            <pc:docMk/>
            <pc:sldMk cId="2420180638" sldId="263"/>
            <ac:picMk id="6" creationId="{FAF3CF83-C67B-454D-A441-E3E904CD1735}"/>
          </ac:picMkLst>
        </pc:picChg>
      </pc:sldChg>
      <pc:sldChg chg="addSp modSp modNotesTx">
        <pc:chgData name="Siddharth Kothotya" userId="99a4ea9469fab961" providerId="LiveId" clId="{633237EA-4784-4DAF-A21F-F89393EC29E2}" dt="2022-02-10T22:41:09.212" v="398" actId="20577"/>
        <pc:sldMkLst>
          <pc:docMk/>
          <pc:sldMk cId="635379261" sldId="264"/>
        </pc:sldMkLst>
        <pc:picChg chg="add mod">
          <ac:chgData name="Siddharth Kothotya" userId="99a4ea9469fab961" providerId="LiveId" clId="{633237EA-4784-4DAF-A21F-F89393EC29E2}" dt="2022-02-10T22:31:05.668" v="311"/>
          <ac:picMkLst>
            <pc:docMk/>
            <pc:sldMk cId="635379261" sldId="264"/>
            <ac:picMk id="5" creationId="{DEA17181-8459-4F7B-B5B6-8EC7F90DD3BC}"/>
          </ac:picMkLst>
        </pc:picChg>
      </pc:sldChg>
      <pc:sldChg chg="addSp modSp">
        <pc:chgData name="Siddharth Kothotya" userId="99a4ea9469fab961" providerId="LiveId" clId="{633237EA-4784-4DAF-A21F-F89393EC29E2}" dt="2022-02-10T22:31:06.695" v="312"/>
        <pc:sldMkLst>
          <pc:docMk/>
          <pc:sldMk cId="1888153426" sldId="266"/>
        </pc:sldMkLst>
        <pc:picChg chg="add mod">
          <ac:chgData name="Siddharth Kothotya" userId="99a4ea9469fab961" providerId="LiveId" clId="{633237EA-4784-4DAF-A21F-F89393EC29E2}" dt="2022-02-10T22:31:06.695" v="312"/>
          <ac:picMkLst>
            <pc:docMk/>
            <pc:sldMk cId="1888153426" sldId="266"/>
            <ac:picMk id="4" creationId="{AAFE0DA7-E209-4C32-8357-E07448E2BA61}"/>
          </ac:picMkLst>
        </pc:picChg>
      </pc:sldChg>
      <pc:sldChg chg="addSp modSp">
        <pc:chgData name="Siddharth Kothotya" userId="99a4ea9469fab961" providerId="LiveId" clId="{633237EA-4784-4DAF-A21F-F89393EC29E2}" dt="2022-02-10T22:31:07.895" v="313"/>
        <pc:sldMkLst>
          <pc:docMk/>
          <pc:sldMk cId="1495827646" sldId="267"/>
        </pc:sldMkLst>
        <pc:picChg chg="add mod">
          <ac:chgData name="Siddharth Kothotya" userId="99a4ea9469fab961" providerId="LiveId" clId="{633237EA-4784-4DAF-A21F-F89393EC29E2}" dt="2022-02-10T22:31:07.895" v="313"/>
          <ac:picMkLst>
            <pc:docMk/>
            <pc:sldMk cId="1495827646" sldId="267"/>
            <ac:picMk id="10" creationId="{B8AAF080-504B-4F26-A12C-63959D875D4F}"/>
          </ac:picMkLst>
        </pc:picChg>
      </pc:sldChg>
      <pc:sldChg chg="addSp delSp modSp mod modNotesTx">
        <pc:chgData name="Siddharth Kothotya" userId="99a4ea9469fab961" providerId="LiveId" clId="{633237EA-4784-4DAF-A21F-F89393EC29E2}" dt="2022-02-10T22:42:00.809" v="402"/>
        <pc:sldMkLst>
          <pc:docMk/>
          <pc:sldMk cId="3935155552" sldId="268"/>
        </pc:sldMkLst>
        <pc:spChg chg="mod">
          <ac:chgData name="Siddharth Kothotya" userId="99a4ea9469fab961" providerId="LiveId" clId="{633237EA-4784-4DAF-A21F-F89393EC29E2}" dt="2022-02-10T19:46:40.769" v="11"/>
          <ac:spMkLst>
            <pc:docMk/>
            <pc:sldMk cId="3935155552" sldId="268"/>
            <ac:spMk id="3" creationId="{11D55779-73E8-4D60-B274-D7A471E39DB2}"/>
          </ac:spMkLst>
        </pc:spChg>
        <pc:spChg chg="add del">
          <ac:chgData name="Siddharth Kothotya" userId="99a4ea9469fab961" providerId="LiveId" clId="{633237EA-4784-4DAF-A21F-F89393EC29E2}" dt="2022-02-10T19:46:14.886" v="2"/>
          <ac:spMkLst>
            <pc:docMk/>
            <pc:sldMk cId="3935155552" sldId="268"/>
            <ac:spMk id="6" creationId="{684A1A3B-9203-4B02-AC14-1235A7B6CEB8}"/>
          </ac:spMkLst>
        </pc:spChg>
        <pc:picChg chg="add mod">
          <ac:chgData name="Siddharth Kothotya" userId="99a4ea9469fab961" providerId="LiveId" clId="{633237EA-4784-4DAF-A21F-F89393EC29E2}" dt="2022-02-10T22:31:08.684" v="314"/>
          <ac:picMkLst>
            <pc:docMk/>
            <pc:sldMk cId="3935155552" sldId="268"/>
            <ac:picMk id="7" creationId="{F3D1F05C-58C9-488A-9581-29E12C01B4FB}"/>
          </ac:picMkLst>
        </pc:picChg>
      </pc:sldChg>
      <pc:sldChg chg="addSp delSp modSp new mod modNotesTx">
        <pc:chgData name="Siddharth Kothotya" userId="99a4ea9469fab961" providerId="LiveId" clId="{633237EA-4784-4DAF-A21F-F89393EC29E2}" dt="2022-02-10T22:42:30.023" v="403"/>
        <pc:sldMkLst>
          <pc:docMk/>
          <pc:sldMk cId="4053361168" sldId="269"/>
        </pc:sldMkLst>
        <pc:spChg chg="mod">
          <ac:chgData name="Siddharth Kothotya" userId="99a4ea9469fab961" providerId="LiveId" clId="{633237EA-4784-4DAF-A21F-F89393EC29E2}" dt="2022-02-10T19:46:55.896" v="28" actId="20577"/>
          <ac:spMkLst>
            <pc:docMk/>
            <pc:sldMk cId="4053361168" sldId="269"/>
            <ac:spMk id="2" creationId="{7B76E840-082E-4730-A70B-4DE614492020}"/>
          </ac:spMkLst>
        </pc:spChg>
        <pc:spChg chg="add del mod">
          <ac:chgData name="Siddharth Kothotya" userId="99a4ea9469fab961" providerId="LiveId" clId="{633237EA-4784-4DAF-A21F-F89393EC29E2}" dt="2022-02-10T19:48:43.912" v="35"/>
          <ac:spMkLst>
            <pc:docMk/>
            <pc:sldMk cId="4053361168" sldId="269"/>
            <ac:spMk id="3" creationId="{6BF2D945-BB41-4860-9397-ED7D1CDC2AA3}"/>
          </ac:spMkLst>
        </pc:spChg>
        <pc:spChg chg="add del mod">
          <ac:chgData name="Siddharth Kothotya" userId="99a4ea9469fab961" providerId="LiveId" clId="{633237EA-4784-4DAF-A21F-F89393EC29E2}" dt="2022-02-10T19:47:02.058" v="30"/>
          <ac:spMkLst>
            <pc:docMk/>
            <pc:sldMk cId="4053361168" sldId="269"/>
            <ac:spMk id="4" creationId="{C31C9C76-2063-4CE3-8787-EC40C14C1010}"/>
          </ac:spMkLst>
        </pc:spChg>
        <pc:picChg chg="add mod">
          <ac:chgData name="Siddharth Kothotya" userId="99a4ea9469fab961" providerId="LiveId" clId="{633237EA-4784-4DAF-A21F-F89393EC29E2}" dt="2022-02-10T22:31:09.954" v="315"/>
          <ac:picMkLst>
            <pc:docMk/>
            <pc:sldMk cId="4053361168" sldId="269"/>
            <ac:picMk id="5" creationId="{30C8A875-F94B-4BF8-8AA6-90A5AA9675E4}"/>
          </ac:picMkLst>
        </pc:picChg>
      </pc:sldChg>
      <pc:sldChg chg="addSp delSp modSp new mod modNotesTx">
        <pc:chgData name="Siddharth Kothotya" userId="99a4ea9469fab961" providerId="LiveId" clId="{633237EA-4784-4DAF-A21F-F89393EC29E2}" dt="2022-02-10T22:43:19.659" v="407"/>
        <pc:sldMkLst>
          <pc:docMk/>
          <pc:sldMk cId="1826378043" sldId="270"/>
        </pc:sldMkLst>
        <pc:spChg chg="mod">
          <ac:chgData name="Siddharth Kothotya" userId="99a4ea9469fab961" providerId="LiveId" clId="{633237EA-4784-4DAF-A21F-F89393EC29E2}" dt="2022-02-10T22:03:26.738" v="39"/>
          <ac:spMkLst>
            <pc:docMk/>
            <pc:sldMk cId="1826378043" sldId="270"/>
            <ac:spMk id="2" creationId="{740EC539-1693-4984-92B1-9D0218BE0FFF}"/>
          </ac:spMkLst>
        </pc:spChg>
        <pc:spChg chg="mod">
          <ac:chgData name="Siddharth Kothotya" userId="99a4ea9469fab961" providerId="LiveId" clId="{633237EA-4784-4DAF-A21F-F89393EC29E2}" dt="2022-02-10T22:08:01.468" v="100" actId="5793"/>
          <ac:spMkLst>
            <pc:docMk/>
            <pc:sldMk cId="1826378043" sldId="270"/>
            <ac:spMk id="3" creationId="{F634046A-7309-4C40-BD17-C755FE5C3729}"/>
          </ac:spMkLst>
        </pc:spChg>
        <pc:spChg chg="add del mod">
          <ac:chgData name="Siddharth Kothotya" userId="99a4ea9469fab961" providerId="LiveId" clId="{633237EA-4784-4DAF-A21F-F89393EC29E2}" dt="2022-02-10T22:04:24.399" v="66"/>
          <ac:spMkLst>
            <pc:docMk/>
            <pc:sldMk cId="1826378043" sldId="270"/>
            <ac:spMk id="4" creationId="{635E85B4-1D7A-42E8-9192-F3B32F2DF698}"/>
          </ac:spMkLst>
        </pc:spChg>
        <pc:spChg chg="add del">
          <ac:chgData name="Siddharth Kothotya" userId="99a4ea9469fab961" providerId="LiveId" clId="{633237EA-4784-4DAF-A21F-F89393EC29E2}" dt="2022-02-10T22:06:05.753" v="72"/>
          <ac:spMkLst>
            <pc:docMk/>
            <pc:sldMk cId="1826378043" sldId="270"/>
            <ac:spMk id="6" creationId="{26C6574F-9C6E-4568-8622-3C2769CB1348}"/>
          </ac:spMkLst>
        </pc:spChg>
        <pc:spChg chg="add del">
          <ac:chgData name="Siddharth Kothotya" userId="99a4ea9469fab961" providerId="LiveId" clId="{633237EA-4784-4DAF-A21F-F89393EC29E2}" dt="2022-02-10T22:07:26.815" v="97"/>
          <ac:spMkLst>
            <pc:docMk/>
            <pc:sldMk cId="1826378043" sldId="270"/>
            <ac:spMk id="7" creationId="{3B84704F-03E8-4E2A-9B16-56609A25F2DB}"/>
          </ac:spMkLst>
        </pc:spChg>
        <pc:graphicFrameChg chg="add del mod">
          <ac:chgData name="Siddharth Kothotya" userId="99a4ea9469fab961" providerId="LiveId" clId="{633237EA-4784-4DAF-A21F-F89393EC29E2}" dt="2022-02-10T22:05:58.688" v="70"/>
          <ac:graphicFrameMkLst>
            <pc:docMk/>
            <pc:sldMk cId="1826378043" sldId="270"/>
            <ac:graphicFrameMk id="5" creationId="{4536EA35-5866-4226-B7E4-F9E8B04F528D}"/>
          </ac:graphicFrameMkLst>
        </pc:graphicFrameChg>
        <pc:picChg chg="add mod">
          <ac:chgData name="Siddharth Kothotya" userId="99a4ea9469fab961" providerId="LiveId" clId="{633237EA-4784-4DAF-A21F-F89393EC29E2}" dt="2022-02-10T22:31:10.740" v="316"/>
          <ac:picMkLst>
            <pc:docMk/>
            <pc:sldMk cId="1826378043" sldId="270"/>
            <ac:picMk id="8" creationId="{F9DCB9EE-F8A3-4969-A2ED-3D6921E78985}"/>
          </ac:picMkLst>
        </pc:picChg>
      </pc:sldChg>
      <pc:sldChg chg="addSp delSp modSp new mod modNotesTx">
        <pc:chgData name="Siddharth Kothotya" userId="99a4ea9469fab961" providerId="LiveId" clId="{633237EA-4784-4DAF-A21F-F89393EC29E2}" dt="2022-02-10T22:31:11.892" v="317"/>
        <pc:sldMkLst>
          <pc:docMk/>
          <pc:sldMk cId="331337445" sldId="271"/>
        </pc:sldMkLst>
        <pc:spChg chg="mod">
          <ac:chgData name="Siddharth Kothotya" userId="99a4ea9469fab961" providerId="LiveId" clId="{633237EA-4784-4DAF-A21F-F89393EC29E2}" dt="2022-02-10T22:08:13.417" v="105"/>
          <ac:spMkLst>
            <pc:docMk/>
            <pc:sldMk cId="331337445" sldId="271"/>
            <ac:spMk id="2" creationId="{88E656F5-E778-480D-9CF1-B77827B2927C}"/>
          </ac:spMkLst>
        </pc:spChg>
        <pc:spChg chg="mod">
          <ac:chgData name="Siddharth Kothotya" userId="99a4ea9469fab961" providerId="LiveId" clId="{633237EA-4784-4DAF-A21F-F89393EC29E2}" dt="2022-02-10T22:10:23.507" v="134" actId="14100"/>
          <ac:spMkLst>
            <pc:docMk/>
            <pc:sldMk cId="331337445" sldId="271"/>
            <ac:spMk id="3" creationId="{7EA3A14C-C29F-4876-B743-DD01C2CC844B}"/>
          </ac:spMkLst>
        </pc:spChg>
        <pc:picChg chg="add mod">
          <ac:chgData name="Siddharth Kothotya" userId="99a4ea9469fab961" providerId="LiveId" clId="{633237EA-4784-4DAF-A21F-F89393EC29E2}" dt="2022-02-10T22:31:11.892" v="317"/>
          <ac:picMkLst>
            <pc:docMk/>
            <pc:sldMk cId="331337445" sldId="271"/>
            <ac:picMk id="6" creationId="{F6B66271-8190-4D84-84CD-87DBEBE4F97C}"/>
          </ac:picMkLst>
        </pc:picChg>
        <pc:picChg chg="add del mod">
          <ac:chgData name="Siddharth Kothotya" userId="99a4ea9469fab961" providerId="LiveId" clId="{633237EA-4784-4DAF-A21F-F89393EC29E2}" dt="2022-02-10T22:10:23.934" v="135"/>
          <ac:picMkLst>
            <pc:docMk/>
            <pc:sldMk cId="331337445" sldId="271"/>
            <ac:picMk id="12290" creationId="{28125A12-6D72-430C-B1D9-F2F35E421848}"/>
          </ac:picMkLst>
        </pc:picChg>
        <pc:picChg chg="add mod">
          <ac:chgData name="Siddharth Kothotya" userId="99a4ea9469fab961" providerId="LiveId" clId="{633237EA-4784-4DAF-A21F-F89393EC29E2}" dt="2022-02-10T22:10:30.139" v="137" actId="1076"/>
          <ac:picMkLst>
            <pc:docMk/>
            <pc:sldMk cId="331337445" sldId="271"/>
            <ac:picMk id="12292" creationId="{E1C512F8-FC1F-4C90-9A5E-12F0685355FE}"/>
          </ac:picMkLst>
        </pc:picChg>
      </pc:sldChg>
      <pc:sldChg chg="addSp delSp modSp new mod">
        <pc:chgData name="Siddharth Kothotya" userId="99a4ea9469fab961" providerId="LiveId" clId="{633237EA-4784-4DAF-A21F-F89393EC29E2}" dt="2022-02-10T22:31:12.922" v="318"/>
        <pc:sldMkLst>
          <pc:docMk/>
          <pc:sldMk cId="2502872460" sldId="272"/>
        </pc:sldMkLst>
        <pc:spChg chg="mod">
          <ac:chgData name="Siddharth Kothotya" userId="99a4ea9469fab961" providerId="LiveId" clId="{633237EA-4784-4DAF-A21F-F89393EC29E2}" dt="2022-02-10T22:15:26.487" v="253" actId="20577"/>
          <ac:spMkLst>
            <pc:docMk/>
            <pc:sldMk cId="2502872460" sldId="272"/>
            <ac:spMk id="2" creationId="{56369A4B-E0B9-49DB-B0FA-DE0346B2B3E8}"/>
          </ac:spMkLst>
        </pc:spChg>
        <pc:spChg chg="mod">
          <ac:chgData name="Siddharth Kothotya" userId="99a4ea9469fab961" providerId="LiveId" clId="{633237EA-4784-4DAF-A21F-F89393EC29E2}" dt="2022-02-10T22:15:11.555" v="242" actId="113"/>
          <ac:spMkLst>
            <pc:docMk/>
            <pc:sldMk cId="2502872460" sldId="272"/>
            <ac:spMk id="3" creationId="{E2C68199-F428-4945-9AE2-5FA1715BD6F1}"/>
          </ac:spMkLst>
        </pc:spChg>
        <pc:spChg chg="add del">
          <ac:chgData name="Siddharth Kothotya" userId="99a4ea9469fab961" providerId="LiveId" clId="{633237EA-4784-4DAF-A21F-F89393EC29E2}" dt="2022-02-10T22:11:02.890" v="146"/>
          <ac:spMkLst>
            <pc:docMk/>
            <pc:sldMk cId="2502872460" sldId="272"/>
            <ac:spMk id="4" creationId="{83BCCC19-A414-4E3E-A015-D27D7D72BE75}"/>
          </ac:spMkLst>
        </pc:spChg>
        <pc:spChg chg="add del">
          <ac:chgData name="Siddharth Kothotya" userId="99a4ea9469fab961" providerId="LiveId" clId="{633237EA-4784-4DAF-A21F-F89393EC29E2}" dt="2022-02-10T22:11:25.618" v="157"/>
          <ac:spMkLst>
            <pc:docMk/>
            <pc:sldMk cId="2502872460" sldId="272"/>
            <ac:spMk id="5" creationId="{351DB7A3-2B26-4A09-BEE6-12E610C7C96A}"/>
          </ac:spMkLst>
        </pc:spChg>
        <pc:spChg chg="add del">
          <ac:chgData name="Siddharth Kothotya" userId="99a4ea9469fab961" providerId="LiveId" clId="{633237EA-4784-4DAF-A21F-F89393EC29E2}" dt="2022-02-10T22:13:03.390" v="196"/>
          <ac:spMkLst>
            <pc:docMk/>
            <pc:sldMk cId="2502872460" sldId="272"/>
            <ac:spMk id="6" creationId="{4E27E711-5816-4B35-BEC8-9E7AF58C486E}"/>
          </ac:spMkLst>
        </pc:spChg>
        <pc:spChg chg="add del">
          <ac:chgData name="Siddharth Kothotya" userId="99a4ea9469fab961" providerId="LiveId" clId="{633237EA-4784-4DAF-A21F-F89393EC29E2}" dt="2022-02-10T22:13:54.934" v="212"/>
          <ac:spMkLst>
            <pc:docMk/>
            <pc:sldMk cId="2502872460" sldId="272"/>
            <ac:spMk id="7" creationId="{F55E331B-45EA-48F6-872C-37C6A21FC3F2}"/>
          </ac:spMkLst>
        </pc:spChg>
        <pc:spChg chg="add del">
          <ac:chgData name="Siddharth Kothotya" userId="99a4ea9469fab961" providerId="LiveId" clId="{633237EA-4784-4DAF-A21F-F89393EC29E2}" dt="2022-02-10T22:14:28.465" v="225"/>
          <ac:spMkLst>
            <pc:docMk/>
            <pc:sldMk cId="2502872460" sldId="272"/>
            <ac:spMk id="8" creationId="{C18EABDC-B303-4403-B330-D8DBE03B1B51}"/>
          </ac:spMkLst>
        </pc:spChg>
        <pc:picChg chg="add mod">
          <ac:chgData name="Siddharth Kothotya" userId="99a4ea9469fab961" providerId="LiveId" clId="{633237EA-4784-4DAF-A21F-F89393EC29E2}" dt="2022-02-10T22:31:12.922" v="318"/>
          <ac:picMkLst>
            <pc:docMk/>
            <pc:sldMk cId="2502872460" sldId="272"/>
            <ac:picMk id="9" creationId="{2F08B166-365C-47A2-94B7-C945AC7AE89B}"/>
          </ac:picMkLst>
        </pc:picChg>
      </pc:sldChg>
      <pc:sldChg chg="addSp delSp modSp new mod">
        <pc:chgData name="Siddharth Kothotya" userId="99a4ea9469fab961" providerId="LiveId" clId="{633237EA-4784-4DAF-A21F-F89393EC29E2}" dt="2022-02-10T22:31:14.061" v="319"/>
        <pc:sldMkLst>
          <pc:docMk/>
          <pc:sldMk cId="299522707" sldId="273"/>
        </pc:sldMkLst>
        <pc:spChg chg="mod">
          <ac:chgData name="Siddharth Kothotya" userId="99a4ea9469fab961" providerId="LiveId" clId="{633237EA-4784-4DAF-A21F-F89393EC29E2}" dt="2022-02-10T22:15:56.742" v="258"/>
          <ac:spMkLst>
            <pc:docMk/>
            <pc:sldMk cId="299522707" sldId="273"/>
            <ac:spMk id="2" creationId="{CB5DFC61-0725-48CD-8B8E-79F4706741BC}"/>
          </ac:spMkLst>
        </pc:spChg>
        <pc:spChg chg="add del mod">
          <ac:chgData name="Siddharth Kothotya" userId="99a4ea9469fab961" providerId="LiveId" clId="{633237EA-4784-4DAF-A21F-F89393EC29E2}" dt="2022-02-10T22:17:05.859" v="266"/>
          <ac:spMkLst>
            <pc:docMk/>
            <pc:sldMk cId="299522707" sldId="273"/>
            <ac:spMk id="3" creationId="{AA43E19C-86C3-4D98-A6F7-8D823BC59E58}"/>
          </ac:spMkLst>
        </pc:spChg>
        <pc:spChg chg="add del mod">
          <ac:chgData name="Siddharth Kothotya" userId="99a4ea9469fab961" providerId="LiveId" clId="{633237EA-4784-4DAF-A21F-F89393EC29E2}" dt="2022-02-10T22:16:09.578" v="260"/>
          <ac:spMkLst>
            <pc:docMk/>
            <pc:sldMk cId="299522707" sldId="273"/>
            <ac:spMk id="4" creationId="{88618760-9CA1-419C-A372-81F166EBC54B}"/>
          </ac:spMkLst>
        </pc:spChg>
        <pc:picChg chg="add mod">
          <ac:chgData name="Siddharth Kothotya" userId="99a4ea9469fab961" providerId="LiveId" clId="{633237EA-4784-4DAF-A21F-F89393EC29E2}" dt="2022-02-10T22:31:14.061" v="319"/>
          <ac:picMkLst>
            <pc:docMk/>
            <pc:sldMk cId="299522707" sldId="273"/>
            <ac:picMk id="5" creationId="{1C0423E2-8EDA-4CFD-90D1-347728DD02F6}"/>
          </ac:picMkLst>
        </pc:picChg>
      </pc:sldChg>
      <pc:sldChg chg="modSp new del mod">
        <pc:chgData name="Siddharth Kothotya" userId="99a4ea9469fab961" providerId="LiveId" clId="{633237EA-4784-4DAF-A21F-F89393EC29E2}" dt="2022-02-10T22:37:40.265" v="368" actId="2696"/>
        <pc:sldMkLst>
          <pc:docMk/>
          <pc:sldMk cId="24640266" sldId="274"/>
        </pc:sldMkLst>
        <pc:spChg chg="mod">
          <ac:chgData name="Siddharth Kothotya" userId="99a4ea9469fab961" providerId="LiveId" clId="{633237EA-4784-4DAF-A21F-F89393EC29E2}" dt="2022-02-10T22:23:13.585" v="280" actId="368"/>
          <ac:spMkLst>
            <pc:docMk/>
            <pc:sldMk cId="24640266" sldId="274"/>
            <ac:spMk id="2" creationId="{B2CA53A2-7021-4212-B9CA-AC15E418D4CB}"/>
          </ac:spMkLst>
        </pc:spChg>
        <pc:spChg chg="mod">
          <ac:chgData name="Siddharth Kothotya" userId="99a4ea9469fab961" providerId="LiveId" clId="{633237EA-4784-4DAF-A21F-F89393EC29E2}" dt="2022-02-10T22:23:11.081" v="276" actId="368"/>
          <ac:spMkLst>
            <pc:docMk/>
            <pc:sldMk cId="24640266" sldId="274"/>
            <ac:spMk id="3" creationId="{5D0FEB0C-6065-4BA3-B1E2-73AD2F8ACC42}"/>
          </ac:spMkLst>
        </pc:spChg>
      </pc:sldChg>
      <pc:sldChg chg="addSp modSp add mod">
        <pc:chgData name="Siddharth Kothotya" userId="99a4ea9469fab961" providerId="LiveId" clId="{633237EA-4784-4DAF-A21F-F89393EC29E2}" dt="2022-02-10T22:44:41.601" v="464" actId="20577"/>
        <pc:sldMkLst>
          <pc:docMk/>
          <pc:sldMk cId="3916140496" sldId="275"/>
        </pc:sldMkLst>
        <pc:spChg chg="mod">
          <ac:chgData name="Siddharth Kothotya" userId="99a4ea9469fab961" providerId="LiveId" clId="{633237EA-4784-4DAF-A21F-F89393EC29E2}" dt="2022-02-10T22:26:57.757" v="290" actId="20577"/>
          <ac:spMkLst>
            <pc:docMk/>
            <pc:sldMk cId="3916140496" sldId="275"/>
            <ac:spMk id="2" creationId="{CB5DFC61-0725-48CD-8B8E-79F4706741BC}"/>
          </ac:spMkLst>
        </pc:spChg>
        <pc:spChg chg="mod">
          <ac:chgData name="Siddharth Kothotya" userId="99a4ea9469fab961" providerId="LiveId" clId="{633237EA-4784-4DAF-A21F-F89393EC29E2}" dt="2022-02-10T22:44:41.601" v="464" actId="20577"/>
          <ac:spMkLst>
            <pc:docMk/>
            <pc:sldMk cId="3916140496" sldId="275"/>
            <ac:spMk id="3" creationId="{AA43E19C-86C3-4D98-A6F7-8D823BC59E58}"/>
          </ac:spMkLst>
        </pc:spChg>
        <pc:picChg chg="add mod">
          <ac:chgData name="Siddharth Kothotya" userId="99a4ea9469fab961" providerId="LiveId" clId="{633237EA-4784-4DAF-A21F-F89393EC29E2}" dt="2022-02-10T22:31:14.919" v="320"/>
          <ac:picMkLst>
            <pc:docMk/>
            <pc:sldMk cId="3916140496" sldId="275"/>
            <ac:picMk id="4" creationId="{68465E46-23C7-44C7-AC5C-9097536056C5}"/>
          </ac:picMkLst>
        </pc:picChg>
      </pc:sldChg>
      <pc:sldChg chg="modSp new mod">
        <pc:chgData name="Siddharth Kothotya" userId="99a4ea9469fab961" providerId="LiveId" clId="{633237EA-4784-4DAF-A21F-F89393EC29E2}" dt="2022-02-10T22:45:22.508" v="531" actId="20577"/>
        <pc:sldMkLst>
          <pc:docMk/>
          <pc:sldMk cId="1658869895" sldId="276"/>
        </pc:sldMkLst>
        <pc:spChg chg="mod">
          <ac:chgData name="Siddharth Kothotya" userId="99a4ea9469fab961" providerId="LiveId" clId="{633237EA-4784-4DAF-A21F-F89393EC29E2}" dt="2022-02-10T22:45:09.187" v="487" actId="20577"/>
          <ac:spMkLst>
            <pc:docMk/>
            <pc:sldMk cId="1658869895" sldId="276"/>
            <ac:spMk id="2" creationId="{DC812F31-30F7-4770-87C2-5541AA1F3F55}"/>
          </ac:spMkLst>
        </pc:spChg>
        <pc:spChg chg="mod">
          <ac:chgData name="Siddharth Kothotya" userId="99a4ea9469fab961" providerId="LiveId" clId="{633237EA-4784-4DAF-A21F-F89393EC29E2}" dt="2022-02-10T22:45:22.508" v="531" actId="20577"/>
          <ac:spMkLst>
            <pc:docMk/>
            <pc:sldMk cId="1658869895" sldId="276"/>
            <ac:spMk id="3" creationId="{518C0C21-4742-4160-BF81-3922A5FFF9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7217F-8312-4546-84F7-2E90A0F9FBDA}" type="datetimeFigureOut">
              <a:rPr lang="en-IN" smtClean="0"/>
              <a:t>27-02-2022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747CF-10DC-4F54-869A-D88EFFA861E9}" type="slidenum">
              <a:rPr lang="en-IN" smtClean="0"/>
              <a:t>‹#›</a:t>
            </a:fld>
            <a:endParaRPr lang="en-IN"/>
          </a:p>
        </p:txBody>
      </p:sp>
    </p:spTree>
    <p:extLst>
      <p:ext uri="{BB962C8B-B14F-4D97-AF65-F5344CB8AC3E}">
        <p14:creationId xmlns:p14="http://schemas.microsoft.com/office/powerpoint/2010/main" val="228432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Using a VCS also generally means that if you screw things up or lose files, you can easily recover. In addition, you get all this for very little overhead.</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2</a:t>
            </a:fld>
            <a:endParaRPr lang="en-IN"/>
          </a:p>
        </p:txBody>
      </p:sp>
    </p:spTree>
    <p:extLst>
      <p:ext uri="{BB962C8B-B14F-4D97-AF65-F5344CB8AC3E}">
        <p14:creationId xmlns:p14="http://schemas.microsoft.com/office/powerpoint/2010/main" val="1558161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If you ever need help while using Git, there are three equivalent ways to get the comprehensive manual page (</a:t>
            </a:r>
            <a:r>
              <a:rPr lang="en-US" b="0" i="0" dirty="0" err="1">
                <a:solidFill>
                  <a:srgbClr val="4E443C"/>
                </a:solidFill>
                <a:effectLst/>
                <a:latin typeface="Arial" panose="020B0604020202020204" pitchFamily="34" charset="0"/>
              </a:rPr>
              <a:t>manpage</a:t>
            </a:r>
            <a:r>
              <a:rPr lang="en-US" b="0" i="0" dirty="0">
                <a:solidFill>
                  <a:srgbClr val="4E443C"/>
                </a:solidFill>
                <a:effectLst/>
                <a:latin typeface="Arial" panose="020B0604020202020204" pitchFamily="34" charset="0"/>
              </a:rPr>
              <a:t>) help for any of the Git commands:</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13</a:t>
            </a:fld>
            <a:endParaRPr lang="en-IN"/>
          </a:p>
        </p:txBody>
      </p:sp>
    </p:spTree>
    <p:extLst>
      <p:ext uri="{BB962C8B-B14F-4D97-AF65-F5344CB8AC3E}">
        <p14:creationId xmlns:p14="http://schemas.microsoft.com/office/powerpoint/2010/main" val="145586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This creates a new subdirectory named </a:t>
            </a:r>
            <a:r>
              <a:rPr lang="en-US" dirty="0"/>
              <a:t>.git</a:t>
            </a:r>
            <a:r>
              <a:rPr lang="en-US" b="0" i="0" dirty="0">
                <a:solidFill>
                  <a:srgbClr val="4E443C"/>
                </a:solidFill>
                <a:effectLst/>
                <a:latin typeface="Arial" panose="020B0604020202020204" pitchFamily="34" charset="0"/>
              </a:rPr>
              <a:t> that contains all of your necessary repository files — a Git repository skeleton. At this point, nothing in your project is tracked yet. </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If you want to get a copy of an existing Git repository — for example, a project you’d like to contribute to — the command you need is </a:t>
            </a:r>
            <a:r>
              <a:rPr lang="en-US" dirty="0"/>
              <a:t>git clone</a:t>
            </a:r>
            <a:r>
              <a:rPr lang="en-US" b="0" i="0" dirty="0">
                <a:solidFill>
                  <a:srgbClr val="4E443C"/>
                </a:solidFill>
                <a:effectLst/>
                <a:latin typeface="Arial" panose="020B0604020202020204" pitchFamily="34" charset="0"/>
              </a:rPr>
              <a:t>. </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14</a:t>
            </a:fld>
            <a:endParaRPr lang="en-IN"/>
          </a:p>
        </p:txBody>
      </p:sp>
    </p:spTree>
    <p:extLst>
      <p:ext uri="{BB962C8B-B14F-4D97-AF65-F5344CB8AC3E}">
        <p14:creationId xmlns:p14="http://schemas.microsoft.com/office/powerpoint/2010/main" val="224391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Tracked files are files that were in the last snapshot, as well as any newly staged files; they can be unmodified, modified, or staged. In short, tracked files are files that Git knows about.</a:t>
            </a:r>
          </a:p>
          <a:p>
            <a:endParaRPr lang="en-US" dirty="0"/>
          </a:p>
          <a:p>
            <a:r>
              <a:rPr lang="en-US" dirty="0"/>
              <a:t>Untracked files are everything else — any files in your working directory that were not in your last snapshot and are not in your staging area</a:t>
            </a:r>
          </a:p>
          <a:p>
            <a:endParaRPr lang="en-IN" dirty="0"/>
          </a:p>
          <a:p>
            <a:r>
              <a:rPr lang="en-US" b="0" i="0" dirty="0">
                <a:solidFill>
                  <a:srgbClr val="4E443C"/>
                </a:solidFill>
                <a:effectLst/>
                <a:latin typeface="Arial" panose="020B0604020202020204" pitchFamily="34" charset="0"/>
              </a:rPr>
              <a:t>As you edit files, Git sees them as modified, because you’ve changed them since your last commit. As you work, you selectively stage these modified files and then commit all those staged changes, and the cycle repeats.</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15</a:t>
            </a:fld>
            <a:endParaRPr lang="en-IN"/>
          </a:p>
        </p:txBody>
      </p:sp>
    </p:spTree>
    <p:extLst>
      <p:ext uri="{BB962C8B-B14F-4D97-AF65-F5344CB8AC3E}">
        <p14:creationId xmlns:p14="http://schemas.microsoft.com/office/powerpoint/2010/main" val="170311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16</a:t>
            </a:fld>
            <a:endParaRPr lang="en-IN"/>
          </a:p>
        </p:txBody>
      </p:sp>
    </p:spTree>
    <p:extLst>
      <p:ext uri="{BB962C8B-B14F-4D97-AF65-F5344CB8AC3E}">
        <p14:creationId xmlns:p14="http://schemas.microsoft.com/office/powerpoint/2010/main" val="33914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Many people’s version-control method of choice is to copy files into another directory (perhaps a time-stamped directory, if they’re clever). This approach is very common because it is so simple, but it is also incredibly error prone. It is easy to forget which directory you’re in and accidentally write to the wrong file or copy over files you don’t mean to.</a:t>
            </a:r>
          </a:p>
          <a:p>
            <a:pPr algn="l"/>
            <a:r>
              <a:rPr lang="en-US" b="0" i="0" dirty="0">
                <a:solidFill>
                  <a:srgbClr val="4E443C"/>
                </a:solidFill>
                <a:effectLst/>
                <a:latin typeface="Arial" panose="020B0604020202020204" pitchFamily="34" charset="0"/>
              </a:rPr>
              <a:t>To deal with this issue, programmers long ago developed local VCSs that had a simple database that kept all the changes to files under revision control.</a:t>
            </a:r>
          </a:p>
          <a:p>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3</a:t>
            </a:fld>
            <a:endParaRPr lang="en-IN"/>
          </a:p>
        </p:txBody>
      </p:sp>
    </p:spTree>
    <p:extLst>
      <p:ext uri="{BB962C8B-B14F-4D97-AF65-F5344CB8AC3E}">
        <p14:creationId xmlns:p14="http://schemas.microsoft.com/office/powerpoint/2010/main" val="119109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VCSs suffer from this same problem — whenever you have the entire history of the project in a single place, you risk losing everything.</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4</a:t>
            </a:fld>
            <a:endParaRPr lang="en-IN"/>
          </a:p>
        </p:txBody>
      </p:sp>
    </p:spTree>
    <p:extLst>
      <p:ext uri="{BB962C8B-B14F-4D97-AF65-F5344CB8AC3E}">
        <p14:creationId xmlns:p14="http://schemas.microsoft.com/office/powerpoint/2010/main" val="16145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This is where Distributed Version Control Systems (DVCSs) step in. In a DVCS (such as Git, Mercurial, Bazaar or </a:t>
            </a:r>
            <a:r>
              <a:rPr lang="en-US" b="0" i="0" dirty="0" err="1">
                <a:solidFill>
                  <a:srgbClr val="4E443C"/>
                </a:solidFill>
                <a:effectLst/>
                <a:latin typeface="Arial" panose="020B0604020202020204" pitchFamily="34" charset="0"/>
              </a:rPr>
              <a:t>Darcs</a:t>
            </a:r>
            <a:r>
              <a:rPr lang="en-US" b="0" i="0" dirty="0">
                <a:solidFill>
                  <a:srgbClr val="4E443C"/>
                </a:solidFill>
                <a:effectLst/>
                <a:latin typeface="Arial" panose="020B0604020202020204" pitchFamily="34" charset="0"/>
              </a:rPr>
              <a:t>),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5</a:t>
            </a:fld>
            <a:endParaRPr lang="en-IN"/>
          </a:p>
        </p:txBody>
      </p:sp>
    </p:spTree>
    <p:extLst>
      <p:ext uri="{BB962C8B-B14F-4D97-AF65-F5344CB8AC3E}">
        <p14:creationId xmlns:p14="http://schemas.microsoft.com/office/powerpoint/2010/main" val="88135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The major difference between Git and any other VCS (Subversion and friends included) is the way Git thinks about its data. Conceptually, most other systems store information as a list of file-based changes. These other systems (CVS, Subversion, Perforce, Bazaar, and so on) think of the information they store as a set of files and the changes made to each file over time (this is commonly described as </a:t>
            </a:r>
            <a:r>
              <a:rPr lang="en-US" b="1" i="0" dirty="0">
                <a:solidFill>
                  <a:srgbClr val="4E443C"/>
                </a:solidFill>
                <a:effectLst/>
                <a:latin typeface="Courier"/>
              </a:rPr>
              <a:t>delta-based</a:t>
            </a:r>
            <a:r>
              <a:rPr lang="en-US" b="0" i="0" dirty="0">
                <a:solidFill>
                  <a:srgbClr val="4E443C"/>
                </a:solidFill>
                <a:effectLst/>
                <a:latin typeface="Arial" panose="020B0604020202020204" pitchFamily="34" charset="0"/>
              </a:rPr>
              <a:t> version control).</a:t>
            </a:r>
          </a:p>
          <a:p>
            <a:endParaRPr lang="en-US" b="0" i="0" dirty="0">
              <a:solidFill>
                <a:srgbClr val="4E443C"/>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0D747CF-10DC-4F54-869A-D88EFFA861E9}" type="slidenum">
              <a:rPr lang="en-IN" smtClean="0"/>
              <a:t>6</a:t>
            </a:fld>
            <a:endParaRPr lang="en-IN"/>
          </a:p>
        </p:txBody>
      </p:sp>
    </p:spTree>
    <p:extLst>
      <p:ext uri="{BB962C8B-B14F-4D97-AF65-F5344CB8AC3E}">
        <p14:creationId xmlns:p14="http://schemas.microsoft.com/office/powerpoint/2010/main" val="373905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E443C"/>
                </a:solidFill>
                <a:effectLst/>
                <a:latin typeface="Arial" panose="020B0604020202020204" pitchFamily="34" charset="0"/>
              </a:rPr>
              <a:t>Git doesn’t think of or store its data this way. Instead, 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a:t>
            </a:r>
            <a:r>
              <a:rPr lang="en-US" b="1" i="0" dirty="0">
                <a:solidFill>
                  <a:srgbClr val="4E443C"/>
                </a:solidFill>
                <a:effectLst/>
                <a:latin typeface="Arial" panose="020B0604020202020204" pitchFamily="34" charset="0"/>
              </a:rPr>
              <a:t>stream of snapshots</a:t>
            </a:r>
            <a:r>
              <a:rPr lang="en-US" b="0" i="0" dirty="0">
                <a:solidFill>
                  <a:srgbClr val="4E443C"/>
                </a:solidFill>
                <a:effectLst/>
                <a:latin typeface="Arial" panose="020B0604020202020204" pitchFamily="34" charset="0"/>
              </a:rPr>
              <a:t>.</a:t>
            </a:r>
            <a:endParaRPr lang="en-IN" dirty="0"/>
          </a:p>
          <a:p>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7</a:t>
            </a:fld>
            <a:endParaRPr lang="en-IN"/>
          </a:p>
        </p:txBody>
      </p:sp>
    </p:spTree>
    <p:extLst>
      <p:ext uri="{BB962C8B-B14F-4D97-AF65-F5344CB8AC3E}">
        <p14:creationId xmlns:p14="http://schemas.microsoft.com/office/powerpoint/2010/main" val="2483259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Most operations in Git need only local files and resources to operate — generally no information is needed from another computer on your network. </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Everything in Git is </a:t>
            </a:r>
            <a:r>
              <a:rPr lang="en-US" b="0" i="0" dirty="0" err="1">
                <a:solidFill>
                  <a:srgbClr val="4E443C"/>
                </a:solidFill>
                <a:effectLst/>
                <a:latin typeface="Arial" panose="020B0604020202020204" pitchFamily="34" charset="0"/>
              </a:rPr>
              <a:t>checksummed</a:t>
            </a:r>
            <a:r>
              <a:rPr lang="en-US" b="0" i="0" dirty="0">
                <a:solidFill>
                  <a:srgbClr val="4E443C"/>
                </a:solidFill>
                <a:effectLst/>
                <a:latin typeface="Arial" panose="020B0604020202020204" pitchFamily="34" charset="0"/>
              </a:rPr>
              <a:t> before it is stored and is then referred to by that checksum. This means it’s impossible to change the contents of any file or directory without Git knowing about it. This functionality is built into Git at the lowest levels and is integral to its philosophy. You can’t lose information in transit or get file corruption without Git being able to detect it.</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When you do actions in Git, nearly all of them only </a:t>
            </a:r>
            <a:r>
              <a:rPr lang="en-US" b="1" i="0" dirty="0">
                <a:solidFill>
                  <a:srgbClr val="4E443C"/>
                </a:solidFill>
                <a:effectLst/>
                <a:latin typeface="Courier"/>
              </a:rPr>
              <a:t>add</a:t>
            </a:r>
            <a:r>
              <a:rPr lang="en-US" b="0" i="0" dirty="0">
                <a:solidFill>
                  <a:srgbClr val="4E443C"/>
                </a:solidFill>
                <a:effectLst/>
                <a:latin typeface="Arial" panose="020B0604020202020204" pitchFamily="34" charset="0"/>
              </a:rPr>
              <a:t> data to the Git database. It is hard to get the system to do anything that is not undoable or to make it erase data in any way. </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8</a:t>
            </a:fld>
            <a:endParaRPr lang="en-IN"/>
          </a:p>
        </p:txBody>
      </p:sp>
    </p:spTree>
    <p:extLst>
      <p:ext uri="{BB962C8B-B14F-4D97-AF65-F5344CB8AC3E}">
        <p14:creationId xmlns:p14="http://schemas.microsoft.com/office/powerpoint/2010/main" val="147284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E443C"/>
                </a:solidFill>
                <a:effectLst/>
                <a:latin typeface="Arial" panose="020B0604020202020204" pitchFamily="34" charset="0"/>
              </a:rPr>
              <a:t>Pay attention now — here is the main thing to remember about Git if you want the rest of your learning process to go smoothly. </a:t>
            </a:r>
          </a:p>
          <a:p>
            <a:pPr algn="l"/>
            <a:r>
              <a:rPr lang="en-US" b="0" i="0" dirty="0">
                <a:solidFill>
                  <a:srgbClr val="4E443C"/>
                </a:solidFill>
                <a:effectLst/>
                <a:latin typeface="Arial" panose="020B0604020202020204" pitchFamily="34" charset="0"/>
              </a:rPr>
              <a:t>Git has three main states that your files can reside in: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a:t>
            </a:r>
          </a:p>
          <a:p>
            <a:pPr algn="l"/>
            <a:endParaRPr lang="en-US" b="0" i="0" dirty="0">
              <a:solidFill>
                <a:srgbClr val="4E443C"/>
              </a:solidFill>
              <a:effectLst/>
              <a:latin typeface="Arial" panose="020B0604020202020204" pitchFamily="34" charset="0"/>
            </a:endParaRPr>
          </a:p>
          <a:p>
            <a:pPr algn="l">
              <a:buFont typeface="Arial" panose="020B0604020202020204" pitchFamily="34" charset="0"/>
              <a:buChar char="•"/>
            </a:pPr>
            <a:r>
              <a:rPr lang="en-US" b="0" i="0" dirty="0">
                <a:solidFill>
                  <a:srgbClr val="4E443C"/>
                </a:solidFill>
                <a:effectLst/>
                <a:latin typeface="Arial" panose="020B0604020202020204" pitchFamily="34" charset="0"/>
              </a:rPr>
              <a:t>Modified means that you have changed the file but have not committed it to your database yet.</a:t>
            </a:r>
          </a:p>
          <a:p>
            <a:pPr algn="l">
              <a:buFont typeface="Arial" panose="020B0604020202020204" pitchFamily="34" charset="0"/>
              <a:buChar char="•"/>
            </a:pPr>
            <a:r>
              <a:rPr lang="en-US" b="0" i="0" dirty="0">
                <a:solidFill>
                  <a:srgbClr val="4E443C"/>
                </a:solidFill>
                <a:effectLst/>
                <a:latin typeface="Arial" panose="020B0604020202020204" pitchFamily="34" charset="0"/>
              </a:rPr>
              <a:t>Staged means that you have marked a modified file in its current version to go into your next commit snapshot.</a:t>
            </a:r>
          </a:p>
          <a:p>
            <a:pPr algn="l">
              <a:buFont typeface="Arial" panose="020B0604020202020204" pitchFamily="34" charset="0"/>
              <a:buChar char="•"/>
            </a:pPr>
            <a:r>
              <a:rPr lang="en-US" b="0" i="0" dirty="0">
                <a:solidFill>
                  <a:srgbClr val="4E443C"/>
                </a:solidFill>
                <a:effectLst/>
                <a:latin typeface="Arial" panose="020B0604020202020204" pitchFamily="34" charset="0"/>
              </a:rPr>
              <a:t>Committed means that the data is safely stored in your local database.</a:t>
            </a:r>
          </a:p>
          <a:p>
            <a:pPr algn="l"/>
            <a:r>
              <a:rPr lang="en-US" b="0" i="0" dirty="0">
                <a:solidFill>
                  <a:srgbClr val="4E443C"/>
                </a:solidFill>
                <a:effectLst/>
                <a:latin typeface="Arial" panose="020B0604020202020204" pitchFamily="34" charset="0"/>
              </a:rPr>
              <a:t>This leads us to the three main sections of a Git project: the working tree, the staging area, and the Git directory.</a:t>
            </a:r>
          </a:p>
          <a:p>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9</a:t>
            </a:fld>
            <a:endParaRPr lang="en-IN"/>
          </a:p>
        </p:txBody>
      </p:sp>
    </p:spTree>
    <p:extLst>
      <p:ext uri="{BB962C8B-B14F-4D97-AF65-F5344CB8AC3E}">
        <p14:creationId xmlns:p14="http://schemas.microsoft.com/office/powerpoint/2010/main" val="422530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43C"/>
                </a:solidFill>
                <a:effectLst/>
                <a:latin typeface="Arial" panose="020B0604020202020204" pitchFamily="34" charset="0"/>
              </a:rPr>
              <a:t>The first thing you should do when you install Git is to set your user name and email address. This is important because every Git commit uses this information, and it’s immutably baked into the commits you start creating:</a:t>
            </a:r>
          </a:p>
          <a:p>
            <a:endParaRPr lang="en-US" b="0" i="0" dirty="0">
              <a:solidFill>
                <a:srgbClr val="4E443C"/>
              </a:solidFill>
              <a:effectLst/>
              <a:latin typeface="Arial" panose="020B0604020202020204" pitchFamily="34" charset="0"/>
            </a:endParaRPr>
          </a:p>
          <a:p>
            <a:r>
              <a:rPr lang="en-US" b="0" i="0" dirty="0">
                <a:solidFill>
                  <a:srgbClr val="4E443C"/>
                </a:solidFill>
                <a:effectLst/>
                <a:latin typeface="Arial" panose="020B0604020202020204" pitchFamily="34" charset="0"/>
              </a:rPr>
              <a:t>By default Git will create a branch called </a:t>
            </a:r>
            <a:r>
              <a:rPr lang="en-US" b="1" i="0" dirty="0">
                <a:solidFill>
                  <a:srgbClr val="4E443C"/>
                </a:solidFill>
                <a:effectLst/>
                <a:latin typeface="Courier"/>
              </a:rPr>
              <a:t>master</a:t>
            </a:r>
            <a:r>
              <a:rPr lang="en-US" b="0" i="0" dirty="0">
                <a:solidFill>
                  <a:srgbClr val="4E443C"/>
                </a:solidFill>
                <a:effectLst/>
                <a:latin typeface="Arial" panose="020B0604020202020204" pitchFamily="34" charset="0"/>
              </a:rPr>
              <a:t> when you create a new repository with </a:t>
            </a:r>
            <a:r>
              <a:rPr lang="en-US" dirty="0"/>
              <a:t>git </a:t>
            </a:r>
            <a:r>
              <a:rPr lang="en-US" dirty="0" err="1"/>
              <a:t>init</a:t>
            </a:r>
            <a:r>
              <a:rPr lang="en-US" b="0" i="0" dirty="0" err="1">
                <a:solidFill>
                  <a:srgbClr val="4E443C"/>
                </a:solidFill>
                <a:effectLst/>
                <a:latin typeface="Arial" panose="020B0604020202020204" pitchFamily="34" charset="0"/>
              </a:rPr>
              <a:t>.</a:t>
            </a:r>
            <a:r>
              <a:rPr lang="en-US" b="0" i="0" dirty="0">
                <a:solidFill>
                  <a:srgbClr val="4E443C"/>
                </a:solidFill>
                <a:effectLst/>
                <a:latin typeface="Arial" panose="020B0604020202020204" pitchFamily="34" charset="0"/>
              </a:rPr>
              <a:t> From Git version 2.28 onwards, you can set a different name for the initial branch.</a:t>
            </a:r>
            <a:endParaRPr lang="en-IN" dirty="0"/>
          </a:p>
        </p:txBody>
      </p:sp>
      <p:sp>
        <p:nvSpPr>
          <p:cNvPr id="4" name="Slide Number Placeholder 3"/>
          <p:cNvSpPr>
            <a:spLocks noGrp="1"/>
          </p:cNvSpPr>
          <p:nvPr>
            <p:ph type="sldNum" sz="quarter" idx="5"/>
          </p:nvPr>
        </p:nvSpPr>
        <p:spPr/>
        <p:txBody>
          <a:bodyPr/>
          <a:lstStyle/>
          <a:p>
            <a:fld id="{E0D747CF-10DC-4F54-869A-D88EFFA861E9}" type="slidenum">
              <a:rPr lang="en-IN" smtClean="0"/>
              <a:t>12</a:t>
            </a:fld>
            <a:endParaRPr lang="en-IN"/>
          </a:p>
        </p:txBody>
      </p:sp>
    </p:spTree>
    <p:extLst>
      <p:ext uri="{BB962C8B-B14F-4D97-AF65-F5344CB8AC3E}">
        <p14:creationId xmlns:p14="http://schemas.microsoft.com/office/powerpoint/2010/main" val="261396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7FD7-82BB-4267-9550-00A9AA31E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233B0E-8EA7-4889-8A61-DAED6E02BE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C1C4E-7991-4BCD-8FF8-8EA101D4F0B6}"/>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BA26CBDF-1FE1-42F0-9FC3-73D6DF40A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424B5-7342-4A03-9C93-FE4F94FFD3FD}"/>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310787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F9B0-A7F5-4EE9-9933-C102CA0515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4F6B2-512D-4FD3-8DD2-21FBF9CBA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5E1DD-8E5C-4C6D-8F3B-5B88CF867A24}"/>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3473C2FA-712D-48CB-A3AC-24D98B7C1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5A68-CBFE-440C-9A1E-A2BCD8FBD6CF}"/>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33556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5752C-D79B-4B5E-B78A-4AC6DCE03E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62C8AF-B733-4988-ADBD-EA9AF018E9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B3420-EC35-49BE-A9BE-41CDD083FFED}"/>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8311DA01-2B1D-4902-B167-55E8D70A4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3C9E0-B27A-4977-9087-04B0ED211A7D}"/>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185021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EC2F-F664-45C2-8335-6CF6E30473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5714F-2223-4311-BDA2-2350F1707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90E57-7E7B-44CD-A4AD-FDB07256E227}"/>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0EB32EF0-3238-40C5-AB31-A33A9E7BE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AA190-E0F7-4871-83C4-8AC5A1F07FFF}"/>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332166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5AFD-AEA4-48D8-90EC-07188A980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52075A-B09B-443D-9204-6B1181496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32978-33AE-4225-BD59-C7557BC4909B}"/>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B7E70ECB-D9DD-4358-A3A8-8D2DAF0FA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B5072-DA0F-4780-9E04-01E77B2EDFD5}"/>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419094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6577-35C4-4959-B38D-86AE4751B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B5154-345F-4F7D-B817-26927DB37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4AA4B0-281C-425B-B08F-B082F6B85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DD8220-4C3B-4766-BB51-C59818F03871}"/>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6" name="Footer Placeholder 5">
            <a:extLst>
              <a:ext uri="{FF2B5EF4-FFF2-40B4-BE49-F238E27FC236}">
                <a16:creationId xmlns:a16="http://schemas.microsoft.com/office/drawing/2014/main" id="{18662D40-4B6C-4A8D-AA11-00BA2CE4E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D5829-779C-4DC5-8702-B7A43D6C32E2}"/>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427437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E97F-9DA6-4309-9FA0-FDB4B3C177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BF039-6107-4FF2-8FCB-55D30BC53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942945-8422-42CA-9451-C3AC5A773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7F423-AFA7-4A30-BFC2-6E1A4CBB7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65EE5A-6968-4A9D-A89D-A7B1E808D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1F71F-28FF-4652-8AA2-D99BEDE3E926}"/>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8" name="Footer Placeholder 7">
            <a:extLst>
              <a:ext uri="{FF2B5EF4-FFF2-40B4-BE49-F238E27FC236}">
                <a16:creationId xmlns:a16="http://schemas.microsoft.com/office/drawing/2014/main" id="{76083F3E-801D-4A15-9B5D-40FF2D7D0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6C0C92-534E-43A6-BB09-EF3D4406BE0B}"/>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21635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D2F4-6045-4381-831B-FD700901E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F7ECF5-4849-4AA3-B573-5ECBE390CAAC}"/>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4" name="Footer Placeholder 3">
            <a:extLst>
              <a:ext uri="{FF2B5EF4-FFF2-40B4-BE49-F238E27FC236}">
                <a16:creationId xmlns:a16="http://schemas.microsoft.com/office/drawing/2014/main" id="{D0C2DA65-A1A4-4236-95B3-C9F242E6A4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D3D443-1693-4460-A15A-484E3E093F50}"/>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377539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FBE66-881C-4E03-8B32-FB8461223030}"/>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3" name="Footer Placeholder 2">
            <a:extLst>
              <a:ext uri="{FF2B5EF4-FFF2-40B4-BE49-F238E27FC236}">
                <a16:creationId xmlns:a16="http://schemas.microsoft.com/office/drawing/2014/main" id="{4043F7D5-8300-4CE0-84B5-C9BF175A0F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50459C-E4E2-470F-AA96-0BE993612DEF}"/>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160420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1B49-38BF-441B-A1E6-F2FEB85FD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49B743-0EE8-4719-87FF-01F0C7EF7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0275DE-77EA-4DA2-8E78-5C633C848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E8767-E4D3-4B33-8A59-39362996364C}"/>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6" name="Footer Placeholder 5">
            <a:extLst>
              <a:ext uri="{FF2B5EF4-FFF2-40B4-BE49-F238E27FC236}">
                <a16:creationId xmlns:a16="http://schemas.microsoft.com/office/drawing/2014/main" id="{10EEA65E-339C-4E83-8B42-DC67922CB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8FAE9-ADAA-44D2-BB70-F065259F9343}"/>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7099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4B6D-BEB6-42AD-9F5E-A1A08C0EC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75DC3C-D628-4BC4-A89A-744633E71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63FD8-B220-49F7-B1C6-648F25988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662D1-BD9C-41A4-B9DB-6EABDBADEFD6}"/>
              </a:ext>
            </a:extLst>
          </p:cNvPr>
          <p:cNvSpPr>
            <a:spLocks noGrp="1"/>
          </p:cNvSpPr>
          <p:nvPr>
            <p:ph type="dt" sz="half" idx="10"/>
          </p:nvPr>
        </p:nvSpPr>
        <p:spPr/>
        <p:txBody>
          <a:bodyPr/>
          <a:lstStyle/>
          <a:p>
            <a:fld id="{0F41F024-9E21-4A13-95AA-5E3388F7FCFF}" type="datetimeFigureOut">
              <a:rPr lang="en-IN" smtClean="0"/>
              <a:t>27-02-2022</a:t>
            </a:fld>
            <a:endParaRPr lang="en-IN"/>
          </a:p>
        </p:txBody>
      </p:sp>
      <p:sp>
        <p:nvSpPr>
          <p:cNvPr id="6" name="Footer Placeholder 5">
            <a:extLst>
              <a:ext uri="{FF2B5EF4-FFF2-40B4-BE49-F238E27FC236}">
                <a16:creationId xmlns:a16="http://schemas.microsoft.com/office/drawing/2014/main" id="{B98D02B0-833C-488D-A48C-391E8D59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1253D-6F97-4E4F-9920-2ACCB6E29D8F}"/>
              </a:ext>
            </a:extLst>
          </p:cNvPr>
          <p:cNvSpPr>
            <a:spLocks noGrp="1"/>
          </p:cNvSpPr>
          <p:nvPr>
            <p:ph type="sldNum" sz="quarter" idx="12"/>
          </p:nvPr>
        </p:nvSpPr>
        <p:spPr/>
        <p:txBody>
          <a:bodyPr/>
          <a:lstStyle/>
          <a:p>
            <a:fld id="{10C637C5-DF7E-48A6-BD62-64562AB22950}" type="slidenum">
              <a:rPr lang="en-IN" smtClean="0"/>
              <a:t>‹#›</a:t>
            </a:fld>
            <a:endParaRPr lang="en-IN"/>
          </a:p>
        </p:txBody>
      </p:sp>
    </p:spTree>
    <p:extLst>
      <p:ext uri="{BB962C8B-B14F-4D97-AF65-F5344CB8AC3E}">
        <p14:creationId xmlns:p14="http://schemas.microsoft.com/office/powerpoint/2010/main" val="147062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F2BDA-C54D-4C80-A361-12B36F8B44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40C658-B289-4FAF-82A4-8EF7D5214B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2A21B-695C-4DD8-AEAD-F58D58470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1F024-9E21-4A13-95AA-5E3388F7FCFF}" type="datetimeFigureOut">
              <a:rPr lang="en-IN" smtClean="0"/>
              <a:t>27-02-2022</a:t>
            </a:fld>
            <a:endParaRPr lang="en-IN"/>
          </a:p>
        </p:txBody>
      </p:sp>
      <p:sp>
        <p:nvSpPr>
          <p:cNvPr id="5" name="Footer Placeholder 4">
            <a:extLst>
              <a:ext uri="{FF2B5EF4-FFF2-40B4-BE49-F238E27FC236}">
                <a16:creationId xmlns:a16="http://schemas.microsoft.com/office/drawing/2014/main" id="{062EA6F0-0DE2-48C6-90E6-86C65F2FB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7A1E4C-F8D3-421B-8E31-100B2E3B0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637C5-DF7E-48A6-BD62-64562AB22950}" type="slidenum">
              <a:rPr lang="en-IN" smtClean="0"/>
              <a:t>‹#›</a:t>
            </a:fld>
            <a:endParaRPr lang="en-IN"/>
          </a:p>
        </p:txBody>
      </p:sp>
    </p:spTree>
    <p:extLst>
      <p:ext uri="{BB962C8B-B14F-4D97-AF65-F5344CB8AC3E}">
        <p14:creationId xmlns:p14="http://schemas.microsoft.com/office/powerpoint/2010/main" val="224866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1A22-19C4-425D-B22E-9DF4A514133A}"/>
              </a:ext>
            </a:extLst>
          </p:cNvPr>
          <p:cNvSpPr>
            <a:spLocks noGrp="1"/>
          </p:cNvSpPr>
          <p:nvPr>
            <p:ph type="ctrTitle"/>
          </p:nvPr>
        </p:nvSpPr>
        <p:spPr/>
        <p:txBody>
          <a:bodyPr/>
          <a:lstStyle/>
          <a:p>
            <a:r>
              <a:rPr lang="en-IN" dirty="0"/>
              <a:t>Introduction to Git</a:t>
            </a:r>
          </a:p>
        </p:txBody>
      </p:sp>
      <p:sp>
        <p:nvSpPr>
          <p:cNvPr id="3" name="Subtitle 2">
            <a:extLst>
              <a:ext uri="{FF2B5EF4-FFF2-40B4-BE49-F238E27FC236}">
                <a16:creationId xmlns:a16="http://schemas.microsoft.com/office/drawing/2014/main" id="{82464D73-A172-4A9B-8728-AE4D2399F8FD}"/>
              </a:ext>
            </a:extLst>
          </p:cNvPr>
          <p:cNvSpPr>
            <a:spLocks noGrp="1"/>
          </p:cNvSpPr>
          <p:nvPr>
            <p:ph type="subTitle" idx="1"/>
          </p:nvPr>
        </p:nvSpPr>
        <p:spPr/>
        <p:txBody>
          <a:bodyPr/>
          <a:lstStyle/>
          <a:p>
            <a:r>
              <a:rPr lang="en-IN" dirty="0"/>
              <a:t>A Distributed Version Control System</a:t>
            </a:r>
          </a:p>
        </p:txBody>
      </p:sp>
      <p:pic>
        <p:nvPicPr>
          <p:cNvPr id="5" name="Picture 2" descr="Git - Logo Downloads">
            <a:extLst>
              <a:ext uri="{FF2B5EF4-FFF2-40B4-BE49-F238E27FC236}">
                <a16:creationId xmlns:a16="http://schemas.microsoft.com/office/drawing/2014/main" id="{1610EB65-A662-433E-874E-9874999C8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2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8374-5332-414C-8196-8F42C18B94C9}"/>
              </a:ext>
            </a:extLst>
          </p:cNvPr>
          <p:cNvSpPr>
            <a:spLocks noGrp="1"/>
          </p:cNvSpPr>
          <p:nvPr>
            <p:ph type="ctrTitle"/>
          </p:nvPr>
        </p:nvSpPr>
        <p:spPr/>
        <p:txBody>
          <a:bodyPr/>
          <a:lstStyle/>
          <a:p>
            <a:r>
              <a:rPr lang="en-IN" dirty="0"/>
              <a:t>Installation</a:t>
            </a:r>
          </a:p>
        </p:txBody>
      </p:sp>
      <p:pic>
        <p:nvPicPr>
          <p:cNvPr id="4" name="Picture 2" descr="Git - Logo Downloads">
            <a:extLst>
              <a:ext uri="{FF2B5EF4-FFF2-40B4-BE49-F238E27FC236}">
                <a16:creationId xmlns:a16="http://schemas.microsoft.com/office/drawing/2014/main" id="{AAFE0DA7-E209-4C32-8357-E07448E2B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5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C36-7B44-4015-B63E-03BC261D6C6C}"/>
              </a:ext>
            </a:extLst>
          </p:cNvPr>
          <p:cNvSpPr>
            <a:spLocks noGrp="1"/>
          </p:cNvSpPr>
          <p:nvPr>
            <p:ph type="title"/>
          </p:nvPr>
        </p:nvSpPr>
        <p:spPr/>
        <p:txBody>
          <a:bodyPr/>
          <a:lstStyle/>
          <a:p>
            <a:pPr algn="ctr"/>
            <a:r>
              <a:rPr lang="en-IN" dirty="0"/>
              <a:t>Installation</a:t>
            </a:r>
          </a:p>
        </p:txBody>
      </p:sp>
      <p:sp>
        <p:nvSpPr>
          <p:cNvPr id="3" name="Content Placeholder 2">
            <a:extLst>
              <a:ext uri="{FF2B5EF4-FFF2-40B4-BE49-F238E27FC236}">
                <a16:creationId xmlns:a16="http://schemas.microsoft.com/office/drawing/2014/main" id="{DBF0F875-B7F4-448F-98EB-51C55483F826}"/>
              </a:ext>
            </a:extLst>
          </p:cNvPr>
          <p:cNvSpPr>
            <a:spLocks noGrp="1"/>
          </p:cNvSpPr>
          <p:nvPr>
            <p:ph sz="half" idx="1"/>
          </p:nvPr>
        </p:nvSpPr>
        <p:spPr>
          <a:xfrm>
            <a:off x="838200" y="1825625"/>
            <a:ext cx="2862263" cy="4351338"/>
          </a:xfrm>
        </p:spPr>
        <p:txBody>
          <a:bodyPr/>
          <a:lstStyle/>
          <a:p>
            <a:r>
              <a:rPr lang="en-IN" dirty="0"/>
              <a:t>Windows</a:t>
            </a:r>
          </a:p>
          <a:p>
            <a:r>
              <a:rPr lang="en-IN" b="0" i="0" u="none" strike="noStrike" dirty="0">
                <a:solidFill>
                  <a:srgbClr val="0388A6"/>
                </a:solidFill>
                <a:effectLst/>
                <a:latin typeface="Arial" panose="020B0604020202020204" pitchFamily="34" charset="0"/>
                <a:hlinkClick r:id="rId2"/>
              </a:rPr>
              <a:t>https://git-scm.com/download/win</a:t>
            </a:r>
            <a:endParaRPr lang="en-IN" dirty="0"/>
          </a:p>
        </p:txBody>
      </p:sp>
      <p:sp>
        <p:nvSpPr>
          <p:cNvPr id="4" name="Content Placeholder 3">
            <a:extLst>
              <a:ext uri="{FF2B5EF4-FFF2-40B4-BE49-F238E27FC236}">
                <a16:creationId xmlns:a16="http://schemas.microsoft.com/office/drawing/2014/main" id="{AB6EED9C-0383-4468-ACFC-E903967014E9}"/>
              </a:ext>
            </a:extLst>
          </p:cNvPr>
          <p:cNvSpPr>
            <a:spLocks noGrp="1"/>
          </p:cNvSpPr>
          <p:nvPr>
            <p:ph sz="half" idx="2"/>
          </p:nvPr>
        </p:nvSpPr>
        <p:spPr>
          <a:xfrm>
            <a:off x="8286750" y="1825625"/>
            <a:ext cx="3067050" cy="4351338"/>
          </a:xfrm>
        </p:spPr>
        <p:txBody>
          <a:bodyPr/>
          <a:lstStyle/>
          <a:p>
            <a:r>
              <a:rPr lang="en-IN" dirty="0"/>
              <a:t>Linux</a:t>
            </a:r>
          </a:p>
          <a:p>
            <a:r>
              <a:rPr lang="en-IN" dirty="0" err="1"/>
              <a:t>sudo</a:t>
            </a:r>
            <a:r>
              <a:rPr lang="en-IN" dirty="0"/>
              <a:t> apt install git-all</a:t>
            </a:r>
          </a:p>
        </p:txBody>
      </p:sp>
      <p:sp>
        <p:nvSpPr>
          <p:cNvPr id="6" name="Content Placeholder 2">
            <a:extLst>
              <a:ext uri="{FF2B5EF4-FFF2-40B4-BE49-F238E27FC236}">
                <a16:creationId xmlns:a16="http://schemas.microsoft.com/office/drawing/2014/main" id="{9F0FBF36-A21C-4C23-ADD2-25DFAC01C3AD}"/>
              </a:ext>
            </a:extLst>
          </p:cNvPr>
          <p:cNvSpPr txBox="1">
            <a:spLocks/>
          </p:cNvSpPr>
          <p:nvPr/>
        </p:nvSpPr>
        <p:spPr>
          <a:xfrm>
            <a:off x="4562475" y="1825625"/>
            <a:ext cx="28622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Mac</a:t>
            </a:r>
          </a:p>
          <a:p>
            <a:r>
              <a:rPr lang="en-US" dirty="0"/>
              <a:t>Install the </a:t>
            </a:r>
            <a:r>
              <a:rPr lang="en-US" dirty="0" err="1"/>
              <a:t>Xcode</a:t>
            </a:r>
            <a:r>
              <a:rPr lang="en-US" dirty="0"/>
              <a:t> Command Line Tools</a:t>
            </a:r>
          </a:p>
          <a:p>
            <a:pPr marL="0" indent="0" algn="ctr">
              <a:buNone/>
            </a:pPr>
            <a:r>
              <a:rPr lang="en-US" dirty="0"/>
              <a:t>Or </a:t>
            </a:r>
          </a:p>
          <a:p>
            <a:r>
              <a:rPr lang="en-IN" b="0" i="0" u="none" strike="noStrike" dirty="0">
                <a:solidFill>
                  <a:srgbClr val="0388A6"/>
                </a:solidFill>
                <a:effectLst/>
                <a:latin typeface="Arial" panose="020B0604020202020204" pitchFamily="34" charset="0"/>
                <a:hlinkClick r:id="rId3"/>
              </a:rPr>
              <a:t>https://git-scm.com/download/mac</a:t>
            </a:r>
            <a:r>
              <a:rPr lang="en-IN" b="0" i="0" dirty="0">
                <a:solidFill>
                  <a:srgbClr val="4E443C"/>
                </a:solidFill>
                <a:effectLst/>
                <a:latin typeface="Arial" panose="020B0604020202020204" pitchFamily="34" charset="0"/>
              </a:rPr>
              <a:t>.</a:t>
            </a:r>
            <a:endParaRPr lang="en-IN" dirty="0"/>
          </a:p>
        </p:txBody>
      </p:sp>
      <p:pic>
        <p:nvPicPr>
          <p:cNvPr id="10" name="Picture 2" descr="Git - Logo Downloads">
            <a:extLst>
              <a:ext uri="{FF2B5EF4-FFF2-40B4-BE49-F238E27FC236}">
                <a16:creationId xmlns:a16="http://schemas.microsoft.com/office/drawing/2014/main" id="{B8AAF080-504B-4F26-A12C-63959D875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82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B215-BACF-458E-8CA4-76BE299D152A}"/>
              </a:ext>
            </a:extLst>
          </p:cNvPr>
          <p:cNvSpPr>
            <a:spLocks noGrp="1"/>
          </p:cNvSpPr>
          <p:nvPr>
            <p:ph type="title"/>
          </p:nvPr>
        </p:nvSpPr>
        <p:spPr/>
        <p:txBody>
          <a:bodyPr/>
          <a:lstStyle/>
          <a:p>
            <a:r>
              <a:rPr lang="en-IN" dirty="0"/>
              <a:t>Configuring Git</a:t>
            </a:r>
          </a:p>
        </p:txBody>
      </p:sp>
      <p:sp>
        <p:nvSpPr>
          <p:cNvPr id="3" name="Content Placeholder 2">
            <a:extLst>
              <a:ext uri="{FF2B5EF4-FFF2-40B4-BE49-F238E27FC236}">
                <a16:creationId xmlns:a16="http://schemas.microsoft.com/office/drawing/2014/main" id="{11D55779-73E8-4D60-B274-D7A471E39DB2}"/>
              </a:ext>
            </a:extLst>
          </p:cNvPr>
          <p:cNvSpPr>
            <a:spLocks noGrp="1"/>
          </p:cNvSpPr>
          <p:nvPr>
            <p:ph idx="1"/>
          </p:nvPr>
        </p:nvSpPr>
        <p:spPr/>
        <p:txBody>
          <a:bodyPr/>
          <a:lstStyle/>
          <a:p>
            <a:r>
              <a:rPr lang="en-US" dirty="0"/>
              <a:t>git config --global user.name "John Doe“</a:t>
            </a:r>
          </a:p>
          <a:p>
            <a:r>
              <a:rPr lang="en-IN" dirty="0"/>
              <a:t>git config --global </a:t>
            </a:r>
            <a:r>
              <a:rPr lang="en-IN" dirty="0" err="1"/>
              <a:t>user.email</a:t>
            </a:r>
            <a:r>
              <a:rPr lang="en-IN" dirty="0"/>
              <a:t> johndoe@example.com</a:t>
            </a:r>
          </a:p>
          <a:p>
            <a:r>
              <a:rPr lang="en-US" dirty="0"/>
              <a:t>git config --global </a:t>
            </a:r>
            <a:r>
              <a:rPr lang="en-US" dirty="0" err="1"/>
              <a:t>init.defaultBranch</a:t>
            </a:r>
            <a:r>
              <a:rPr lang="en-US" dirty="0"/>
              <a:t> main</a:t>
            </a:r>
          </a:p>
          <a:p>
            <a:r>
              <a:rPr lang="en-IN" dirty="0"/>
              <a:t>git config --list</a:t>
            </a:r>
          </a:p>
        </p:txBody>
      </p:sp>
      <p:pic>
        <p:nvPicPr>
          <p:cNvPr id="7" name="Picture 2" descr="Git - Logo Downloads">
            <a:extLst>
              <a:ext uri="{FF2B5EF4-FFF2-40B4-BE49-F238E27FC236}">
                <a16:creationId xmlns:a16="http://schemas.microsoft.com/office/drawing/2014/main" id="{F3D1F05C-58C9-488A-9581-29E12C01B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5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E840-082E-4730-A70B-4DE614492020}"/>
              </a:ext>
            </a:extLst>
          </p:cNvPr>
          <p:cNvSpPr>
            <a:spLocks noGrp="1"/>
          </p:cNvSpPr>
          <p:nvPr>
            <p:ph type="title"/>
          </p:nvPr>
        </p:nvSpPr>
        <p:spPr/>
        <p:txBody>
          <a:bodyPr/>
          <a:lstStyle/>
          <a:p>
            <a:r>
              <a:rPr lang="en-IN" dirty="0"/>
              <a:t>Getting help</a:t>
            </a:r>
          </a:p>
        </p:txBody>
      </p:sp>
      <p:sp>
        <p:nvSpPr>
          <p:cNvPr id="3" name="Content Placeholder 2">
            <a:extLst>
              <a:ext uri="{FF2B5EF4-FFF2-40B4-BE49-F238E27FC236}">
                <a16:creationId xmlns:a16="http://schemas.microsoft.com/office/drawing/2014/main" id="{6BF2D945-BB41-4860-9397-ED7D1CDC2AA3}"/>
              </a:ext>
            </a:extLst>
          </p:cNvPr>
          <p:cNvSpPr>
            <a:spLocks noGrp="1"/>
          </p:cNvSpPr>
          <p:nvPr>
            <p:ph idx="1"/>
          </p:nvPr>
        </p:nvSpPr>
        <p:spPr/>
        <p:txBody>
          <a:bodyPr/>
          <a:lstStyle/>
          <a:p>
            <a:r>
              <a:rPr lang="en-IN" dirty="0"/>
              <a:t>git help &lt;verb&gt;</a:t>
            </a:r>
          </a:p>
          <a:p>
            <a:r>
              <a:rPr lang="en-IN" dirty="0"/>
              <a:t>git &lt;verb&gt; --help</a:t>
            </a:r>
          </a:p>
          <a:p>
            <a:r>
              <a:rPr lang="en-IN" dirty="0"/>
              <a:t>git help config</a:t>
            </a:r>
          </a:p>
        </p:txBody>
      </p:sp>
      <p:pic>
        <p:nvPicPr>
          <p:cNvPr id="5" name="Picture 2" descr="Git - Logo Downloads">
            <a:extLst>
              <a:ext uri="{FF2B5EF4-FFF2-40B4-BE49-F238E27FC236}">
                <a16:creationId xmlns:a16="http://schemas.microsoft.com/office/drawing/2014/main" id="{30C8A875-F94B-4BF8-8AA6-90A5AA967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36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C539-1693-4984-92B1-9D0218BE0FFF}"/>
              </a:ext>
            </a:extLst>
          </p:cNvPr>
          <p:cNvSpPr>
            <a:spLocks noGrp="1"/>
          </p:cNvSpPr>
          <p:nvPr>
            <p:ph type="title"/>
          </p:nvPr>
        </p:nvSpPr>
        <p:spPr/>
        <p:txBody>
          <a:bodyPr/>
          <a:lstStyle/>
          <a:p>
            <a:r>
              <a:rPr lang="en-US" dirty="0"/>
              <a:t>Git Basics - Getting a Git Repository</a:t>
            </a:r>
            <a:endParaRPr lang="en-IN" dirty="0"/>
          </a:p>
        </p:txBody>
      </p:sp>
      <p:sp>
        <p:nvSpPr>
          <p:cNvPr id="3" name="Content Placeholder 2">
            <a:extLst>
              <a:ext uri="{FF2B5EF4-FFF2-40B4-BE49-F238E27FC236}">
                <a16:creationId xmlns:a16="http://schemas.microsoft.com/office/drawing/2014/main" id="{F634046A-7309-4C40-BD17-C755FE5C3729}"/>
              </a:ext>
            </a:extLst>
          </p:cNvPr>
          <p:cNvSpPr>
            <a:spLocks noGrp="1"/>
          </p:cNvSpPr>
          <p:nvPr>
            <p:ph idx="1"/>
          </p:nvPr>
        </p:nvSpPr>
        <p:spPr/>
        <p:txBody>
          <a:bodyPr/>
          <a:lstStyle/>
          <a:p>
            <a:r>
              <a:rPr lang="en-US" dirty="0"/>
              <a:t>You typically obtain a Git repository in one of two ways:</a:t>
            </a:r>
          </a:p>
          <a:p>
            <a:pPr marL="514350" indent="-514350">
              <a:buFont typeface="Arial" panose="020B0604020202020204" pitchFamily="34" charset="0"/>
              <a:buAutoNum type="arabicPeriod"/>
            </a:pPr>
            <a:r>
              <a:rPr lang="en-US" dirty="0"/>
              <a:t>You can take a local directory that is currently not under version control, and turn it into a Git repository (</a:t>
            </a:r>
            <a:r>
              <a:rPr lang="en-US" b="1" dirty="0"/>
              <a:t>git </a:t>
            </a:r>
            <a:r>
              <a:rPr lang="en-US" b="1" dirty="0" err="1"/>
              <a:t>init</a:t>
            </a:r>
            <a:r>
              <a:rPr lang="en-US" dirty="0"/>
              <a:t>), or</a:t>
            </a:r>
          </a:p>
          <a:p>
            <a:pPr marL="514350" indent="-514350">
              <a:buAutoNum type="arabicPeriod"/>
            </a:pPr>
            <a:r>
              <a:rPr lang="en-US" dirty="0"/>
              <a:t>You can clone an existing Git repository from elsewhere(</a:t>
            </a:r>
            <a:r>
              <a:rPr lang="en-US" b="1" dirty="0"/>
              <a:t>git clone</a:t>
            </a:r>
            <a:r>
              <a:rPr lang="en-US" dirty="0"/>
              <a:t>).</a:t>
            </a:r>
          </a:p>
          <a:p>
            <a:pPr marL="0" indent="0">
              <a:buNone/>
            </a:pPr>
            <a:endParaRPr lang="en-IN" dirty="0"/>
          </a:p>
        </p:txBody>
      </p:sp>
      <p:pic>
        <p:nvPicPr>
          <p:cNvPr id="8" name="Picture 2" descr="Git - Logo Downloads">
            <a:extLst>
              <a:ext uri="{FF2B5EF4-FFF2-40B4-BE49-F238E27FC236}">
                <a16:creationId xmlns:a16="http://schemas.microsoft.com/office/drawing/2014/main" id="{F9DCB9EE-F8A3-4969-A2ED-3D6921E78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37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56F5-E778-480D-9CF1-B77827B2927C}"/>
              </a:ext>
            </a:extLst>
          </p:cNvPr>
          <p:cNvSpPr>
            <a:spLocks noGrp="1"/>
          </p:cNvSpPr>
          <p:nvPr>
            <p:ph type="title"/>
          </p:nvPr>
        </p:nvSpPr>
        <p:spPr/>
        <p:txBody>
          <a:bodyPr/>
          <a:lstStyle/>
          <a:p>
            <a:r>
              <a:rPr lang="en-US" dirty="0"/>
              <a:t>Git Basics - Recording Changes to the Repository</a:t>
            </a:r>
            <a:endParaRPr lang="en-IN" dirty="0"/>
          </a:p>
        </p:txBody>
      </p:sp>
      <p:sp>
        <p:nvSpPr>
          <p:cNvPr id="3" name="Content Placeholder 2">
            <a:extLst>
              <a:ext uri="{FF2B5EF4-FFF2-40B4-BE49-F238E27FC236}">
                <a16:creationId xmlns:a16="http://schemas.microsoft.com/office/drawing/2014/main" id="{7EA3A14C-C29F-4876-B743-DD01C2CC844B}"/>
              </a:ext>
            </a:extLst>
          </p:cNvPr>
          <p:cNvSpPr>
            <a:spLocks noGrp="1"/>
          </p:cNvSpPr>
          <p:nvPr>
            <p:ph idx="1"/>
          </p:nvPr>
        </p:nvSpPr>
        <p:spPr/>
        <p:txBody>
          <a:bodyPr/>
          <a:lstStyle/>
          <a:p>
            <a:r>
              <a:rPr lang="en-US" dirty="0"/>
              <a:t>Each file in your working directory can be in one of two states: tracked or untracked.</a:t>
            </a:r>
          </a:p>
          <a:p>
            <a:endParaRPr lang="en-US" dirty="0"/>
          </a:p>
        </p:txBody>
      </p:sp>
      <p:pic>
        <p:nvPicPr>
          <p:cNvPr id="12292" name="Picture 4" descr="The lifecycle of the status of your files">
            <a:extLst>
              <a:ext uri="{FF2B5EF4-FFF2-40B4-BE49-F238E27FC236}">
                <a16:creationId xmlns:a16="http://schemas.microsoft.com/office/drawing/2014/main" id="{E1C512F8-FC1F-4C90-9A5E-12F068535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033713"/>
            <a:ext cx="76200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t - Logo Downloads">
            <a:extLst>
              <a:ext uri="{FF2B5EF4-FFF2-40B4-BE49-F238E27FC236}">
                <a16:creationId xmlns:a16="http://schemas.microsoft.com/office/drawing/2014/main" id="{F6B66271-8190-4D84-84CD-87DBEBE4F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9A4B-E0B9-49DB-B0FA-DE0346B2B3E8}"/>
              </a:ext>
            </a:extLst>
          </p:cNvPr>
          <p:cNvSpPr>
            <a:spLocks noGrp="1"/>
          </p:cNvSpPr>
          <p:nvPr>
            <p:ph type="title"/>
          </p:nvPr>
        </p:nvSpPr>
        <p:spPr/>
        <p:txBody>
          <a:bodyPr/>
          <a:lstStyle/>
          <a:p>
            <a:r>
              <a:rPr lang="en-US" dirty="0"/>
              <a:t>Git Basics – Commands</a:t>
            </a:r>
            <a:endParaRPr lang="en-IN" dirty="0"/>
          </a:p>
        </p:txBody>
      </p:sp>
      <p:sp>
        <p:nvSpPr>
          <p:cNvPr id="3" name="Content Placeholder 2">
            <a:extLst>
              <a:ext uri="{FF2B5EF4-FFF2-40B4-BE49-F238E27FC236}">
                <a16:creationId xmlns:a16="http://schemas.microsoft.com/office/drawing/2014/main" id="{E2C68199-F428-4945-9AE2-5FA1715BD6F1}"/>
              </a:ext>
            </a:extLst>
          </p:cNvPr>
          <p:cNvSpPr>
            <a:spLocks noGrp="1"/>
          </p:cNvSpPr>
          <p:nvPr>
            <p:ph idx="1"/>
          </p:nvPr>
        </p:nvSpPr>
        <p:spPr>
          <a:xfrm>
            <a:off x="838200" y="1825625"/>
            <a:ext cx="10515600" cy="4351338"/>
          </a:xfrm>
        </p:spPr>
        <p:txBody>
          <a:bodyPr/>
          <a:lstStyle/>
          <a:p>
            <a:r>
              <a:rPr lang="en-US" dirty="0"/>
              <a:t>Checking the Status of Your Files (</a:t>
            </a:r>
            <a:r>
              <a:rPr lang="en-US" b="1" dirty="0"/>
              <a:t>git status</a:t>
            </a:r>
            <a:r>
              <a:rPr lang="en-US" dirty="0"/>
              <a:t>)</a:t>
            </a:r>
            <a:endParaRPr lang="en-US" b="1" dirty="0"/>
          </a:p>
          <a:p>
            <a:r>
              <a:rPr lang="en-IN" dirty="0"/>
              <a:t>Tracking New Files</a:t>
            </a:r>
            <a:r>
              <a:rPr lang="en-IN" b="1" dirty="0"/>
              <a:t>(git add)</a:t>
            </a:r>
          </a:p>
          <a:p>
            <a:r>
              <a:rPr lang="en-IN" dirty="0"/>
              <a:t>Staging Modified Files</a:t>
            </a:r>
            <a:r>
              <a:rPr lang="en-IN" b="1" dirty="0"/>
              <a:t>(git add)</a:t>
            </a:r>
          </a:p>
          <a:p>
            <a:r>
              <a:rPr lang="en-IN" dirty="0"/>
              <a:t>Ignoring Files</a:t>
            </a:r>
            <a:r>
              <a:rPr lang="en-IN" b="1" dirty="0"/>
              <a:t>(.</a:t>
            </a:r>
            <a:r>
              <a:rPr lang="en-IN" b="1" dirty="0" err="1"/>
              <a:t>gitignore</a:t>
            </a:r>
            <a:r>
              <a:rPr lang="en-IN" b="1" dirty="0"/>
              <a:t>)</a:t>
            </a:r>
            <a:endParaRPr lang="en-IN" dirty="0"/>
          </a:p>
          <a:p>
            <a:r>
              <a:rPr lang="en-US" dirty="0"/>
              <a:t>Viewing Your Staged and </a:t>
            </a:r>
            <a:r>
              <a:rPr lang="en-US" dirty="0" err="1"/>
              <a:t>Unstaged</a:t>
            </a:r>
            <a:r>
              <a:rPr lang="en-US" dirty="0"/>
              <a:t> Changes</a:t>
            </a:r>
            <a:r>
              <a:rPr lang="en-US" b="1" dirty="0"/>
              <a:t>(git diff, git diff --staged)</a:t>
            </a:r>
          </a:p>
          <a:p>
            <a:r>
              <a:rPr lang="en-IN" dirty="0"/>
              <a:t>Committing Your Changes</a:t>
            </a:r>
            <a:r>
              <a:rPr lang="en-IN" b="1" dirty="0"/>
              <a:t>(git commit).</a:t>
            </a:r>
          </a:p>
          <a:p>
            <a:r>
              <a:rPr lang="en-IN" dirty="0"/>
              <a:t>Removing Files(</a:t>
            </a:r>
            <a:r>
              <a:rPr lang="en-IN" b="1" dirty="0"/>
              <a:t>git rm</a:t>
            </a:r>
            <a:r>
              <a:rPr lang="en-IN" dirty="0"/>
              <a:t>)</a:t>
            </a:r>
          </a:p>
        </p:txBody>
      </p:sp>
      <p:pic>
        <p:nvPicPr>
          <p:cNvPr id="9" name="Picture 2" descr="Git - Logo Downloads">
            <a:extLst>
              <a:ext uri="{FF2B5EF4-FFF2-40B4-BE49-F238E27FC236}">
                <a16:creationId xmlns:a16="http://schemas.microsoft.com/office/drawing/2014/main" id="{2F08B166-365C-47A2-94B7-C945AC7AE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87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FC61-0725-48CD-8B8E-79F4706741BC}"/>
              </a:ext>
            </a:extLst>
          </p:cNvPr>
          <p:cNvSpPr>
            <a:spLocks noGrp="1"/>
          </p:cNvSpPr>
          <p:nvPr>
            <p:ph type="title"/>
          </p:nvPr>
        </p:nvSpPr>
        <p:spPr/>
        <p:txBody>
          <a:bodyPr/>
          <a:lstStyle/>
          <a:p>
            <a:r>
              <a:rPr lang="en-US" dirty="0"/>
              <a:t>Git Basics - Viewing the Commit History</a:t>
            </a:r>
            <a:endParaRPr lang="en-IN" dirty="0"/>
          </a:p>
        </p:txBody>
      </p:sp>
      <p:sp>
        <p:nvSpPr>
          <p:cNvPr id="3" name="Content Placeholder 2">
            <a:extLst>
              <a:ext uri="{FF2B5EF4-FFF2-40B4-BE49-F238E27FC236}">
                <a16:creationId xmlns:a16="http://schemas.microsoft.com/office/drawing/2014/main" id="{AA43E19C-86C3-4D98-A6F7-8D823BC59E58}"/>
              </a:ext>
            </a:extLst>
          </p:cNvPr>
          <p:cNvSpPr>
            <a:spLocks noGrp="1"/>
          </p:cNvSpPr>
          <p:nvPr>
            <p:ph idx="1"/>
          </p:nvPr>
        </p:nvSpPr>
        <p:spPr/>
        <p:txBody>
          <a:bodyPr/>
          <a:lstStyle/>
          <a:p>
            <a:r>
              <a:rPr lang="en-US" dirty="0"/>
              <a:t>After you have created several commits, or if you have cloned a repository with an existing commit history, you’ll probably want to look back to see what has happened. The most basic and powerful tool to do this is the </a:t>
            </a:r>
            <a:r>
              <a:rPr lang="en-US" b="1" dirty="0"/>
              <a:t>git log </a:t>
            </a:r>
            <a:r>
              <a:rPr lang="en-US" dirty="0"/>
              <a:t>command.</a:t>
            </a:r>
          </a:p>
          <a:p>
            <a:r>
              <a:rPr lang="en-US" dirty="0"/>
              <a:t>git log lists the commits made in that repository in reverse chronological order; that is, the most recent commits show up first.</a:t>
            </a:r>
            <a:endParaRPr lang="en-IN" dirty="0"/>
          </a:p>
        </p:txBody>
      </p:sp>
      <p:pic>
        <p:nvPicPr>
          <p:cNvPr id="5" name="Picture 2" descr="Git - Logo Downloads">
            <a:extLst>
              <a:ext uri="{FF2B5EF4-FFF2-40B4-BE49-F238E27FC236}">
                <a16:creationId xmlns:a16="http://schemas.microsoft.com/office/drawing/2014/main" id="{1C0423E2-8EDA-4CFD-90D1-347728DD0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FC61-0725-48CD-8B8E-79F4706741BC}"/>
              </a:ext>
            </a:extLst>
          </p:cNvPr>
          <p:cNvSpPr>
            <a:spLocks noGrp="1"/>
          </p:cNvSpPr>
          <p:nvPr>
            <p:ph type="title"/>
          </p:nvPr>
        </p:nvSpPr>
        <p:spPr/>
        <p:txBody>
          <a:bodyPr/>
          <a:lstStyle/>
          <a:p>
            <a:r>
              <a:rPr lang="en-US" dirty="0"/>
              <a:t>Git Basics - Undoing things with git restore</a:t>
            </a:r>
            <a:endParaRPr lang="en-IN" dirty="0"/>
          </a:p>
        </p:txBody>
      </p:sp>
      <p:sp>
        <p:nvSpPr>
          <p:cNvPr id="3" name="Content Placeholder 2">
            <a:extLst>
              <a:ext uri="{FF2B5EF4-FFF2-40B4-BE49-F238E27FC236}">
                <a16:creationId xmlns:a16="http://schemas.microsoft.com/office/drawing/2014/main" id="{AA43E19C-86C3-4D98-A6F7-8D823BC59E58}"/>
              </a:ext>
            </a:extLst>
          </p:cNvPr>
          <p:cNvSpPr>
            <a:spLocks noGrp="1"/>
          </p:cNvSpPr>
          <p:nvPr>
            <p:ph idx="1"/>
          </p:nvPr>
        </p:nvSpPr>
        <p:spPr/>
        <p:txBody>
          <a:bodyPr/>
          <a:lstStyle/>
          <a:p>
            <a:r>
              <a:rPr lang="en-US" dirty="0" err="1"/>
              <a:t>Unmodifying</a:t>
            </a:r>
            <a:r>
              <a:rPr lang="en-US" dirty="0"/>
              <a:t> a Modified File with (</a:t>
            </a:r>
            <a:r>
              <a:rPr lang="en-US" b="1" dirty="0"/>
              <a:t>git restore)</a:t>
            </a:r>
          </a:p>
          <a:p>
            <a:r>
              <a:rPr lang="en-US" dirty="0"/>
              <a:t>Going to previous commit with </a:t>
            </a:r>
            <a:r>
              <a:rPr lang="en-US" b="1" dirty="0"/>
              <a:t>git checkout</a:t>
            </a:r>
          </a:p>
          <a:p>
            <a:endParaRPr lang="en-IN" dirty="0"/>
          </a:p>
        </p:txBody>
      </p:sp>
      <p:pic>
        <p:nvPicPr>
          <p:cNvPr id="4" name="Picture 2" descr="Git - Logo Downloads">
            <a:extLst>
              <a:ext uri="{FF2B5EF4-FFF2-40B4-BE49-F238E27FC236}">
                <a16:creationId xmlns:a16="http://schemas.microsoft.com/office/drawing/2014/main" id="{68465E46-23C7-44C7-AC5C-909753605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4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2F31-30F7-4770-87C2-5541AA1F3F55}"/>
              </a:ext>
            </a:extLst>
          </p:cNvPr>
          <p:cNvSpPr>
            <a:spLocks noGrp="1"/>
          </p:cNvSpPr>
          <p:nvPr>
            <p:ph type="title"/>
          </p:nvPr>
        </p:nvSpPr>
        <p:spPr/>
        <p:txBody>
          <a:bodyPr/>
          <a:lstStyle/>
          <a:p>
            <a:r>
              <a:rPr lang="en-IN" dirty="0"/>
              <a:t>Git- Things to come	</a:t>
            </a:r>
          </a:p>
        </p:txBody>
      </p:sp>
      <p:sp>
        <p:nvSpPr>
          <p:cNvPr id="3" name="Content Placeholder 2">
            <a:extLst>
              <a:ext uri="{FF2B5EF4-FFF2-40B4-BE49-F238E27FC236}">
                <a16:creationId xmlns:a16="http://schemas.microsoft.com/office/drawing/2014/main" id="{518C0C21-4742-4160-BF81-3922A5FFF9A9}"/>
              </a:ext>
            </a:extLst>
          </p:cNvPr>
          <p:cNvSpPr>
            <a:spLocks noGrp="1"/>
          </p:cNvSpPr>
          <p:nvPr>
            <p:ph idx="1"/>
          </p:nvPr>
        </p:nvSpPr>
        <p:spPr/>
        <p:txBody>
          <a:bodyPr/>
          <a:lstStyle/>
          <a:p>
            <a:r>
              <a:rPr lang="en-IN" dirty="0"/>
              <a:t>Git Branching</a:t>
            </a:r>
          </a:p>
          <a:p>
            <a:r>
              <a:rPr lang="en-IN" dirty="0"/>
              <a:t>Git </a:t>
            </a:r>
            <a:r>
              <a:rPr lang="en-IN"/>
              <a:t>Remote Repositories</a:t>
            </a:r>
          </a:p>
          <a:p>
            <a:endParaRPr lang="en-IN"/>
          </a:p>
        </p:txBody>
      </p:sp>
      <p:pic>
        <p:nvPicPr>
          <p:cNvPr id="4" name="Picture 2" descr="Git - Logo Downloads">
            <a:extLst>
              <a:ext uri="{FF2B5EF4-FFF2-40B4-BE49-F238E27FC236}">
                <a16:creationId xmlns:a16="http://schemas.microsoft.com/office/drawing/2014/main" id="{9BF13AEB-C2E5-4A3C-BACA-59D1137E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6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B215-BACF-458E-8CA4-76BE299D152A}"/>
              </a:ext>
            </a:extLst>
          </p:cNvPr>
          <p:cNvSpPr>
            <a:spLocks noGrp="1"/>
          </p:cNvSpPr>
          <p:nvPr>
            <p:ph type="title"/>
          </p:nvPr>
        </p:nvSpPr>
        <p:spPr/>
        <p:txBody>
          <a:bodyPr/>
          <a:lstStyle/>
          <a:p>
            <a:r>
              <a:rPr lang="en-IN" dirty="0"/>
              <a:t>Version Control History	</a:t>
            </a:r>
          </a:p>
        </p:txBody>
      </p:sp>
      <p:sp>
        <p:nvSpPr>
          <p:cNvPr id="3" name="Content Placeholder 2">
            <a:extLst>
              <a:ext uri="{FF2B5EF4-FFF2-40B4-BE49-F238E27FC236}">
                <a16:creationId xmlns:a16="http://schemas.microsoft.com/office/drawing/2014/main" id="{11D55779-73E8-4D60-B274-D7A471E39DB2}"/>
              </a:ext>
            </a:extLst>
          </p:cNvPr>
          <p:cNvSpPr>
            <a:spLocks noGrp="1"/>
          </p:cNvSpPr>
          <p:nvPr>
            <p:ph idx="1"/>
          </p:nvPr>
        </p:nvSpPr>
        <p:spPr/>
        <p:txBody>
          <a:bodyPr/>
          <a:lstStyle/>
          <a:p>
            <a:r>
              <a:rPr lang="en-US" dirty="0"/>
              <a:t>Version control is a system that records changes to a file or set of files over time so that you can recall specific versions later</a:t>
            </a:r>
          </a:p>
          <a:p>
            <a:r>
              <a:rPr lang="en-US" dirty="0"/>
              <a:t>Many people’s version-control method of choice was to copy files into another directory</a:t>
            </a:r>
          </a:p>
          <a:p>
            <a:r>
              <a:rPr lang="en-IN" dirty="0"/>
              <a:t>Local Version Control Systems(LVCS)</a:t>
            </a:r>
          </a:p>
          <a:p>
            <a:r>
              <a:rPr lang="en-IN" dirty="0"/>
              <a:t>Centralized Version Control Systems(CVCS)</a:t>
            </a:r>
          </a:p>
          <a:p>
            <a:r>
              <a:rPr lang="en-IN" dirty="0"/>
              <a:t>Distributed Version Control Systems(DVCS)</a:t>
            </a:r>
          </a:p>
        </p:txBody>
      </p:sp>
      <p:pic>
        <p:nvPicPr>
          <p:cNvPr id="5" name="Picture 2" descr="Git - Logo Downloads">
            <a:extLst>
              <a:ext uri="{FF2B5EF4-FFF2-40B4-BE49-F238E27FC236}">
                <a16:creationId xmlns:a16="http://schemas.microsoft.com/office/drawing/2014/main" id="{2880A79D-3DD8-49D1-A796-51652E2BC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46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F89C-CD09-42C2-B955-4DBDDFE097A8}"/>
              </a:ext>
            </a:extLst>
          </p:cNvPr>
          <p:cNvSpPr>
            <a:spLocks noGrp="1"/>
          </p:cNvSpPr>
          <p:nvPr>
            <p:ph type="title"/>
          </p:nvPr>
        </p:nvSpPr>
        <p:spPr/>
        <p:txBody>
          <a:bodyPr/>
          <a:lstStyle/>
          <a:p>
            <a:r>
              <a:rPr lang="en-IN" dirty="0"/>
              <a:t>Local Version Control Systems</a:t>
            </a:r>
          </a:p>
        </p:txBody>
      </p:sp>
      <p:pic>
        <p:nvPicPr>
          <p:cNvPr id="2050" name="Picture 2" descr="Local version control diagram">
            <a:extLst>
              <a:ext uri="{FF2B5EF4-FFF2-40B4-BE49-F238E27FC236}">
                <a16:creationId xmlns:a16="http://schemas.microsoft.com/office/drawing/2014/main" id="{D94E6A72-7253-43CC-AC08-8C16BF7F51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7632" y="1825625"/>
            <a:ext cx="509673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 - Logo Downloads">
            <a:extLst>
              <a:ext uri="{FF2B5EF4-FFF2-40B4-BE49-F238E27FC236}">
                <a16:creationId xmlns:a16="http://schemas.microsoft.com/office/drawing/2014/main" id="{DCF4998F-95C3-42BC-9895-7F8D25F36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5285-5775-4DE1-9FF2-FC9876B57C14}"/>
              </a:ext>
            </a:extLst>
          </p:cNvPr>
          <p:cNvSpPr>
            <a:spLocks noGrp="1"/>
          </p:cNvSpPr>
          <p:nvPr>
            <p:ph type="title"/>
          </p:nvPr>
        </p:nvSpPr>
        <p:spPr/>
        <p:txBody>
          <a:bodyPr/>
          <a:lstStyle/>
          <a:p>
            <a:r>
              <a:rPr lang="en-IN" dirty="0"/>
              <a:t>Centralized Version Control Systems</a:t>
            </a:r>
          </a:p>
        </p:txBody>
      </p:sp>
      <p:pic>
        <p:nvPicPr>
          <p:cNvPr id="3076" name="Picture 4" descr="Centralized version control diagram">
            <a:extLst>
              <a:ext uri="{FF2B5EF4-FFF2-40B4-BE49-F238E27FC236}">
                <a16:creationId xmlns:a16="http://schemas.microsoft.com/office/drawing/2014/main" id="{D74D35EC-CE96-4B76-A762-05CD58C7F2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5541" y="1825625"/>
            <a:ext cx="626091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t - Logo Downloads">
            <a:extLst>
              <a:ext uri="{FF2B5EF4-FFF2-40B4-BE49-F238E27FC236}">
                <a16:creationId xmlns:a16="http://schemas.microsoft.com/office/drawing/2014/main" id="{A78D209B-EE27-49A4-BE9A-1755FEF2B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3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103A-CAA0-48FF-B3A4-D39191A7BA25}"/>
              </a:ext>
            </a:extLst>
          </p:cNvPr>
          <p:cNvSpPr>
            <a:spLocks noGrp="1"/>
          </p:cNvSpPr>
          <p:nvPr>
            <p:ph type="title"/>
          </p:nvPr>
        </p:nvSpPr>
        <p:spPr/>
        <p:txBody>
          <a:bodyPr/>
          <a:lstStyle/>
          <a:p>
            <a:r>
              <a:rPr lang="en-IN" dirty="0"/>
              <a:t>Distributed Version Control Systems</a:t>
            </a:r>
          </a:p>
        </p:txBody>
      </p:sp>
      <p:pic>
        <p:nvPicPr>
          <p:cNvPr id="4098" name="Picture 2" descr="Distributed version control diagram">
            <a:extLst>
              <a:ext uri="{FF2B5EF4-FFF2-40B4-BE49-F238E27FC236}">
                <a16:creationId xmlns:a16="http://schemas.microsoft.com/office/drawing/2014/main" id="{23700FDC-4B62-4855-B131-B51AD592FF3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41604" y="1458249"/>
            <a:ext cx="4508792" cy="53997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 - Logo Downloads">
            <a:extLst>
              <a:ext uri="{FF2B5EF4-FFF2-40B4-BE49-F238E27FC236}">
                <a16:creationId xmlns:a16="http://schemas.microsoft.com/office/drawing/2014/main" id="{204E6BA3-D45D-4C3A-8813-07A2C22FB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2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F24F-F322-4C36-B97C-57D6D29F1DB0}"/>
              </a:ext>
            </a:extLst>
          </p:cNvPr>
          <p:cNvSpPr>
            <a:spLocks noGrp="1"/>
          </p:cNvSpPr>
          <p:nvPr>
            <p:ph type="title"/>
          </p:nvPr>
        </p:nvSpPr>
        <p:spPr/>
        <p:txBody>
          <a:bodyPr/>
          <a:lstStyle/>
          <a:p>
            <a:r>
              <a:rPr lang="en-IN" dirty="0"/>
              <a:t>What is Git ?</a:t>
            </a:r>
          </a:p>
        </p:txBody>
      </p:sp>
      <p:sp>
        <p:nvSpPr>
          <p:cNvPr id="3" name="Content Placeholder 2">
            <a:extLst>
              <a:ext uri="{FF2B5EF4-FFF2-40B4-BE49-F238E27FC236}">
                <a16:creationId xmlns:a16="http://schemas.microsoft.com/office/drawing/2014/main" id="{5142DF0C-3FB0-4694-9AC0-774BFA4A7085}"/>
              </a:ext>
            </a:extLst>
          </p:cNvPr>
          <p:cNvSpPr>
            <a:spLocks noGrp="1"/>
          </p:cNvSpPr>
          <p:nvPr>
            <p:ph idx="1"/>
          </p:nvPr>
        </p:nvSpPr>
        <p:spPr/>
        <p:txBody>
          <a:bodyPr/>
          <a:lstStyle/>
          <a:p>
            <a:r>
              <a:rPr lang="en-IN" dirty="0"/>
              <a:t>Differences, this is what was used mostly before git</a:t>
            </a:r>
          </a:p>
          <a:p>
            <a:endParaRPr lang="en-IN" dirty="0"/>
          </a:p>
        </p:txBody>
      </p:sp>
      <p:pic>
        <p:nvPicPr>
          <p:cNvPr id="5126" name="Picture 6" descr="Storing data as changes to a base version of each file">
            <a:extLst>
              <a:ext uri="{FF2B5EF4-FFF2-40B4-BE49-F238E27FC236}">
                <a16:creationId xmlns:a16="http://schemas.microsoft.com/office/drawing/2014/main" id="{D11E61FE-90B9-46ED-B06B-C51A57359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24919"/>
            <a:ext cx="76200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Git - Logo Downloads">
            <a:extLst>
              <a:ext uri="{FF2B5EF4-FFF2-40B4-BE49-F238E27FC236}">
                <a16:creationId xmlns:a16="http://schemas.microsoft.com/office/drawing/2014/main" id="{28DEE798-B376-4B69-B77B-B605B28F6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68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F24F-F322-4C36-B97C-57D6D29F1DB0}"/>
              </a:ext>
            </a:extLst>
          </p:cNvPr>
          <p:cNvSpPr>
            <a:spLocks noGrp="1"/>
          </p:cNvSpPr>
          <p:nvPr>
            <p:ph type="title"/>
          </p:nvPr>
        </p:nvSpPr>
        <p:spPr/>
        <p:txBody>
          <a:bodyPr/>
          <a:lstStyle/>
          <a:p>
            <a:r>
              <a:rPr lang="en-IN" dirty="0"/>
              <a:t>What is Git ?</a:t>
            </a:r>
          </a:p>
        </p:txBody>
      </p:sp>
      <p:sp>
        <p:nvSpPr>
          <p:cNvPr id="3" name="Content Placeholder 2">
            <a:extLst>
              <a:ext uri="{FF2B5EF4-FFF2-40B4-BE49-F238E27FC236}">
                <a16:creationId xmlns:a16="http://schemas.microsoft.com/office/drawing/2014/main" id="{5142DF0C-3FB0-4694-9AC0-774BFA4A7085}"/>
              </a:ext>
            </a:extLst>
          </p:cNvPr>
          <p:cNvSpPr>
            <a:spLocks noGrp="1"/>
          </p:cNvSpPr>
          <p:nvPr>
            <p:ph idx="1"/>
          </p:nvPr>
        </p:nvSpPr>
        <p:spPr/>
        <p:txBody>
          <a:bodyPr/>
          <a:lstStyle/>
          <a:p>
            <a:r>
              <a:rPr lang="en-IN" dirty="0"/>
              <a:t>Snapshots, Not Differences. This is what Git uses</a:t>
            </a:r>
          </a:p>
          <a:p>
            <a:endParaRPr lang="en-IN" dirty="0"/>
          </a:p>
        </p:txBody>
      </p:sp>
      <p:pic>
        <p:nvPicPr>
          <p:cNvPr id="6146" name="Picture 2" descr="Git stores data as snapshots of the project over time">
            <a:extLst>
              <a:ext uri="{FF2B5EF4-FFF2-40B4-BE49-F238E27FC236}">
                <a16:creationId xmlns:a16="http://schemas.microsoft.com/office/drawing/2014/main" id="{E8AD161C-41F9-412B-BCD1-97216B160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48731"/>
            <a:ext cx="762000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t - Logo Downloads">
            <a:extLst>
              <a:ext uri="{FF2B5EF4-FFF2-40B4-BE49-F238E27FC236}">
                <a16:creationId xmlns:a16="http://schemas.microsoft.com/office/drawing/2014/main" id="{FAF3CF83-C67B-454D-A441-E3E904CD1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8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C85-E0EB-4C66-8BD9-CEE0B2517723}"/>
              </a:ext>
            </a:extLst>
          </p:cNvPr>
          <p:cNvSpPr>
            <a:spLocks noGrp="1"/>
          </p:cNvSpPr>
          <p:nvPr>
            <p:ph type="title"/>
          </p:nvPr>
        </p:nvSpPr>
        <p:spPr/>
        <p:txBody>
          <a:bodyPr/>
          <a:lstStyle/>
          <a:p>
            <a:r>
              <a:rPr lang="en-IN" dirty="0"/>
              <a:t>Features of Git	</a:t>
            </a:r>
          </a:p>
        </p:txBody>
      </p:sp>
      <p:sp>
        <p:nvSpPr>
          <p:cNvPr id="3" name="Content Placeholder 2">
            <a:extLst>
              <a:ext uri="{FF2B5EF4-FFF2-40B4-BE49-F238E27FC236}">
                <a16:creationId xmlns:a16="http://schemas.microsoft.com/office/drawing/2014/main" id="{5404EEF6-BE68-469E-9C70-ED6AFD2DD462}"/>
              </a:ext>
            </a:extLst>
          </p:cNvPr>
          <p:cNvSpPr>
            <a:spLocks noGrp="1"/>
          </p:cNvSpPr>
          <p:nvPr>
            <p:ph idx="1"/>
          </p:nvPr>
        </p:nvSpPr>
        <p:spPr/>
        <p:txBody>
          <a:bodyPr/>
          <a:lstStyle/>
          <a:p>
            <a:r>
              <a:rPr lang="en-US" dirty="0"/>
              <a:t>Nearly Every Operation Is Local</a:t>
            </a:r>
          </a:p>
          <a:p>
            <a:r>
              <a:rPr lang="en-IN" dirty="0"/>
              <a:t>Git Has Integrity</a:t>
            </a:r>
          </a:p>
          <a:p>
            <a:r>
              <a:rPr lang="en-US" dirty="0"/>
              <a:t>Git Generally Only Adds Data</a:t>
            </a:r>
            <a:endParaRPr lang="en-IN" dirty="0"/>
          </a:p>
        </p:txBody>
      </p:sp>
      <p:pic>
        <p:nvPicPr>
          <p:cNvPr id="4" name="Picture 2" descr="Git - Logo Downloads">
            <a:extLst>
              <a:ext uri="{FF2B5EF4-FFF2-40B4-BE49-F238E27FC236}">
                <a16:creationId xmlns:a16="http://schemas.microsoft.com/office/drawing/2014/main" id="{A8893AE0-B775-4F74-A8E0-EDE7D071A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9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AD1C-F349-4B7A-B924-131052FBF27C}"/>
              </a:ext>
            </a:extLst>
          </p:cNvPr>
          <p:cNvSpPr>
            <a:spLocks noGrp="1"/>
          </p:cNvSpPr>
          <p:nvPr>
            <p:ph type="title"/>
          </p:nvPr>
        </p:nvSpPr>
        <p:spPr/>
        <p:txBody>
          <a:bodyPr/>
          <a:lstStyle/>
          <a:p>
            <a:r>
              <a:rPr lang="en-IN" dirty="0"/>
              <a:t>The Three Stages</a:t>
            </a:r>
          </a:p>
        </p:txBody>
      </p:sp>
      <p:pic>
        <p:nvPicPr>
          <p:cNvPr id="7170" name="Picture 2" descr="Working tree, staging area, and Git directory.">
            <a:extLst>
              <a:ext uri="{FF2B5EF4-FFF2-40B4-BE49-F238E27FC236}">
                <a16:creationId xmlns:a16="http://schemas.microsoft.com/office/drawing/2014/main" id="{378E1F1E-B8E0-4470-9019-BBF0158038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901031"/>
            <a:ext cx="7620000" cy="4200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 - Logo Downloads">
            <a:extLst>
              <a:ext uri="{FF2B5EF4-FFF2-40B4-BE49-F238E27FC236}">
                <a16:creationId xmlns:a16="http://schemas.microsoft.com/office/drawing/2014/main" id="{DEA17181-8459-4F7B-B5B6-8EC7F90DD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0" y="79376"/>
            <a:ext cx="1042987" cy="104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7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1848</Words>
  <Application>Microsoft Office PowerPoint</Application>
  <PresentationFormat>Widescreen</PresentationFormat>
  <Paragraphs>112</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vt:lpstr>
      <vt:lpstr>Office Theme</vt:lpstr>
      <vt:lpstr>Introduction to Git</vt:lpstr>
      <vt:lpstr>Version Control History </vt:lpstr>
      <vt:lpstr>Local Version Control Systems</vt:lpstr>
      <vt:lpstr>Centralized Version Control Systems</vt:lpstr>
      <vt:lpstr>Distributed Version Control Systems</vt:lpstr>
      <vt:lpstr>What is Git ?</vt:lpstr>
      <vt:lpstr>What is Git ?</vt:lpstr>
      <vt:lpstr>Features of Git </vt:lpstr>
      <vt:lpstr>The Three Stages</vt:lpstr>
      <vt:lpstr>Installation</vt:lpstr>
      <vt:lpstr>Installation</vt:lpstr>
      <vt:lpstr>Configuring Git</vt:lpstr>
      <vt:lpstr>Getting help</vt:lpstr>
      <vt:lpstr>Git Basics - Getting a Git Repository</vt:lpstr>
      <vt:lpstr>Git Basics - Recording Changes to the Repository</vt:lpstr>
      <vt:lpstr>Git Basics – Commands</vt:lpstr>
      <vt:lpstr>Git Basics - Viewing the Commit History</vt:lpstr>
      <vt:lpstr>Git Basics - Undoing things with git restore</vt:lpstr>
      <vt:lpstr>Git- Things to 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dc:title>
  <dc:creator>Siddharth Kothotya</dc:creator>
  <cp:lastModifiedBy>Siddharth Kothotya</cp:lastModifiedBy>
  <cp:revision>7</cp:revision>
  <dcterms:created xsi:type="dcterms:W3CDTF">2022-02-10T19:34:47Z</dcterms:created>
  <dcterms:modified xsi:type="dcterms:W3CDTF">2022-02-27T06:53:16Z</dcterms:modified>
</cp:coreProperties>
</file>