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5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3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2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9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8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B61E824-C795-4A54-8283-436ACC2F3EC4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4C6623-DEB5-47AA-84FB-5345F2876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B4EE-D709-4E29-9164-D2048D4E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717" y="385571"/>
            <a:ext cx="7132320" cy="87591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Shoppie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206F-00DF-40FF-91FB-97B270F5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7000" y="2383250"/>
            <a:ext cx="6801612" cy="552831"/>
          </a:xfrm>
        </p:spPr>
        <p:txBody>
          <a:bodyPr>
            <a:normAutofit/>
          </a:bodyPr>
          <a:lstStyle/>
          <a:p>
            <a:r>
              <a:rPr lang="en-IN" sz="3200" b="1" dirty="0"/>
              <a:t>- A desktop shopping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929BC-C34C-4091-96F9-990C32225C83}"/>
              </a:ext>
            </a:extLst>
          </p:cNvPr>
          <p:cNvSpPr txBox="1"/>
          <p:nvPr/>
        </p:nvSpPr>
        <p:spPr>
          <a:xfrm>
            <a:off x="9063037" y="4495800"/>
            <a:ext cx="2695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</a:t>
            </a:r>
          </a:p>
          <a:p>
            <a:r>
              <a:rPr lang="en-IN" sz="2400" dirty="0"/>
              <a:t>137 - Karthik Reddy</a:t>
            </a:r>
          </a:p>
          <a:p>
            <a:r>
              <a:rPr lang="en-IN" sz="2400" dirty="0"/>
              <a:t>168 - Shitij Reddy</a:t>
            </a:r>
          </a:p>
          <a:p>
            <a:r>
              <a:rPr lang="en-IN" sz="2400" dirty="0"/>
              <a:t>172 - Siddharth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03227-8088-440F-898C-E1863F3C3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48012"/>
            <a:ext cx="2695575" cy="26955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59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BEA-8AC7-4BF5-9D09-D3FCE51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786" y="269367"/>
            <a:ext cx="7729728" cy="95935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10D1-0BD3-4AA1-959C-20C4226C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86" y="1878007"/>
            <a:ext cx="7729728" cy="471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Shoppie is a desktop based E-Commerce application which provides the an intuitive and easy to use platform for the buyers and sellers.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Shoppie is different from the already existing E-Commerce applications. With this application it is possible for both the buyers and sellers to buy/sell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Customers can give rating to the products listed by the merchants and to the merchants themselves based on the quality of products being sold.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Using this application, s</a:t>
            </a: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hops can provide a portal where their customers can enjoy easy shopping from anywhere, It helps buying the products in the shop anywhere by using a desktop application. Thus the customer will get the service of online shopping and home delivery from his favorite shop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For newly started businesses, this application becomes very helpful by providing them with customers.</a:t>
            </a:r>
            <a:br>
              <a:rPr lang="en-US" sz="1900" dirty="0"/>
            </a:b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60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A886-B546-4B4F-BB05-F36D4837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511" y="215765"/>
            <a:ext cx="7729728" cy="90220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2DA4-DAD7-40A0-B69B-023B7907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511" y="1838325"/>
            <a:ext cx="7729728" cy="4311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project objective is to provide a portal for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buying and selling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    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Shoppie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desktop based application which provides shopping services. It can have various brands, customers and merchants.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application will provide an interactive and ease of use platform for users and merchants to buy and sell products at the comfort of home.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would make searching, viewing and selection of a product easier. It contains a sophisticated search engine for user's to search for products specific to their needs. The search engine provides an easy and convenient way to search for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Considering this pandemic time, it would be a helping tool for the ones who want to shop from their home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4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A5B-EE68-4DB3-8CED-6E7CF00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036" y="145542"/>
            <a:ext cx="2893314" cy="76885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Er-Diagram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BBA4AA-CFC2-48D0-A2A1-6C3A751FF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030343"/>
            <a:ext cx="8172450" cy="5574508"/>
          </a:xfrm>
        </p:spPr>
      </p:pic>
    </p:spTree>
    <p:extLst>
      <p:ext uri="{BB962C8B-B14F-4D97-AF65-F5344CB8AC3E}">
        <p14:creationId xmlns:p14="http://schemas.microsoft.com/office/powerpoint/2010/main" val="23414863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287</TotalTime>
  <Words>297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Wingdings</vt:lpstr>
      <vt:lpstr>Metropolitan</vt:lpstr>
      <vt:lpstr>Shoppie</vt:lpstr>
      <vt:lpstr>Description</vt:lpstr>
      <vt:lpstr>Abstract</vt:lpstr>
      <vt:lpstr>Er-Diagram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Shoppie</dc:title>
  <dc:creator>19-737-172_SIDDHARTH PAWAR JETLING</dc:creator>
  <cp:lastModifiedBy>19-737-172_SIDDHARTH PAWAR JETLING</cp:lastModifiedBy>
  <cp:revision>19</cp:revision>
  <dcterms:created xsi:type="dcterms:W3CDTF">2021-06-03T12:15:51Z</dcterms:created>
  <dcterms:modified xsi:type="dcterms:W3CDTF">2021-06-07T15:34:24Z</dcterms:modified>
</cp:coreProperties>
</file>