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9A08-7B9C-019F-880F-55A6AFFB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09161-A124-0158-7CDD-97CA6DF0A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EE5C-3643-ED97-D844-BD970B12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EAF2-FB83-331F-D9FE-C5197978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42CA-6FB8-ECA4-D4D8-3A96967B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9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D425-8EA8-7316-8F97-EC2AF857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E0239-42B9-242D-414B-4804BF779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709D-1588-4DB3-04A6-D95443F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D981-2DEF-9089-9FA7-5DD364DD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46B9-A7A6-82D6-712D-D6EA72B6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4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AEA6D-D5D9-CBF8-F197-EF90B932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FD1E9-30D2-D1CC-1561-37466F6D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206D-BCD0-15C2-DC14-D11076D6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064C-9431-9F56-BF8F-700C2067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259F-BB0F-4490-88E1-00FCA5D3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9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BD4A-3D94-6E44-9726-E51A35F7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D83B-06FA-89FD-FE59-AFD0B707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2A52-150F-18FF-1B13-3B11CF45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5BED7-D171-8A46-410B-B2F2CD41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0189-0FAA-EDC6-0EF6-ED5A8633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4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1E72-60FC-EDE3-9B6D-AA9FA22C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C9FA-0217-339D-141A-3B6A769F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9882E-51F1-D6BF-1539-10D9B3DA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AB5A-0655-3110-32DA-CD6220E4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5054-221B-A49A-2BE2-C266D327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A38-017D-14AC-3116-032FAE47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7349-094E-7F4A-A04F-29758A9E5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B1126-1F46-A1C8-9738-C82E9C5E9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9BA43-E5C0-B423-1B2F-95A9F28D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69BE-9947-2D9D-2C09-CF290900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11217-A3D6-F57F-CE39-4FBAAD9C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40C7-3A40-D914-D504-3249CDF3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55BB3-29A4-B2EF-1154-4688B823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46A48-4FFB-CB56-A05A-F924B7D3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E6617-EE46-C820-12E8-2D9974C42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DAD90-E03C-7F5C-BF09-F33011B75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D3DD9-39F4-2021-BF60-92E241A8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6A632-7377-F8FD-CFBA-B18CA47D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4013A-B479-1B5E-7FD7-F4998D54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E1-DC3E-9DA0-3FDE-AE982BAA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6792A-8D61-D41C-568B-C75C6A14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5C9CE-1D7D-85B9-FBAA-036CED06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AF2D5-728E-BABB-4958-E5429F0E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7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1836C-22F0-B4B3-732A-5B6B426E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F7D69-E5B6-4B52-38C7-A8FF3747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E079-C2CA-D728-B675-22784916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33A4-24E6-633D-651C-4520136F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1653-721F-137E-D6EC-3410057B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A38EB-AD66-9FFC-6A88-FF50BB094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DEC84-4A35-6BB6-62AA-2E2FF5AC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B022-87FA-375A-4983-1310C44A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7B09-0E38-B672-AD1E-3F3FD5CB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3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12F1-981A-6E07-2BAF-0DD9317D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8D3F6-DF77-C564-9D3B-33B7CCA26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D760C-D0FD-541C-EE24-764E7E0C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9263-C46B-045E-1722-826B25F1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78CD-5118-74A8-53CF-5699EF83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6997D-537F-EE61-A107-02B8D711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6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335E-E4F0-92F8-0BC6-FCF4CD01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E465F-8EF6-CD26-D68D-7F06810E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E621-5C84-9A04-784E-C7DCB3171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E9B4-FFA7-4AB3-A495-453595A57AB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3CAC-79ED-2222-5E00-9AA9ACB2A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3638-D518-0466-69D4-0750C10B4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101E-E110-47B9-923A-B221507BD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2E16-3AED-65DF-3203-6663FFEC5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F3AEF-73A7-377F-5C3B-2875FDAC6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23A1-A80A-FBAB-89FD-CE09391A8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7"/>
            <a:ext cx="12192000" cy="68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72E109-D46B-E93B-81C0-355BC83E5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79" y="0"/>
            <a:ext cx="12218979" cy="6857999"/>
          </a:xfrm>
        </p:spPr>
      </p:pic>
    </p:spTree>
    <p:extLst>
      <p:ext uri="{BB962C8B-B14F-4D97-AF65-F5344CB8AC3E}">
        <p14:creationId xmlns:p14="http://schemas.microsoft.com/office/powerpoint/2010/main" val="94306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7C3055-72FB-9FBF-6393-FDBFCD66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1"/>
            <a:ext cx="12192000" cy="6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6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A8DE8-4C21-1520-9DBB-55329F44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2"/>
            <a:ext cx="12192000" cy="68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7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DA00A-7239-5F9F-B47F-CEBAF77EE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4"/>
            <a:ext cx="12192000" cy="68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6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0D3F0D-3240-FA1B-4A1A-1D7009A22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"/>
            <a:ext cx="12192000" cy="68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6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95CA13-B759-CCA2-859A-B4A025239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6"/>
            <a:ext cx="12192000" cy="6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0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Singh</dc:creator>
  <cp:lastModifiedBy>Siddharth Singh</cp:lastModifiedBy>
  <cp:revision>1</cp:revision>
  <dcterms:created xsi:type="dcterms:W3CDTF">2025-05-06T11:24:39Z</dcterms:created>
  <dcterms:modified xsi:type="dcterms:W3CDTF">2025-05-06T11:24:45Z</dcterms:modified>
</cp:coreProperties>
</file>