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font" Target="fonts/MontserratSemiBold-regular.fntdata"/><Relationship Id="rId12" Type="http://schemas.openxmlformats.org/officeDocument/2006/relationships/slide" Target="slides/slide7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Roboto-regular.fntdata"/><Relationship Id="rId16" Type="http://schemas.openxmlformats.org/officeDocument/2006/relationships/font" Target="fonts/MontserratSemiBold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090756a_1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090756a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5b09a96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5b09a96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7591d5b6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7591d5b6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77daf95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77daf95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2.jpg"/><Relationship Id="rId6" Type="http://schemas.openxmlformats.org/officeDocument/2006/relationships/image" Target="../media/image5.jpg"/><Relationship Id="rId7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492786" y="4654150"/>
            <a:ext cx="18963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8761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By USBee</a:t>
            </a:r>
            <a:endParaRPr sz="1500">
              <a:solidFill>
                <a:srgbClr val="38761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925" y="102713"/>
            <a:ext cx="5449550" cy="44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-76200"/>
            <a:ext cx="9161100" cy="2484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4294967295" type="title"/>
          </p:nvPr>
        </p:nvSpPr>
        <p:spPr>
          <a:xfrm>
            <a:off x="311700" y="220100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USBee</a:t>
            </a:r>
            <a:endParaRPr b="1" sz="4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6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A TEAM FASHIONED FOR FLOURISHING GREEN FARMING</a:t>
            </a:r>
            <a:endParaRPr sz="16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22448" l="0" r="0" t="-530"/>
          <a:stretch/>
        </p:blipFill>
        <p:spPr>
          <a:xfrm>
            <a:off x="2045711" y="1620436"/>
            <a:ext cx="1229700" cy="1234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4294967295" type="title"/>
          </p:nvPr>
        </p:nvSpPr>
        <p:spPr>
          <a:xfrm>
            <a:off x="231725" y="3113500"/>
            <a:ext cx="1604700" cy="5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Sneha Janarthanan</a:t>
            </a:r>
            <a:endParaRPr sz="17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" name="Google Shape;77;p14"/>
          <p:cNvSpPr txBox="1"/>
          <p:nvPr>
            <p:ph idx="4294967295" type="body"/>
          </p:nvPr>
        </p:nvSpPr>
        <p:spPr>
          <a:xfrm>
            <a:off x="231725" y="3734489"/>
            <a:ext cx="13920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Public speaker, efficient team lead, creative thinker and content writer.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1694968" y="30888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Siddhesh </a:t>
            </a:r>
            <a:endParaRPr sz="17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Agarwal</a:t>
            </a:r>
            <a:endParaRPr sz="17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13954" y="29715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Sunil Kishore</a:t>
            </a:r>
            <a:endParaRPr sz="17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5324504" y="37248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Amature in front-end development. Tenderfoot in GitHub. Expert in working as a team.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7071501" y="2971600"/>
            <a:ext cx="22818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Yashu Venkat</a:t>
            </a:r>
            <a:endParaRPr sz="17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7071490" y="37248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fficient team coordinator, creative thinker and content designer.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/>
          <p:nvPr>
            <p:ph idx="4294967295" type="title"/>
          </p:nvPr>
        </p:nvSpPr>
        <p:spPr>
          <a:xfrm>
            <a:off x="3382868" y="29715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Navadeesh</a:t>
            </a:r>
            <a:endParaRPr sz="17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 rotWithShape="1">
          <a:blip r:embed="rId4">
            <a:alphaModFix/>
          </a:blip>
          <a:srcRect b="0" l="199" r="189" t="0"/>
          <a:stretch/>
        </p:blipFill>
        <p:spPr>
          <a:xfrm>
            <a:off x="312873" y="1620424"/>
            <a:ext cx="1229700" cy="1234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 rotWithShape="1">
          <a:blip r:embed="rId5">
            <a:alphaModFix/>
          </a:blip>
          <a:srcRect b="1124" l="0" r="0" t="1124"/>
          <a:stretch/>
        </p:blipFill>
        <p:spPr>
          <a:xfrm>
            <a:off x="3778525" y="1620425"/>
            <a:ext cx="1229700" cy="1234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 rotWithShape="1">
          <a:blip r:embed="rId6">
            <a:alphaModFix/>
          </a:blip>
          <a:srcRect b="0" l="199" r="189" t="0"/>
          <a:stretch/>
        </p:blipFill>
        <p:spPr>
          <a:xfrm>
            <a:off x="5623161" y="1620424"/>
            <a:ext cx="1229700" cy="1234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 rotWithShape="1">
          <a:blip r:embed="rId7">
            <a:alphaModFix/>
          </a:blip>
          <a:srcRect b="0" l="69" r="59" t="0"/>
          <a:stretch/>
        </p:blipFill>
        <p:spPr>
          <a:xfrm>
            <a:off x="7467773" y="1620436"/>
            <a:ext cx="1229700" cy="1234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>
            <p:ph idx="4294967295" type="body"/>
          </p:nvPr>
        </p:nvSpPr>
        <p:spPr>
          <a:xfrm>
            <a:off x="3412675" y="3724827"/>
            <a:ext cx="20223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Neophyte in the field of front-end development. Inquisitive about technology!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4"/>
          <p:cNvSpPr txBox="1"/>
          <p:nvPr>
            <p:ph idx="4294967295" type="body"/>
          </p:nvPr>
        </p:nvSpPr>
        <p:spPr>
          <a:xfrm>
            <a:off x="1542579" y="37248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Proficient with Python,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HTML5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CSS3 along with several libraries and frameworks. Authored 2 Python Libraries. 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209400" y="459600"/>
            <a:ext cx="8725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Crop Disease Identification: </a:t>
            </a:r>
            <a:endParaRPr b="1" sz="4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5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reate an application that can help farmers in identifying plant diseases and solving them.</a:t>
            </a:r>
            <a:endParaRPr sz="25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226078" y="21104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Our </a:t>
            </a:r>
            <a:endParaRPr b="1" sz="4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 sz="4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433125" y="1053500"/>
            <a:ext cx="55773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Font typeface="Montserrat"/>
              <a:buChar char="●"/>
            </a:pPr>
            <a:r>
              <a:rPr lang="en" sz="23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Curated List of Diseases</a:t>
            </a:r>
            <a:endParaRPr sz="23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Font typeface="Montserrat"/>
              <a:buChar char="●"/>
            </a:pPr>
            <a:r>
              <a:rPr lang="en" sz="23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Curated List of Pests</a:t>
            </a:r>
            <a:endParaRPr sz="23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Font typeface="Montserrat"/>
              <a:buChar char="●"/>
            </a:pPr>
            <a:r>
              <a:rPr lang="en" sz="23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Diagnostic Test for Disease     Identification </a:t>
            </a:r>
            <a:endParaRPr sz="23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Font typeface="Montserrat"/>
              <a:buChar char="●"/>
            </a:pPr>
            <a:r>
              <a:rPr lang="en" sz="23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Scanner for Disease Identification </a:t>
            </a:r>
            <a:endParaRPr sz="23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Font typeface="Montserrat"/>
              <a:buChar char="●"/>
            </a:pPr>
            <a:r>
              <a:rPr lang="en" sz="23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Crisis Aversion Page </a:t>
            </a:r>
            <a:endParaRPr sz="23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198300" y="1326150"/>
            <a:ext cx="8737800" cy="3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Agricultural knowledge is generally </a:t>
            </a: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passed</a:t>
            </a: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down in </a:t>
            </a: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families</a:t>
            </a: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through generations.</a:t>
            </a:r>
            <a:endParaRPr sz="1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Now more than ever, people are quitting day jobs to </a:t>
            </a: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pursue</a:t>
            </a: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agriculture, and it is important that we encourage this endeavour.</a:t>
            </a:r>
            <a:endParaRPr sz="1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But, These individuals have little to no source of this valuable generational knowledge.</a:t>
            </a:r>
            <a:endParaRPr sz="1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This </a:t>
            </a: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knowledge</a:t>
            </a: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gap can prevent these individuals from moving to agriculture.</a:t>
            </a:r>
            <a:endParaRPr sz="1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46100" y="280575"/>
            <a:ext cx="8242200" cy="1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Why Now ?</a:t>
            </a:r>
            <a:endParaRPr b="1" sz="4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198300" y="1326150"/>
            <a:ext cx="8737800" cy="3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We at ProLeafic believe that bridging the gap between idea and execution, lies in the delivery of information.</a:t>
            </a:r>
            <a:endParaRPr sz="1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So, we catered this web application towards millennials who would like to take the leap between desk jobs and farming.</a:t>
            </a:r>
            <a:endParaRPr sz="1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Hence, this web application is chock full of modern and innovative solutions to the problems that novice farmers may face </a:t>
            </a:r>
            <a:endParaRPr sz="1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But, come as second nature to seasoned farmers with generational know-how.</a:t>
            </a:r>
            <a:endParaRPr sz="1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46100" y="356775"/>
            <a:ext cx="8242200" cy="1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Why ProLeafic?</a:t>
            </a:r>
            <a:endParaRPr b="1" sz="4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90250" y="488250"/>
            <a:ext cx="8230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rgbClr val="38761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Plant at peace!</a:t>
            </a:r>
            <a:endParaRPr sz="5900">
              <a:solidFill>
                <a:srgbClr val="38761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900">
              <a:solidFill>
                <a:srgbClr val="1AC51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575" y="2817277"/>
            <a:ext cx="2303650" cy="189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9"/>
          <p:cNvCxnSpPr/>
          <p:nvPr/>
        </p:nvCxnSpPr>
        <p:spPr>
          <a:xfrm>
            <a:off x="1162075" y="2833250"/>
            <a:ext cx="6976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9"/>
          <p:cNvSpPr txBox="1"/>
          <p:nvPr/>
        </p:nvSpPr>
        <p:spPr>
          <a:xfrm>
            <a:off x="2133550" y="2544425"/>
            <a:ext cx="47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https://github.com/Siddhesh-Agarwal/ProLeafic</a:t>
            </a:r>
            <a:endParaRPr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