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EB Garamon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SemiBold-italic.fntdata"/><Relationship Id="rId30" Type="http://schemas.openxmlformats.org/officeDocument/2006/relationships/font" Target="fonts/EBGaramon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EBGaramondSemiBold-boldItalic.fntdata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b09a9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b09a9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591d5b6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591d5b6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7daf95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7daf95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492786" y="4654150"/>
            <a:ext cx="18963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USBee</a:t>
            </a:r>
            <a:endParaRPr sz="1500"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925" y="102713"/>
            <a:ext cx="5449550" cy="4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-76200"/>
            <a:ext cx="9161100" cy="248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USBee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 TEAM FASHIONED FOR FLOURISHING GREEN FARMING</a:t>
            </a:r>
            <a:endParaRPr sz="16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22448" l="0" r="0" t="-530"/>
          <a:stretch/>
        </p:blipFill>
        <p:spPr>
          <a:xfrm>
            <a:off x="2045711" y="1620436"/>
            <a:ext cx="1229700" cy="12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title"/>
          </p:nvPr>
        </p:nvSpPr>
        <p:spPr>
          <a:xfrm>
            <a:off x="231725" y="3113500"/>
            <a:ext cx="16047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Sneha Janarthanan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231725" y="3734489"/>
            <a:ext cx="13920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Public speaker, efficient team lead, creative thinker and content writer.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694968" y="30888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Siddhesh 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Agarwal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13954" y="29715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Sunil Kishore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324504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Amature in front-end development. Tenderfoot in GitHub. Expert in working as a team.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7071501" y="2971600"/>
            <a:ext cx="2281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Yashu Venkat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7071490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fficient team coordinator, creative thinker and content designer.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3382868" y="29715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Navadeesh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4">
            <a:alphaModFix/>
          </a:blip>
          <a:srcRect b="0" l="199" r="189" t="0"/>
          <a:stretch/>
        </p:blipFill>
        <p:spPr>
          <a:xfrm>
            <a:off x="312873" y="1620424"/>
            <a:ext cx="1229700" cy="123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5">
            <a:alphaModFix/>
          </a:blip>
          <a:srcRect b="1124" l="0" r="0" t="1124"/>
          <a:stretch/>
        </p:blipFill>
        <p:spPr>
          <a:xfrm>
            <a:off x="3778525" y="1620425"/>
            <a:ext cx="1229700" cy="123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6">
            <a:alphaModFix/>
          </a:blip>
          <a:srcRect b="0" l="199" r="189" t="0"/>
          <a:stretch/>
        </p:blipFill>
        <p:spPr>
          <a:xfrm>
            <a:off x="5623161" y="1620424"/>
            <a:ext cx="1229700" cy="123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7">
            <a:alphaModFix/>
          </a:blip>
          <a:srcRect b="0" l="69" r="59" t="0"/>
          <a:stretch/>
        </p:blipFill>
        <p:spPr>
          <a:xfrm>
            <a:off x="7467773" y="1620436"/>
            <a:ext cx="1229700" cy="12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4294967295" type="body"/>
          </p:nvPr>
        </p:nvSpPr>
        <p:spPr>
          <a:xfrm>
            <a:off x="3412675" y="3724827"/>
            <a:ext cx="20223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Neophyte in the field of front-end development. Inquisitive about technology!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1542579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Proficient with Python,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HTML5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CSS3 along with several libraries and frameworks. Authored 2 Python Libraries. 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209400" y="459600"/>
            <a:ext cx="872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Crop Disease Identification: 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5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reate an application that can help farmers in identifying plant diseases and solving them.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26078" y="2110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Our 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433125" y="1053500"/>
            <a:ext cx="55773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Curated List of Diseases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Curated List of Pests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Diagnostic Test for Disease     Identification 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Scanner for Disease Identification 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Crisis Aversion Page 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98300" y="1326150"/>
            <a:ext cx="8737800" cy="3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Agricultural knowledge is generally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passed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down in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families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through generations.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Now more than ever, people are quitting day jobs to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pursue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agriculture, and it is important that we encourage this endeavour.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But, These individuals have little to no source of this valuable generational knowledge.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knowledge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gap can prevent these individuals from moving to agriculture.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6100" y="280575"/>
            <a:ext cx="82422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Why Now ?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98300" y="1326150"/>
            <a:ext cx="8737800" cy="3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We at ProLeafic believe that bridging the gap between idea and execution, lies in the delivery of information.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So, we catered this web application towards millennials who would like to take the leap between desk jobs and farming.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Hence, this web application is chock full of modern and innovative solutions to the problems that novice farmers may face 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But, come as second nature to seasoned farmers with generational know-how.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46100" y="356775"/>
            <a:ext cx="82422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Why ProLeafic?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90250" y="488250"/>
            <a:ext cx="8230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3876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Plant at peace!</a:t>
            </a:r>
            <a:endParaRPr sz="5900">
              <a:solidFill>
                <a:srgbClr val="3876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>
              <a:solidFill>
                <a:srgbClr val="1AC51A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75" y="2817277"/>
            <a:ext cx="2303650" cy="189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>
            <a:off x="1162075" y="2833250"/>
            <a:ext cx="6976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