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301" r:id="rId23"/>
    <p:sldId id="302" r:id="rId24"/>
    <p:sldId id="303" r:id="rId25"/>
    <p:sldId id="30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6"/>
  </p:normalViewPr>
  <p:slideViewPr>
    <p:cSldViewPr snapToGrid="0">
      <p:cViewPr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DAF61AA-5A98-4049-A93E-477E5505141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B850FF-6169-4056-8077-06FFA93A5366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ackground pattern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12236" r="1" b="1"/>
          <a:stretch>
            <a:fillRect/>
          </a:stretch>
        </p:blipFill>
        <p:spPr>
          <a:xfrm>
            <a:off x="0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575807" cy="4684973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cap="none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PREDICTION  AND PREVENTION OF HEART DISEASE</a:t>
            </a:r>
            <a:br>
              <a:rPr lang="en-US" sz="4200" cap="none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2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4200" cap="none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Rectangle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868" y="1388379"/>
            <a:ext cx="10490585" cy="301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By -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  <a:latin typeface="Helvetica Neue" panose="02000503000000020004" pitchFamily="2" charset="0"/>
              </a:rPr>
              <a:t>Aksheetha</a:t>
            </a:r>
            <a:r>
              <a:rPr lang="en-US" sz="2000" dirty="0" smtClean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</a:rPr>
              <a:t>Muthunooru, </a:t>
            </a:r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</a:rPr>
              <a:t>Harika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 Neue" panose="02000503000000020004" pitchFamily="2" charset="0"/>
              </a:rPr>
              <a:t>Tamma</a:t>
            </a:r>
            <a:r>
              <a:rPr lang="en-US" sz="2000" dirty="0" smtClean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Siddhesh</a:t>
            </a:r>
            <a:r>
              <a:rPr lang="en-US" sz="2000" dirty="0" smtClean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Bhande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Pranit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 Deshpande, 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	</a:t>
            </a:r>
            <a:b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1394691"/>
            <a:ext cx="10778837" cy="5316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291" y="822037"/>
            <a:ext cx="940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Count plot between the categorical features</a:t>
            </a:r>
            <a:endParaRPr lang="en-IN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4" y="1890231"/>
            <a:ext cx="6483926" cy="4507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0947" y="840387"/>
            <a:ext cx="92271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Bivariate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Analysis plot 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Gender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wise absence / presence of Chronic Heart Disease (CHD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607127"/>
            <a:ext cx="5375563" cy="5019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273" y="748146"/>
            <a:ext cx="116562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Distributions of Features</a:t>
            </a:r>
            <a:endParaRPr lang="en-IN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1607128"/>
            <a:ext cx="5985163" cy="5019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653310"/>
            <a:ext cx="11563927" cy="4793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545" y="803564"/>
            <a:ext cx="1118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Plots against Sys. BP by Age </a:t>
            </a:r>
            <a:r>
              <a:rPr lang="en-IN" sz="2000" b="1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roup &amp; Gender and Dia. BP Count by Age Group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3" y="1597891"/>
            <a:ext cx="11406908" cy="5054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0436" y="785092"/>
            <a:ext cx="610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Plots against 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Glucose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Count by Age Group &amp; 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Gender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1745367"/>
            <a:ext cx="8192655" cy="4703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8581" y="822037"/>
            <a:ext cx="452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Violin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Plot of Cigsperday by 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age group</a:t>
            </a:r>
            <a:endParaRPr lang="en-US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18" y="1579418"/>
            <a:ext cx="6341653" cy="4941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3989" y="858980"/>
            <a:ext cx="471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Violin plot against age and </a:t>
            </a:r>
            <a:r>
              <a:rPr lang="en-IN" sz="2000" b="1" dirty="0" err="1" smtClean="0">
                <a:latin typeface="Times New Roman" panose="02020603050405020304" charset="0"/>
                <a:cs typeface="Times New Roman" panose="02020603050405020304" charset="0"/>
              </a:rPr>
              <a:t>TenYearCHD</a:t>
            </a:r>
            <a:endParaRPr lang="en-IN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" y="1966190"/>
            <a:ext cx="4353418" cy="4428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3" t="-154" r="-194" b="5540"/>
          <a:stretch>
            <a:fillRect/>
          </a:stretch>
        </p:blipFill>
        <p:spPr>
          <a:xfrm>
            <a:off x="6539345" y="1966190"/>
            <a:ext cx="4802910" cy="4791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164" y="666295"/>
            <a:ext cx="1022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Target class count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854" y="1220293"/>
            <a:ext cx="270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Before 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10410" y="1220293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After 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" y="1534709"/>
            <a:ext cx="5292437" cy="4710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89" y="1534709"/>
            <a:ext cx="5689600" cy="4710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4217" y="914400"/>
            <a:ext cx="250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Feature Importance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3658" y="6265399"/>
            <a:ext cx="2169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Before 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07044" y="6265399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fter 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114" y="781450"/>
            <a:ext cx="5720452" cy="992111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Models Explored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0982" y="2324390"/>
          <a:ext cx="4849092" cy="3891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4546"/>
                <a:gridCol w="2424546"/>
              </a:tblGrid>
              <a:tr h="4348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Models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348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 Regression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85%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348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84%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7806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K – Nearest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Neighbour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84%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5051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Boosting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Classifier</a:t>
                      </a:r>
                      <a:endParaRPr lang="en-IN" sz="20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83%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7806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Support Vector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Classifier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85%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348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Decision Tree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83%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51860" y="2287874"/>
          <a:ext cx="4739412" cy="3925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706"/>
                <a:gridCol w="2369706"/>
              </a:tblGrid>
              <a:tr h="4407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Models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07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 Regression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67%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07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96%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7943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K – Nearest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Neighbour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90%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069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Boosting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Classifier</a:t>
                      </a:r>
                      <a:endParaRPr lang="en-IN" sz="20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98%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7943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Support Vector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Classifier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71%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07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Decision Tree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91%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66982" y="1922114"/>
          <a:ext cx="2817091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7091"/>
              </a:tblGrid>
              <a:tr h="29950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Before</a:t>
                      </a: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Resampling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37530" y="1922114"/>
          <a:ext cx="3030106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0106"/>
              </a:tblGrid>
              <a:tr h="3195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After Resampling</a:t>
                      </a:r>
                      <a:endParaRPr lang="en-IN" sz="20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Nowadays, Heart attack is the most common life threatening problem all over the world.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Blockages occur when fat, cholesterol and other substances buildup, forming deposits called plaques in blood vessels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These plaques can become damaged over time and may lead to heart attacks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7" y="1354998"/>
            <a:ext cx="5654243" cy="4973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7781" y="794327"/>
            <a:ext cx="692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ROC curve for the explored models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7" y="1354997"/>
            <a:ext cx="5726547" cy="4973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4976" y="6328106"/>
            <a:ext cx="2169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Before 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8645" y="6328106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fter Resampling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47370" y="801370"/>
            <a:ext cx="6004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What Next?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9935" y="1684020"/>
            <a:ext cx="104978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Use the best working model to find predictions.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Apply LIME or Nearest neighbors on the model predictions.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Suggest remedies based on the factors that cause a positive prediction.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7050" y="852170"/>
            <a:ext cx="10760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Local Interpretable Model-Agnostic Explanations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8655" y="1704340"/>
            <a:ext cx="105289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LIME is a technique that approximates any black box machine learning model with a local, interpretable model to explain each individual prediction.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Using this find factors that most affect the prediction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7855" y="933450"/>
            <a:ext cx="10082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LIME using Random Forest Classifier Model 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- for negative datapoint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2425700"/>
            <a:ext cx="1016063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7050" y="821690"/>
            <a:ext cx="8052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LIME using Random Forest Classifier Model 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for positive datapoint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2136775"/>
            <a:ext cx="1063688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382" y="2715491"/>
            <a:ext cx="8100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IN" sz="6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Given : A real medical data set 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Phase 1 – Prediction of Heart Disease.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Phase 2 – Prevention of Heart Disease by finding out the cause of the same from Phase 1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Algorithms which can be used-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For phase 1 – Regression (Logistic Regression to Neural Networks).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For phase 2 – For Preventing the heart disease we would be using data mining techniques and other NLP models(BERT).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Success Parameters-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Whether the model has predicted &amp; recommended accurately.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Modeling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818" y="702486"/>
            <a:ext cx="5633532" cy="54223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1 –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Parameters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X = {age, sex,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education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, cigarettes per day, current smoker,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cholesterol,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BP meds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, diabetes, BP, Stroke, BMI, glucose,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heart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rate}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= {0,1}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2 –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Parameters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= {Data (from internet), different clusters created according to the maximum causes of heart disease from phase 1}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= {Different ways to prevent heart disease}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186" y="968525"/>
            <a:ext cx="5021182" cy="48704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Framingham dataset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is used for the project.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has 4240 records and 16 features associated to it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This dataset is on-going research.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408"/>
            <a:ext cx="8284385" cy="933519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charset="0"/>
                <a:cs typeface="Times New Roman" panose="02020603050405020304" charset="0"/>
              </a:rPr>
              <a:t>Data Info: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69" y="1844457"/>
            <a:ext cx="10515600" cy="6311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NOMINAL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sex: Male(1) or Female(0)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 err="1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currentSmoker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: Whether the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is smoker or not. Yes(1) and No(0)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 err="1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BPMeds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: Whether the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was on blood pressure medications. Yes(1) and No(0)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 err="1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prevalentStroke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: Whether the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had a stroke before. Yes(1) and No(0)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 err="1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prevalentHyp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: Whether the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has history of Hypertension. Yes(1) and No(0)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diabetes: Whether the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has diabetes. Yes(1) and No(0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buClr>
                <a:srgbClr val="FE5D21"/>
              </a:buClr>
              <a:buFont typeface="Avenir Next LT Pro" panose="020B0504020202020204" pitchFamily="34" charset="0"/>
              <a:buChar char="+"/>
            </a:pPr>
            <a:r>
              <a:rPr lang="en-US" dirty="0" err="1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TenYearCHD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: This is our target variable which we will be predicting. </a:t>
            </a:r>
            <a:r>
              <a:rPr lang="en-US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Yes(1) and No(0</a:t>
            </a:r>
            <a:r>
              <a:rPr lang="en-US" dirty="0" smtClean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344" y="970557"/>
            <a:ext cx="10168128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ORDINAL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education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Defined in classes 1-4. Tells us how much our patient is educated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CONTINUOUS: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age: Contains ages of our patients in whole numbers.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cigsPerDay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Contains the average of cigarettes smoked by the patients in one day.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totChol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Contains total cholesterol level of each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sysBP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Contains systolic blood pressure levels of each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diaBP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Contains diastolic blood pressure levels of each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BMI: Contains body mass index of each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heartRate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 Contains the average heart rate of the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glucose: Contains the glucose level of each patient.</a:t>
            </a:r>
            <a:endParaRPr lang="en-US" sz="2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697634"/>
            <a:ext cx="10515600" cy="807893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latin typeface="Times New Roman" panose="02020603050405020304" charset="0"/>
                <a:cs typeface="Times New Roman" panose="02020603050405020304" charset="0"/>
              </a:rPr>
              <a:t>Exploratory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</a:rPr>
              <a:t> Data Analysis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8146" y="1173018"/>
            <a:ext cx="10605654" cy="5532582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>
                <a:latin typeface="Times New Roman" panose="02020603050405020304" charset="0"/>
                <a:cs typeface="Times New Roman" panose="02020603050405020304" charset="0"/>
              </a:rPr>
              <a:t>We have done different data analysis for feature selection to see the impact on the prediction.</a:t>
            </a:r>
            <a:endParaRPr lang="en-IN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000" dirty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AutoShape 4" descr="data:image/png;base64,iVBORw0KGgoAAAANSUhEUgAABPwAAALECAYAAACcxC4MAAAAOXRFWHRTb2Z0d2FyZQBNYXRwbG90bGliIHZlcnNpb24zLjUuMSwgaHR0cHM6Ly9tYXRwbG90bGliLm9yZy/YYfK9AAAACXBIWXMAAAsTAAALEwEAmpwYAAEAAElEQVR4nOzdd1gUVxfA4d8svTfpoIiKCvbee9cYS2KKMd303r/0xPRqetEYE0tiSUxi7733iqKAgPTed5cy3x+L6Aoi6MKCnvd5fJC7d2bPbGP2zLn3KqqqIoQQQgghhBBCCCGEuD5ozB2AEEIIIYQQQgghhBDCdCThJ4QQQgghhBBCCCHEdUQSfkIIIYQQQgghhBBCXEck4SeEEEIIIYQQQgghxHVEEn5CCCGEEEIIIYQQQlxHJOEnhBBCCCGEEEIIIcR1RBJ+QgghhBBCCCGEEEJcRyThJ4QQQgghhBBCCCFEDSiK4qsoykeKomxUFCVXURRVUZQBl+k7VlGUA4qiaBVFiVUU5S1FUSwr6eeqKMrPiqKkKoqSryjKBkVROlxNfJLwE0IIIYQQQgghhBCiZloCLwMBwJHLdVIUZSTwD5ABPFn2/zeBLy/ppwGWA7cD3wAvAd7AJkVRmtU0OEVV1ZpuI4QQQgghhBBCCCHEDUtRFCfAWlXVdEVRxgFLgIGqqm66pN9xQAt0U1W1pKztPeB/QCtVVU+XtU0CFgDjVVX9p6zNE4gAlqqqendN4pMKPyGEEEIIIYQQQgghakBV1VxVVdOr6qMoSigQCvx0PtlX5nsMObmJF7XdAiQA/150H6nAQmCcoihWNYlPEn5CCCGEEEIIIYQQ4oakKErWlf5dw+47lv3cd3GjqqoJwLmLbj/fd79acSjuHsAJaF6TO64wQaAQpqL07XjDjRef1zbV3CGYRSN3Z3OHUOfa3/qUuUOoc86B/cwdgln88cJAc4dQ5xp5OJk7BLOwtLQwdwh1ztLixjvmiMgEc4dgFq4uDuYOoc41bx1i7hDMwtrJ1dwh1Lmlf602dwh1rnv7JuYOwSy8W4aZO4Q61/GexYq5Y6hrZsglZNfivn3LfiZWclsi4HdJ3w2X6UdZ3/Dq3rEk/IQQQgghhBBCCCHEDUlVVdda3L1d2U9dJbdpAftL+l6u38X7qhYZ0iuEEEIIIYQQQgghhOkVlv20qeQ224tuP9/3cv24pO8VSYWfEEIIIYQQQgghhKgfNNdVbdr54bi+VBzW6wvsuKSvLxWdb6vRvCTX1aMohBBCCCGEEEIIIUQ9cajsZ5eLGxVF8QMCLrr9fN/OiqJcOm9jdyAPOFOTO5aEnxBCCCGEEEIIIYSoHxRN3f6rRaqqHgdOAg8pinLxammPAqXAXxe1LcawMMfN5Q+FojQCbgX+VVW1qCb3LUN6hRBCCCGEEEIIIYSoIUVRXi/7b+uyn1MURekDZKmq+m1Z24vAf8BqRVEWAG2AJ4CfVFWNuGh3i4FdwO+KonwGpAGPYSjWe7umsUnCTwghhBBCCCGEEELUD5pLR7TWa9Mu+f3+sp8xwLcAqqouUxRlAvAW8A2QCrx36baqqpYoijIK+BR4CsOqvHuAu1VVrdFwXpCEnxBCCCGEEEIIIYQQNaaqarWyk6qq/gP8U41+mcCDZf+uiczhd4NRFGWAoiiqoigDzB2LEEIIIYQQQgghhBGNpm7/Xaekwk/UiVfuup9OIa3o3LI1wX4BnE1MoOmk0eYOi5DAJnz86NP079AZa0srDkSE89asH9l4YK9Rv34dOjNp4FD6te9EEx9fdEVFRMTF8O1fC/hz/apajTGo2wT82wzGvXF77Fy90eVlkHnuOMdXfUP62YPV3o9bYBvajnoWz2bdsLSxIzc1hsjt84nY9CuqWlqLR1B9TftNxckvFGe/UOzdAynMjGfr50Orvb1fx3G0mfhBlX02fzwAXW7KtYZaK+ISMlmzNZy9R2KIT8pGX1SMv7crA3q24NZRnbCztTLqH5uQwY9zt3Eo/BzFxSWENPXivkk96dymsZmOoObOxsTz06yFnDwVSWpaJsXFxfh4e9KnVyfumTwOz0buAKiqyorVm9myfT8nws+QmpaBq6szLVs05cF7b6FtWIiZj6RmOt78Ah1vfrHS2/YseJtjq3+44j58QnrStNtYvEN64ugRQEmxjpykKMI3zCJq9xJTh1xjDp5NCR31Eh7B3dBYWpF97jin1nxFWuSuq9pfUM87aTfhXQBWvdUVfUFmhT5Wdi60GPwovmFDsXXxoViXT25SBCfXTCcjet81Hc9lKQpBve6mcbfbsXPzR5+fQeLRlZxe+zUlRYXV2oWVnQvNBjyMd9gQbJ0NceclnyZi3Vdknt1f3q9R8174tBmOs38YTt4hWFjZsOvnKWRE76mdY6uBG/3z+4k/sqq8feeCaez/5/Mq+/i17k3zHuPwb9ULp0aBlBTryUo8w5E1Mzi9468qtzWX1kMeJqDdEJy9m2Ft74q+IIvspEhObfyFuEPVOz/yDunJ0OcWV3rbuSPr2PT9PaYM+ar1eHpjpe0l+kL2/jDqitsrGgt8O9+OZ6uh2Dj7UlJUSE78YeJ2zESbGWfqcE1CY2mLZ+ho3IP7Yu3khVpShDY7gbRTa8g4U/njcZ6lrQv+XaZg36gZVg4eaCxs0Bekk5d0nOTDf6HLTaqjozANv5AutBt4O77NO+LTtC3Wdo788+VDHF43t0Jfn2YdaDtgEk3bDcDVpwkAGQlRHFo3hwOrZlFaUlzX4V+z4P5TcfYLxdk/rPwzfvOnQ8wdVq2ztHXBt8NtOAd0wtLWheLCLLJi95B0aAElRQXmDk+IK5KEn6gTHz78JOnZWRyIOImro5O5wwEg2C+AHT/MprikhE/m/0Z2Xi5Tb5rA6s+/Y+QLT7J+/+7yvh8/8hQBnt4s2bqRo5GncbCz47ZBw/jj7Q8Z1LkrD31y6bB909BY2tDr3q/JiDtGzP5/yUuPw87ZixZ9pzDshX/Z+fsznN3z9xX349m8O4OenIe+MJdTm2ahy0vHp1U/Ot/6Di6+IeyZ/3KtxF9TLYY9i74gi9yEE1jZOtd4+8yz+zi6qOKx2Dh5EjLiBXISTtTbL4sAyzceY8nqw/Tu0oyhfVphaaHhwPFzzPxzBxt3RvDj+3dgY2342I5PyuKx1xdgYaHhzrFdcLC3Ydn6o7zw/hI+/d84urRrYuajqZ7klHTS0jMY2L8H3l4eWFhYcCYyhr/+XcvqddtY8NsXuLu7otcX8do7X9GyRVOGD+2Dv683aemZLFqymrunvsJ7bz7F6BEDzH04NbbrjzfQ5aYbtaXFHKnWtl1ufQMHN19iDqwkMz4cS2t7mna7mQEP/4hvqz5s/+352gi5Wuw9GtP38YWopSWc2TSDYm0uTbrfRo+pv7LrlwdIO72jRvuzcfai9cgXKdbmYWnrWGkfO1c/ej06D0trB2L3LCIvLRorWyecfVti6+xtisOqVOvRr9K0990kHVtD9LZZOHo1I6jXFJz9Qtnzy72gqlVub+vqR4+pc7CwtufcvsXkp53F0tYRZ5+Kcft1uAm/9mPITT5NXmokLn6htXZcNXWjf36v+e6hStu7TXwFV59gzh64cvKr1x1v4+juR9S+5aTHHsfSxoEWPccz/MlfCAjrx8YZT5s67GvmEdSBvPRzxB/bgC4vA2sHV5p0GkP/R37h8H+fcnTF9Grv6/SWuaSc2W3UVpCVaOKIr01O/GFSji4zalNLS6q1bchN7+EW1IOMM1tJOrwESzsXvNvdTJtJ33F80ZMUZsTURsjXQKH5sDdw8GpJ+plNpIQvR2Nhg3uzvgT1ewpb1wAS9s257NYW1g7YuPiRE38IfV4qpSV6bJx98WgxGLegXpxa9jLarHN1eDzXpkWX4XQd/TBp506RFH2UxqE9L9u398RnCe4wkJO7lnFg9a8oGgtCuo1k9GPTadl9NPPevPmy29ZXIcOfQ1+QRU78CSxt68d3udpmaetMyOgPsbJzIz1iLYVZcdi5BtKo5TAcvUOJWPkaaone3GFev2p55dwbhST8RJ0InjSG6MR4AI7+tghHO/tau6+NX88AYOBTU6vs9+HDT+Lq6ETnB+/k8BnDwji/r17G8d//4rvnXqHV5PHlfV/+8Wu2HTlIaemFSrivFs1n49czmHrTBL5aNJ/j0ZEmPxa1tJh1X95CymnjipjI7fMZ9cYGOk54g7N7l1zxC2WXW99FVVXWfHoz+emxAJze8jtd7/iIFn3vInr3YlIj91a5j7qw9fNhFGYaTv56PfkvFtY1e50UZp4r3/5iTfsZXgvx++tnhcR5A3q04K7x3XC0tylvu3lYewJ8XZnz9x6WbTjGxBEdAPh5/jby8nXM+PhOWgR5ATC8f2vuee53vvxlI3On34Oi1P/Jbrt3bUf3ru0qtHfqEMpLr3/Gvys2ct9d47GwsGDmd9Po0qmNUb8JNw9l4p1P8fnXsxk5rB+aBlaSH3tgJXnpV1fZsW/RNJJP7zaq0D2+7mdGvvQ3LfvfxfF1M8iKP2mqUGuk9cgXsLJzZvNX48hJCAcgbv8SBr6wknbj3mbDp8NqtL92498mPz2W3OTTBHYeV2mfTnd8jkZjyaYvRqPLTb3WQ6gWR6/mBPW8i6Rjqzkw76ny9oKMc4SNfQO/dqNJOLysij1Ah0mfomgs2Pb12CvGfWrNlxxb8ialJUU07Xt/vUr43eif3xHbFlZoc3D3w/nRJiRHHiA99vgV97Hjj7dJPLnT6D19eNUPjH9jGWGD7uHwyh/JOBdu0riv1baZj1ZoO7l+JqNeXUXosEc5tvLrao8iSI3eT3Q1LmKaky47kbRT62q8nVtwb9yCepB8dCnRG74ob08LX0u7u2YR1P9Jwpe8YMpQr5mDZwiOPqEkH/uP+D2/lrennVxF6MRvaNRyeJUJP11OAhHLX63QnnV2J63Gfopn61HE7fy5VmKvDftWzGDHX19SpCugde9xVSb89iz9gX++fIiSIl15295lPzL+hV9oN/AOWnQdyem9K+sibJPZ/OnQ8s/o3k//h2UNP+MbIu+2E7Bx9OLsli/JjN5e3p6feoqgfs/iFXYTyUfq998mIRrWN6PrnKIob5fNr9dcUZQ/FUXJURQlWVGUl8tuD1EUZY2iKPmKosQqinLXRdu6K4rymaIoRxVFySvbdqWiKO2red+9FEVZW7ZdvqIo6xRF6WyqYzuf7KuuwZ27s/rz78lcsYXCdbs4PHsBD998i6nCwd7WlrG9+7Pp0L7yZB9AfmEhM5ctoWXjILq2Ditv33Jov1GyDwxDDBdvMpz0tQlubrLYjO6jtKRCsg9Am5tGyuld2Dl7YuvUqMp9WNm54BYYRsrp3eXJvvOidxm+oAT3vM10QV+Dyr7smYJfpwmU6AtJvMIXb3Nr1czHKNl33qBeLQGIjk0DoFBbxPb9UXQICyhP9gHY21ozZlAb4hIzCY9Mrpuga4mvjycAuTl5AFhaWlRI9gF4uLvSuWMYGZnZZGRm12mMpmJl64iisajxdkkROyt+kVZVzu4zvM7d/FuZIrwas7Cywyd0MGmRu8uTfQAl+gJi9yzE0SsY18CKSd7L8WkzFJ/QwRz5+w1UtfJKGvemXfEI7sqZTT+jy01F0VhiYWV7zcdyJX7tx6BoNERv/82oPW7vQor1Bfh1HFvl9m5BXXBv2oWoLTPL49ZUEbcuJ4XSkiKTxG5qN/rnd2Va95+MRmPBiY2/V6t/Qvj2St/Tkbv/BcAjsLWpQ6wVamkJBVmJWFrbo1hYXXmDi1hY26GxrPh3sD650vu0Ms4BHQFIPWGc5NHlJJKbcBSXxp2xdvKqbFOz0VjbAVB0yfQJamkxxdpcSou1V7VffZ7hwoaFTeXV2vVVflYKRbrqDeGMC99llOw77/gWQ3LIK6j+XKyprtr6jK/PnHzaUFqsM0r2AWRG76C0WIdH84FmiuwGIXP4mYRU+NVPi4FjwMvABOAjRVGygP8BfwP/Ao8AsxVF2aaq6lkgGBgHLAKiAW/gYWCzoiihqqomXO7OFEUZAqwAdgFvYkgEPwRsURSlq6qqJ2rhGC9r6k0T+PGF19h1/Cjvz5lJfmEhQ7v24McXXqOZfwAvfT/9mu+jXbMQbG1s2Hms4tC5XccNbV1bhbE3vOor8gGehpOz5Iz0KvvVBntXX0qKdOgLcqrsZ2FlDVDpXFLFekObR1BH0wdYT7g17YpDoyYkHPqPYm2uucO5KqnphrjdXQ1XUyNjU9EXlRAW4luhb2hZ28kzSYQ296m7IK+RTqenoFCLXq8nMvocX31n+ILcp9eVrzskp6RjZWWJk6NDbYdpcuPe3Yi1nROlJcWkRh/k8NIvOHd0wzXt08HN8BoozKmbKrdLOfu1wsLKhsyYinOMZsYcAsA1sB1ZcVceumxp40jbcW9xdtefZf0nV9rPu9UAAAqzEul23894teyHxsKSvNRoItZ9y7kD/17t4VTJJaANamkJ2ZccS2mxnpyEk7j4t61ye6+W/cvj7nz3D3iGGOLOT4vm9PrvSTj0X63E3VA09M/v1v0no9fmEXGN8+85uPsBUJBtnvd0dVjbu6JoNNg4utOk0xj8QgeSFGH4UlxdXSa9Q697vgQgJzmKU5tnc2rDL7UV8lVxb96fRq2GomgsKCrIJD1iI3E7Z1Giz69yO42lIfFZ2eNRWmRInDl6tyajHg1bL0g9TbEuD++249DnpZCfGoHG0gaP5gOx9wgmdsdP1duRYoGFtT2KxhIbZx98O94OQE7c/itseP1xbuQPQH5m/XmexeUpFlaUVjpkVzUMUXfywcLGiRJdw/v7JG4ckvCrn7arqvo4gKIovwIJwA/AVFVVfylrXwecBKYA04CjQIh60aVhRVHmlPV5oKxPBYqiaMr2vVpV1Zsuav+lbNs3gdtNfYCX4+PRiK+ffok/169m8rsXhgH88M8ipj/1Is9NuosfliyqccXgpfwaGaqH4tMqnjyfb/P3rPpKq6+HJw+NnUhkfBzbjhy6pnhqyi9sEI2adiR69+Irnkxrc1LR5qbjEdQRCytbSoouXJH1DukFgIObX63Ga07+nScCEL+v8gnB67uS0lJ++2s3FhYahvQxVGylZRi+WHi6V7w6fr4tLSOv7oI0gSX/reOjL2aU/+7n68X7bz9Dpw5VXwXfumM/x06cZsyIAdjYWNd2mCajK8jh5KbfSTmzF11BNi4+zQgb+hBDn57H1l+f4cz2BVe1XztXb1r2n0JOylmST+++8ga1wNbZ8NmpzalYZVqYnVzWp3pz6oWOfhFF0RC+8tMq+zl6NQWg/S3vk592loMLXkJjYUWz/g/Q6Y7PUTSWxO0z/bAbW2cv9PmZlVbd6XKScQ/qhGJhhXqZqjwHT0PcbSdMIz8thiOLX0FjYUXTPvfR4bZP0VhYcm5//R7iWJsa8ud3QFg/XLyDCN80j6LCq/8y6ODmQ9ige8lOjibx1E4TRmhaY9/diq2jYZGl0pIiYg+uYM8f/6vWtqUlRcQdXk3CsQ0UZCVj7+pNs96303XSu7gHhLHz9+dqM/Rqy0sKJ/30JrRZ8VhYO+Aa1B2fDhNwCmjP8YVPlCfuKlOQfhYwVPoVpEWVt2ssbXD0MVRu1rcKvxJ9PpHrPqBJn8cJHvTiRe0FRG34hOzY6i0W5BzQkeZDXyv/vaggk3O7fyUjcrPJY67PrGwd6DXxGbR5WZzc1fAqlm9E2qw4XJv0wM4tiMLMs+Xtdm5BWNoY5jG0dmhEoST8asd1XHVXlyThVz/NPP8fVVW1iqIcBvoAv1/Ufqqs6q9p2e/lWR9FUSwAVyAPOAV0quK+2gPNgbcURbl0bOhWYEBlG5Xdd9X6dLhil0vdMmAItjY2/LL8HzxcXI1uW7p9C0/feidDunRnxlLDFyAHOztsrY2HflhZGl7Wl26v1evILzRUtNnbGoZi6PQVr9podYaH0t7m8sM17GxsWfLB5zja2TH2lWcorsPVtpw8m9Lznq8oyEzkwF/vVmubkxtm0OHmV+j70AyOLPsMXV4GPq360nbM85SWFGFRNmzjemNp64R36FDy02LIPFtLK3TWsm9mb+Z4RCIP3dGbxn6GL1M6vSF5YGVZcRiotZWhTatvWCvADezfjaAm/hQUajkZEcXmrXvJyqq6ejUmLoHX35mOl6cHzz11b90EaiIn1hrPWxQHnN76B+Onbab77e9ydt9Siqs5dOg8C2s7hjwxGysbB9Z9fTeqmVYBtLAyfJ6UFFf8fD1/gcLC+srD4dyDOtGk+x0c+OM5irVVJ7AtbQzVncW6fLb/eFd5gi3p+FoGv7KR1iOfJ27/31ec77SmNFZ2l7n6DyXnj9XKluLLJPwujnv3zLsvinsdA19aR8iwZzl34MrztF6PGvrnd+iguwE4senyc5xdiaW1HSOfm4uVrQPLP7ujXq/sueXHB7GwssHO1YcmncdgYWWLla0juryMK26bGrmPzT/cb9R2ets8Bj0xh2a9buPM9vmkRpr/NXBswWNGv6edXENBehSNez2IT4eJJOydd9lt006uxb/bXQT0uI/SIi3ZcfuxtHMhoMe9WNq5AGBRD4cylxZpKcyMJTt2L3kpJ7G0dsSz9UiaDniOyHUfkptw+Ir7yE85xelVb6GxsMbWNRC34D5Y2DgYJuSv5vyODZ2i0TDhhVm4+TTlr0/uQZtXcZV5Uf+knFiOS2BXgvo/R/zeX8sX7fDvei+lJUVoLKzq/RQEQkjCr36KveT3bCBJVdVLvzFkA25QXqn3NPAYhiTgxZmAqsabtij7ebmzlDr9S9y6iaHaYf30yw8T8Hb3KP//t8++wr0jK58jKW3ZRqPfZ6/8j/s+eAuAAq3hKqyNdcWKIFsbwwd3ga7yK7U21tb888EXdGkZyj0fvMm2IxWHrdWUomiwcfIwaivRaym6ZAiTg0cgg57+ExWVjd9NqdaJNMCJNd9haW1Hq8EPM+Ll5QAUafM48Ne7tB/7Eorm+vwo8G03GgtrO+IPNMwJdWf+uYO/Vx3ipiFtuWt8t/J2G2vD0KCi4orzmemLDG221g3rOfX2aoS3l+Gaw6D+3RkysCeT738RrVbPA/dMrNA/PiGZh598C0VR+O6LN3B3c6nrkK9IUTTYXvK+Li7SXrbaR5efyclNv9Fp3Et4Ne9KwvHqVz9YWNow5InZeAS1Z+vMJ+umuk8xDN+7WEmRtnz6AAvLip+v50+MS/RVz/2kWFjRbuL7pJ7ZQfyhK1dCnJ8rKf7gUqNquqLCHJJPrCewywQcPYPJSzHt4kqlRYVYWntUetv5L+8lVVT9nL8t8fByo7iLtTkkh28goNN4HBo1JT816nK7uG7Vx89vRdFg52x8bbRYr0VfaHxxwsbBleAuY8iIP0XiqYrz8FaHhZUNo56fh1dwR9b98KhZq/uqc45y8eq6UTsX0ueB7xj+4j8sfWcg+oKrmF9VVTm26lv8wgbi32ZIvUj4VSZx/58EdLsbt6AeVSb8SnR5hP/9As2H/Y/gIRcW58g5d4iEfX8Q0P1uSvQ1u8hT22zdGtNyzIec2/0raadWl7dnRG0ldMJXNO79GMcXP3rFpF2JLpfcBMO0B9lx+8g4s4nW46djaetC3I4fa/UYakrRaLB38TRqK9YVorvC9DlV71Rh7NM/0qrnTaz/7S2ObV50jVGKupKfEs7ZLdMJ6HY/zYYYqlTV0hLST6/H0vYcrk26VzplkjCRBrD4YEPQsL4R3jgqm5W88pnK4fw74VUMw3ZnAW8AGRiSddOpenGW87c9i2HewGpRVdX1Sn2Uvh1rXJJwflXRKe+9TmJaWqV9ohIuTBr7yfzfmLt6hdHtnz9hGPrx/LdfGLUnpF8YvptwfthuI+M/6he3xadWnF/jfLJvSJfuPPDxO8xbs6JCn6th7+bHze8ZfymI2rmQXXMuDGNxcA9g8DMLsbRxYMNXt5GdUIPVN1WVI0s/5fjqb3H1a42iQOa5EygaDd3u+Ii0swdMchz1jX/niZSWFJFw4B9zh1Jjsxbu5Pe/dzNqQBgvTB1sdFsjd0NVUGolw3bPtzWqZLhvQxLSPIhWIcEs/HtlhYRffGIKDz7+BgUFWn7+5h1aNG9ipiir5uDuz6RPjb+knt72J1tnPX3ZbfLSDCv22jpWnkSqjIWlDYOfnI1faD+2zX6WyF11kyCxc/Vl6KvGScnYfX8Rs+tPoPJhu3YuhrbKhvterGmvu3DyCub4sg9x8Ljw/J6viLN3D8DS1pGCDMPjpc1ONPzMrfh3Q1s2l6GVnXO1jqsmtDkpOHo1R2NhVWFYr42zN7q8jMsO5wXQlg1x1uVVnF5CVx53/Utm14X6+Pnt6BHAPd8Yz9cYvnk+6380rvxq2WcSlta2hG+8uuq+88m+wDYD2PDzk5WuAFyX7N39GP++8UWEyJ0L2fnbs5fdJnLnIoK6jiOww0gid/x5VfebX7aCuY2j21VtXxfU0hL0+enlVXpVKUyP5ugfD2Hj4oe1QyP0+WnoshNo3Pthw+2Zl17vNy+vsLFoLG3IPLvDqF0t0ZMdtx+v0NFYO3qhz02q0X6LCjPJSThMo5AhnNs1E7W0/lSuOjcK4Jlfjc+vD62bw79fPnx1O1QUxj71Ax2G3MWmee+zbWHV01OI+icrZidZsbuxc22MxsoOXU48xdocQkZ/iFpajC4n0dwhClElSfhdP24BNqqq+sDFjYqiuAKVZ84Mzpc7ZKmquq6WYqu20+cMJztpWVms33/lCpXws1GEnzWufMjMNVyFq2r7o1Gn0ep09GxTcaXIHmGGtn2njNcqOZ/sG9a1Jw99+h6zV5huMvXCnFTWf2U8VeL5ua6gLNn37CKs7ZxY/9UdZJ6rejGRyynRF5J+UXIvsONoFI2GhGPXtkhAfeTk0wpn/zBSTqxHn1fVW6D+mbVwJ7MX72JE/1BeemRoeSL8vODGjbC2suB4RMWTjBNlba2aVW+OtPpMp9OTnWOc1IxPTOHBx14nL7+An75+h1Ytg80U3ZUVZqew6rNbjdoKsqr+YuTsbTie6i64cT7Z5x82gO2/vcDpbVf3xfpq6HJT2fHz3UZt2uwUCrMSKCnS4dak4mJAbk06AJAVd7TKfdu5+aFoLOj54KxKb+/39BKKdfmseN2wEH1m7BGCek7GzqXiQjV2roY2fTUromsi+9wxPEP64hLYjsyzFyag11ha4+zXiozoqquSss8dAe7A1rli3LZlx6LPr/tFocytvn5+F2Qn88/7Nxu15WdWfE+3HjCFkmI9J7fW/P14PtnXuO0gNs58mvDNl68aqyuF2amsm37pOUrVn2WWZcP2bRxcr/p+nbwMn4fanPrzGriUYmGFtaMneUnVX99Ol52ALvvCWnquQd0o1uWRm1Dt6+51wtreUMFtGERkzDB7UOW3VYfGwgZFY1jMo1h7DdVzJpaXmczvr402astNv8qETlmyr+Owu9nyx0dsnv++CSIUZqGWGs3hZ2nrir17U/KSTqBeZloPIeoLSfhdP0q4UO0HgKIotwL+wJkqtjsARAEvKIqyUFVVo/EEiqJ4qqpaZ8vCLdywhg+mPsE79z/CpoP70OqNF6RwdnBEq9ehL7p8xUR15BcWsnTHFib0G0S7ZiEciYwADHMCPjhmPBFxMew5ceHEy9rKiiXvG5J9j3z2Pr8sW3JN93+p0mIdyae2VXqbvbs/g59ZiLWdMxu+uZPMKr4oKxpLnDybUKwvpCDzsgszA2Dt4Er7sS+jzU3nzNarn2PIXGxdfNFY2VKYEVfp1WH/LmWTve+vP8PBqmP24l3MXryL4f1a88qjw9BoKpaz29ta06tzMFt2n+HM2VSaBxmqUgu0epZtOEaAryutG8gKvWnpmTTyqFi9sXf/Uc5ExdKlY1h5W0JiClMff4PcvHx+/OptQls1q8tQa6ykWEfCiS0V2hWNBZY29hWG9jq4+dFq4D1oc9NJObP3Qn8LS5w9gyjWF5KfcWHBIo2lNYOf/BX/sAHsmPMSEVvrNjFQWqwn7fSOSm9LPrEB37bDcPZtRU6ioVrCwtqext0mkZcaTVbchXmfLG0dsXUyLH6hLzDMaxS39y8yoiuu4Ni01100at6DgwtepqjwwjDBpONrKdK+QUCnm4lY/1350DgbJ098woaQlxJFfnqMyY79vMQjK2g24GGa9r7HKOEX2HUSltb2JBxaWt5m7x6IYmFlNDw36fg6Wo95Db+OYzmz8QejuL1DB5OXGk1Bev2q+jGFhvr5XVKk49yxqofaewV3wDOoLZG7/6PwMokqjYUlzt5NKdYVkpd+YdSCxtKaUc/NpXHbQWz65VlOXGWFoKmVFutIOrm1QruFtR2KolSYb1RRNIT0vxeA1OgLFxkvd45i7eCGPt94TjONpTXtxhhGOZw7utZUh3LVLG2dK01MBfa8H42FJZnRF4ZcW9m7Y2HjgD435YoLq3m3H499o2DO7ZpNaXHVUx3UtcKsOJwDOuLRYiDJR/8pb7ewtselSTeKdbnoyqr7rBwaobG0QZeTBKphUJKlrQvF2orDuW1dA3Dya4s2J7FeJfvA8B6PPrTxyh2rYexT39Nx2N1sXfAJG+dWb85t0RAoBHS/HxQNSUfr19+o644s2mESkvC7fiwD3ixb1XcH0BaYjCGZd1mqqpYoivIQsBw4qijKb0AiEAAMw5AsnHKtwd01fDRNvH0B8HR1w9rKitfufhCAmORE5q42zCsXn5rCo198wMyX3iR87t/MWb2cmOREPF3daBvcnHF9BxA6ZSIxSddePv2/n75hcOdurPnie75cOI+c/Dym3jQB/0aejH75KaO+8978gJE9erN27y4KdFomDxtldPuRyNMcjTx9zTFdytLGgSHPLMSxUWNObZyFs3cznL2NkxxJ4VvKh7HZu/ow5q3NJEfsZP30C5VFfmGDaD30ERLDt6DNScXBPYBmve/A2t6FzT/chy6/fkwe7NvhJmxdDSsGWzm4GVarHGAYRqHNSiDxoi/PbW75EPem3djy2RC0WcbJTY2lNb7tx6DNSSY1omLCpb76e9UhZi3ciXcjJzq3bcy6bcbDStxc7enazjC88aE7+7D/aCzPv/83t47uiIOdDcvWHyUtI4+PXxlXoSqwvnr/k59IS8+ka+e2+Pl4otPrCT8Zxap127C3t+W5p+4DID+/kKlPvElCYgp33DqamNh4YmKNV+vu0a0DHu6uZjiKmrGyceDWT/YSc3Al2Qmny1fpDek3GSsbBzb99IjRvG8Orr5M/GA7iSe3s/KTCeXt/R/6noC2g4k/vpliXQHNehgPfc44F07muepXnZhS+MrPaNSiJz2nziZy668Ua/No0v02bJ292T1rqlFf3zbD6HjbJ5xa8zWn1n4NQE7iyfJE4cW8QwcChoTi+eQgGObqO7HsQ9rf8j59n1xM7N7FaCysCOp5JxoLK47+WztftnKTI4jZNY+gXlPoNPkbUk5txtGrGUG9ppAetZuEwxc+s7o9OBt7twBW/K9leVuxNoeTKz6m7YRp9Hp0Aef2/4ViYUWT7negsbDixNJpRvfn5NMSr9aDAHBrYliPy7/jzbgFdQYgZsccinXmWaH7Rv/8Pq/1AMMp0/GNv1+2j4ObH3d9vpf4E9tYMm1MefuwJ2bQpMNQYo9upEhfSEifSUbbpcceJz326ir8a4OzVzBDn19M7IHl5CRHos/Pws7Vh6Cu43DxaU7kzoWknrmwkqu9mw9j39lCcsQO1n5x4Rxl8JNzKchOJiPmCIXZydi5eNO0+0ScvYM5ueEX0s8eMsPRGfPvdheOPqHknDuELjcZCys7XIO64xLYidzEEyQdurCaduPeU/EMHcGJxc+QE3/h4kbLmz9El51IYUYMqCoujbvg3rwvmdE7id871xyHVaXU48vwaD4Qvy5TsHVrQn7ySSxsHGnUcijW9u7E7vipfP6+oH5P4+TbhmMLH0JfNkWBT/uJOPm1JyduP7q8FFAU7Fwb4968v2Hl9J0/V3X39Y6LZyDtBt0JgGcTw8rKId1G4ezhD8CRDfPJTjUMQx/6wAd0HHYPSVFHSI07SduBxhWymYlRnDtZvVWO6wu/DmOxdTN8xluXfcYHD3wEAG1mAgmHTDfyqb7QWNoSMvpDsmP3oM9LwcLKHremfbBv1IyEA/PJS6o/n8dCXI4k/K4fHwAOwJ3AbRgq90YDH11pQ1VV1yuK0gt4E8PCHw5AAobEoUlm031g9DgGdOxi1Pbe1McB2HRwX3nCD2D2iv+IiIvhhdvv5uGbJ+Lq6ERadhanYs/yxswfSMowzfCmyPg4ej92Hx89/BSvTL4PaytLDkScZMQLT1QYDtylZSgAQ7v2YGjXHhX29fasH2sl4Wfj4IZjI0OCp+XA+yvts+7LWyudt+pieelxlBTpaDngPqwd3NDlZZB8ajvHVn5Fbkr9mQzev/NE3Jt2M2prMcQw31lG9B6jL4xV8QodipWdC3G7/2xQK8CdjDQM405Oy+WD71ZXuL1DaEB5wi/Ax5Xvpt3GT/O3Mf+ffRQVlxDS1ItPXx1Pl3b1c067yowY2pdlKzeyfNUmMrNyUFDw9fHklnHDuGfyOHx9DNWLWTm5xCcYHp8/Fi2vdF8zvpvWIBJ+xUVazu5fjmdwJ5p0HImVjQPavAwSTmzh6MrvSIuu3kJAjYIMw1n9w/rjH9a/wu0H//3UbAm//PQYtn13G61HvUiLgQ+jWFiRHX+cXb/cf9mqwGsVs3sB+vxMmg14iFbDn4HSUjJiD3Fg/rNk1OI8pSeWfUBhZjyB3W7Ds9UAivIzidk5l4i1X1drdd24vQvRF2QS3O9BWgx9GlSVzNiDHFrwApkxxnE7+4XSctgzRm2BXW8p/3/Cwf/MlvC70T+/wbAic0ivW8hNiyP2yPoab+8VbBgG37jtQBq3HVjh9j2LP6pXCb+CzASid/+FV/PuBHYYgZWtI/rCXDLjjnF0xXTO7qneaIiYA8sJ7DCClgPvx9remWJdARlxxzmy9DPO7vu3lo+ienLOHcbOPQjP1sOwtHVBVUvQZsUTu2MmiQcWVjlX53l5iSfwaDEQz9YjACjMjCF643SSjy6tl691fX4qJ5e+hG+HSTj5tcU9uA+lxXoKMqKJ3zObrJiqF6TJjtuHlb0Hrk17G+YiVTQUFaSTFb2D5GP/os2Kq6MjMQ1XnyAG3f2WUVto73GE9h4HQOyJHeUJP7/mhgsyPsHtmPBCxakpDq2b0+ASfgFdJuIebPwZHzK07DM+as91mfBTS4vRZsbg1rQPVvZulBbrKEiL5MzaadVaoVpco6ucMkAYU9RqnIwKcTWuZtGOhm5e2zob/VyvNHI3/WT49V37W5+6cqfrjHNgP3OHYBZ/vFDxi/f1rpGHk7lDMAtLS4srd7rOWFrceMccEVn1lBfXK1cXB3OHUOeatw4xdwhmYe3kau4Q6tzSvypeKL3edW/fcC7wmpJ3y7Ard7rOdLxnccMYumNCyk2D6zSXoC5df10+xlLhJ4QQQgghhBBCCCHqB5nDzyTkURRCCCGEEEIIIYQQ4joiFX5CCCGEEEIIIYQQon6QCj+TkEdRCCGEEEIIIYQQQojriFT4CSGEEEIIIYQQQoh6QVGuyzU06pxU+AkhhBBCCCGEEEIIcR2RCj8hhBBCCCGEEEIIUT/IHH4mIY+iEEIIIYQQQgghhBDXEanwE0IIIYQQQgghhBD1g1T4mYQ8ikIIIYQQQgghhBBCXEekwk/UmnltU80dQp2bfNTT3CGYxWNKuLlDqHMzlj9l7hDqnJ3Vjbla1quvP2DuEOpcVvSN954GaH/XV+YOoc6dWfupuUOoc70f+87cIZiHa3dzR1Dn8qP+NHcIZpGTcNzcIdS5tiE+5g6hzjXp1tfcIZiFd+hgc4cg6oIitWmmII+iEEIIIYQQQgghhBDXEUn4CSGEEEIIIYQQQghxHZEhvUIIIYQQQgghhBCifpBFO0xCHkUhhBBCCCGEEEIIIa4jUuEnhBBCCCGEEEIIIeoHzY25WKCpSYWfEEIIIYQQQgghhBDXEanwE0IIIYQQQgghhBD1gyK1aaYgj6IQQgghhBBCCCGEENcRqfATQgghhBBCCCGEEPWDrNJrEpLwEw1KULcJ+LcZjHvj9ti5eqPLyyDz3HGOr/qG9LMHq70ft8A2tB31LJ7NumFpY0duagyR2+cTselXVLXUJLG+ctf9dAppReeWrQn2C+BsYgJNJ402yb6vRUhgEz5+9Gn6d+iMtaUVByLCeWvWj2w8sNeoX78OnZk0cCj92neiiY8vuqIiIuJi+PavBfy5flWdxtykdRe6Db2DwJadCGjWFht7R+Z8MJVdq+ZcdhtXT39G3vMqod2H4eTmRWFuJnGnD/P3dy+TFHOyDqO/On1H3UnnfqNo1roTbp5+5GalcTbiCH/N/JAzx/ZW6D/u/pcIbtWR4NYd8Q4IJiXhLI+PDjFD5FcvOLQLvUbeSVCrjjRu0Q5be0d+fudBti2v/Hn28g9mwsNvEtZ1EPZOrmQkn2PHqj9Y9tsnFOl1dRx9zSzecJbI+Fwiz+WQnKHFy82WGa/2rtBPX1TCpgNJ7D2RxtnEPLJy9bg5WxPS2IXbhjQl0NvBDNHXTI+nN1baXqIvZO8Po6q1D4+Wg/FpNw5bt0A0FlboclNIj9hI0qHFlOgLTBmuSZ2NieenXxdz8lQ0qWkZFBeX4OPdiD49O3LP5JvxbORW3vfoidOsWLWVE6eiiDhzlsJCHe+89hg3jx5oxiO4On9vSSAqMZ+oxAJSMnV4ulrzw7MdLts/4lwef6w/x+lzeSgKtAx0YvKQAJr61v/X93kxccmsWLubnfvCOZeQil5fRICfJ0MGdGLyxMHY2dmU9+008JEq9/XYA2N58K7qvTfM6ezZs8z4+WfCT54kLTWV4uJifHx86N27N3ffcw+enp5G/deuXcu8uXOJiIhAo9EQ0rIl9993H3369jXTEVyd2IQM1mw+zt7D0cQnZ6HXl+Dv48rAni25dUwX7GytjfvHp/PDnM0cOhFLcXEpIcHe3H9bHzq3bWKmI7g6C9ec4UxcNmfisklOL8DL3Y5f3xlcrW1n/RvOX+sisbW24K/PR9ZypKbj1rgdgZ3H4RbYBhe/1ljaOLBv/ovE7v2r2vto3HUCgZ3G4uzTAmsHd4p1eeSlxRC94w9i9y0BE33vMKXFG2OJis8lMj6P5Awtnm42zHilR4V++qJSNh1IZt/JdKIT88jOLTKcowQ6MWlwkwZxjgIQG5/Gqo2H2XMokvjEDPRFxfj7uDOodxi33dyz/D2tqiqrNx1h+95ThJ9JIC09F1dne1oE+3DvpH6EtQw085EIUZEk/ESDobG0ode9X5MRd4yY/f+Slx6HnbMXLfpOYdgL/7Lz92c4u+fvK+7Hs3l3Bj05D31hLqc2zUKXl45Pq350vvUdXHxD2DP/ZZPE++HDT5KencWBiJO4OjqZZJ/XKtgvgB0/zKa4pIRP5v9Gdl4uU2+awOrPv2PkC0+yfv/u8r4fP/IUAZ7eLNm6kaORp3Gws+O2QcP44+0PGdS5Kw99Mq3O4g7rMYJ+4x8hOfYU5yKP0qxtzyr7B7Roz5NfrEBXkMfOFb+RmRyHvbMbjVt2wtHVE+p5ws/K2oan3p9N9MlDbF+9iJSEaFwb+TLslqm8/9tWvn3jfraumG+0zeQn3yM3K53okwdxcHI1T+DXqH3vEQy55RESYk4Re/oIIe17Xbavb5OWvPnLZjQWlqxf/COpCWdp3rY7Nz/wKs3adOOzp2+qw8hrbs7KSJzsLQn2dya/sPiy/VIytXy3+CShTV0Y0tUPdxcbktILWbXzHDuPpvDWgx1o19y9DiO/Ojnxh0k5usyoTS0tqda2gT0fwL/bXWTHHeDc7t9QS4tx9u9AYM/7cA3qzvGFj9dGyCaRnJpBWlomA/t3w9vTAwsLDWeiYvnrv3WsXr+DBbM/xd3dBYBtOw6y4O9VBDXxJ6R5EIePnjJz9Fdv/vpzONpZEOzrQIH28q9vgIi4PN6aHY67kzW3DQwAYNWeZN6YFc77D4bSxNu+LkK+Zv+u3MHCfzbRv1c7Rg3phqWlBXsPnuL7X/5j7cb9/Pb9y9jaGL40Tnv1vkr38dPsZZxLSKVfz3Z1GfpVS05OJjUtjYEDB+Lt7Y2FhQVnTp/m77//ZvXq1fy5YAHu7obPp9m//srXX39Nq1ateOyxxwBYsWIFTz/9NNPee49Ro+p/gvO8FeuP8Peqg/Tp2pyh/cKwtNBw8FgsM/7YyoYdJ/npwynY2FgBEJ+UyaOvzsXCQsOd47rjaG/D0nWHeX7aQj577Va6tA8y78HUwG9LT+Jkb0WzQBfyC4uqvV3kuWz+2RCFnY0FqlqLAdYCn9YDadZnCrkpkWQnhOPRtEuN9+EaEIa+IJvIbXPR5aVjaWOPT+hAutz5KY2Cu3JgwSu1EPm1mbsq2nCO4ud4xXOU7/+OoHWQM0O6+OLubE1yhpZVuxLYeSyNtx5oS9tmbpfdvr5YtvYAf63YQ59urRjevx0WlhYcOBLNT3PXs37bMWZ89hC2Nlboi4p554u/aBHsw9C+bfD1diM9M5clK/cx9cWZvPnsBEYMbG/uw7l+SIWfSShqQ/vkFQ3G/McCTPriUjQWeDbrSsrpXUbttk6NGPXGBtTSEpb8rxNXOpsY+b/VOHkHs3zaYPLTY8vbu97xES363sXaz8eTGlmxgqo6Jh+9cDW7qa8/0YnxABz9bRGOdva1VuG38esZAAx8amqV/Ra88zET+w+m84N3cvhMBAAOdnYc//0vtHodrSaPL+/br0Nnth05SGnphSuPiqKw8esZ9O/QmTZ338Lx6EgAHlPCTX1IRpzcvNAV5qHXFtCx/3genPbHZSv8LK1teG32fnQFeUx/aijagtxaiSklt/auyGosLGjVoRcn9m81andx9+KLxYcoLS3hoaGNufjz28u/KSnx0QB8vuggtvYOJq/ws7NSTLq/Szm7e6EtMDzPXQeN58mP/rxshd/Tny6iY98xvDd1IGeOXvhMGHPPi0x6/D1+fPNedqz6wyRxvfr6AybZz8WS0gvx8bAD4MnPdqHVl1Ra4ZeTX0RalpZgf+OLBrHJeTz75R6a+DryxdPdTB5fVrTp3tM9nt5I6olVRK79uOYbKxq6PrqMwow4jv35CHDhNd9s+Kt4thrKkXkPUpAWaZJY29/1lUn2cyVrNuzkpde/4OnH7uK+u24GID0jC3s7W+zsbFm7YScvvv5FnVT4nVn7qcn3mZyhxdvdFoBnvzuKVl9y2Qq/V34+TnxaIdOfaIeHsyEhlp6j55lvj9AiwJE3725l8viC+91v8n2eOBVDoL8XTo52Ru3f/fIvv8xdyUtP3cbt4y//XCanZjL69ldp1aIxc3/8n8njA8C1e+3s9xJr167l5Zde4qmnn+bee+8lPT2dUSNH0qRJE+bNn4+VlSEZVlRUxOQ77yQlJYVly5fj6Oho8ljyo/40+T5PnkkkwNcdRwcbo/YZ87fw+187eeaBIUwc1RmANz/7h827I5j5yT20aOoNQEGhnruf+QVra0vmff0gimL6v605CcdNvs/EtHx8Gxkqth77YDOFuuIrVviVlKo8//k23JxtKdQWcTo2u9Yq/I6sXGLyfdo4NqJYn0+JvhC/9iPpce93Na7wu5xeU3/Bu1V/VrzdA11u2lXto3X/IdccR2UuPkd56ou9FOpLKq3wy8kvIi1bR7Cf8Xs3LjmfZ7/aTxMfBz5/qrPJ4/MOrV5laXWFn44n0M8DRwdbo/af5qxj9sItPPfwaG4d053ikhKOnIilU9umRv0yMvO48/Fv0VgoLPvtRTS1kKhyD7mtdk/C6yHNvbfVaaKqdPaC6/IxlrRpA6QoShNFUb5XFOWUoiiFiqKkK4qySFGUoEr6tlMUZXNZv3OKoryuKMp9iqKol/ZXFGWMoig7FEXJVxQlW1GUJYqiNK+r47oStbSkQrIPQJubRsrpXdg5e2Lr1KjKfVjZueAWGEbK6d1GyT6A6F0LAQjueZtJ4j2f7KuuwZ27s/rz78lcsYXCdbs4PHsBD998i0liAbC3tWVs7/5sOrSvPNkHkF9YyMxlS2jZOIiurcPK27cc2m+U7ANDKfviTesAaBNcdy+N3MwU9NrqDdvrNPAWvAKas2zWu2gLcrG0ssbSyvrKG9YjpSUlFZJ9ANkZKZw4sBVXD29c3L2Mbjuf7GvIcjKq/zy37tyfpNjTRsk+gK3LDMnBvjfdY/L4TOn8ifSVODtYVUj2ATT2dqSJjyOxSfmmDq3WKBpLNFa2V+546TaWNhQVZHBxsg+gKC8dgNJiralCrDO+Poa/Vbm5eeVtHu6u2NnV7PGpr84n+64kMV3Lmfh8eoa6lyf7ADycrekZ6s7RqBwyc/W1FaZJhbZsUiHZBzBsoKEiKDI6ocrt/1u5g9JSlXGjKib+GxpfX18AcnNyADh8+DBFRUWMHDmyPNkHYGVlxYgRI8jJyWHTpk3mCPWqtGruWyHZBzCod2sAouMMyZtCrZ7t+87QIaxxebIPwN7OmjFD2hGXkEH4mcS6CdoEzif7auK/TdHEJuXx6K1hV+5cD+ny0ijRF9bKvgsy4lE0Gqxs68cooIvV6BzFr2KiPtDbgcY+DsQmN4xzlNYt/Csk+wAG920LQFRMMgCWFhYVkn0A7m6OdGwTRGZWPpnZDeOYGwRFU7f/rlMypLdh6gr0Av4EzgFBwKPAJkVRQlVVLQBQFMUf2AiUAh8C+cCDQIXJrRRFuReYBSwDXgKcgCeBbYqitFdVNbl2D+na2Lv6UlKkQ1+QU2U/i7LET0lRxT/exWV/0D2COpo+wCuYetMEfnzhNXYdP8r7c2aSX1jI0K49+PGF12jmH8BL30+/5vto1ywEWxsbdh47UuG2XccNbV1bhbE3vOqrwgGehkRTckb6NcdUG8J6DAegMC+bZ79ZR3DbXmg0GuIiDvHvT68TvnedmSO8Nh5e/hTpdeTnZpk7FLOytLKpNDl4vi04tObDbhqS0lKVjFwdro4NI5nt3rw/jVoNRdFYUFSQSXrERuJ2zqJEX/WJsVqiJzf+CK5NuuLX+XbSz2yB0hKcAzrg3e5mUsPXoM2q2cUVc9Dp9BQUatHri4iMPsdX388FoE/PTmaOzLwiEwzPf0hgxS+MLQIc2XAwjajEAjo7NYzXeWVSUjMBcHdzvmwfVVX5b9VO7GxtGDG4a12FZjI6nY6CggL0ej1RUVF8/ZWhUrZ3nz4AFOkNSVtb24pfqG3tDImFo0ePMmbMmDqKuHakphvOQd1cDMPQI2NS0ReV0CbEr0LfsLK2k2eSCG1R8fbrQUpGAXOXn+LOkS3wcm8YQ/Nrk6WtExoLS6zsXPBu1Zcm3W8lNyWKvLQYc4dmcqWlKpk5+gZzjnI5qWnZALi7Xrn6OCU9GytLi0oTh0KYkyT8GqblqqouvrhBUZSlwE5gInB+/NvLgBvQXlXVo2X9fgVOX7KtIzAd+E5V1Scval8AHAeeBerfBBNl/MIG0ahpR6J3L6a0uOqJ+rU5qWhz0/EI6oiFlS0lRRcqQ7xDDPOFObjV7YmXj0cjvn76Jf5cv5rJ775a3v7DP4uY/tSLPDfpLn5YsqjGFYOX8mtkGG4cn5Za4bbzbf6eXhVuu5ivhycPjZ1IZHwc244cuqZ4aot3oGEY69Rpf3D2xF5+fWcK9k5ujLj7FR775F++feEmTu3fYOYor07HPiNo0bYbm5fNrfeLUtS2+KgT+DdtjYuHN9npF65HtO4yAAA7ByccnN3Iz8k0U4S1a9WueDJz9EwaEmTuUK4oLymc9NOb0GbFY2HtgGtQd3w6TMApoD3HFz5BaVHVFXqnV71Ps2Ev07jPwzTu8zAAqlpK/J65nNv1a10cwjVbsnQ9H30xq/x3P19P3n/rKTp1aG3GqMwvI8eQCHJ3rvil8HzF3/k+DVFJSSkz5qzA0kLDyCoSeXsOnCI+MY2bRvTE0aF6lTX1yZIlS/jk4wtD9v38/Hjv/ffp1MmQ0A5u1gyAvXv3cseddxptu2+vYQqV5KSkOoq2dpSUlPLb4h1YWGgY2jcUgLQMQwVvI/eKFVzn21IzamfakfrguwVH8Wlkz/iBweYOpV7o+9hc3AINFWNqaSkpp7dzcNHr9XLRjmu1ancCmbl6Jg1ubO5QrlpJSSmzFmzGwkLDsP5Vz6u6Y18EJyLiGTGwPTbWVlX2FTWguS5H2NY5Sfg1QKqqlpenKYpiBTgDZ4AsoBMXEn4jgK3nk31l22YoijIPQ/XeeUMBF2ChoigXj4nNBQ4DAy6NQVGUrCvFOe9R/2odz7Vw8mxKz3u+oiAzkQN/vVutbU5umEGHm1+h70MzOLLsM3R5Gfi06kvbMc9TWlKEhXXdnmzfMmAItjY2/LL8HzxcXI1uW7p9C0/feidDunRnxlLDgiQOdnbYWhsPJbGyNLyVL91eq9eRX2h4udiXXVnX6St+edLqDMkje5vLX5Wys7FlyQef42hnx9hXnqG4pOqJ2M3F1t5wEp0cG8GP/5tY3n7qwEbe+P0QY6e+zacNMOHn07g5T077lfTkc/z+xUvmDsfsVs2fzqPTfueZTxfz5zevkpYYQ7M2Xbnruc8pLtJjaWWNta39dZnwCz+bxaylp2nq68itg4LMHc4VHVvwmNHvaSfXUJAeReNeD+LTYSIJe+dVub1aokeXnUTqidVkxRgWFnJv3o+A7ndTWqK/4vb1wcB+3Qhq4k9BgZaTp6PZvHUfWVlVV6TfCHRFhi+6VhYVh9JYWWqM+jREn323kCPHo3jiwXEENfa5bL9/VmwDaLDDeQcOHEjToCAKCgs5efIkWzZvJisrq/z2Fi1a0KNHDzZt2sT06dMZO3YsAEuXLmX79u0AaLUNb2j+xb7+dT3HTiXw0OR+NPb3AECrMyxsYW1lUaG/jZXhvE2nq/7iFw3Jpn3x7A9P5ZNnemFRyfv7RnRo8RtY2jph6+yJT+uB2Do1wtrOhQLizB2aSZ08m82vyyIJ8nXgloENayXqi02fuZJjJ+N45O4hNAm4/JRRcQnpvPPFX3h6OPPUAyPqMEIhqkcSfg2Qoih2wP+A+wB/4OL0t8tF/28CVJwIzJAcvFiLsp9bLnOXUVcR5lVTFA02Th5GbSV6LUVa46ugDh6BDHr6T1RUNn43BV1eRrX2f2LNd1ha29Fq8MOMeHk5AEXaPA789S7tx76Eoqnbt0XrJoa5INZP/+myfbzdLzwe3z77CveOHFtpv7RlG41+n73yP+774C0ACspOpm2sK1ZS2NoYEogFuspPuG2srfnngy/o0jKUez54k21HDl421qulaDQ4uXoatel1hWjza/alWF82NHv3KuMkQOq5SKKO7aJZu95Y29pXe6642qTRaHB2q3jMBXnGx+zlF8RbP65CVVU+eGIsOZlXN7lzfaBUdszaQgpr+DzvXL0ARxcPJjz8Fq/9ZBimXaTXsXT2x7TvPZJmYV1rvM+G4My5HKbNOoy7szVvPNC+0i+SDUHi/j8J6HY3bkE9qkzYaSxtCJv0Lfkppzmz6sLK4OkRG1FHlBLY4z4yTm9Bm1W/vzB5e3ng7WX4HB/UvxtDBvRg8gOvoNXpeeDu8VfY+vplY2VIBBSVVEzqFRWXGvVpaL6f9R8Llmxiwpi+3D/58l8Cs3Py2bj1EEGNfejYtt5Mm1wj3t7eeHsb5qgbOHAggwcPZspdd6EtLOT+BwyLHn308ce8+847zPn9d37/7TfAUAn4yiuvMG3aNBxqYcGOujLzjy38vfIAY4e2Z8qEnuXttmUr9eqLKq5IrisyXDQ9v5rv9SQ3X8+Mv48zrEcgocH1fxV5FA02jsZxlhTpKNaatvoyM/bClDpx+/4hbPSL9HviT9Z/OqrCvOIN1ZlzuUybfQx3ZxveuK8t1g308/unuetZvGw3Nw/vwj239rtsv4SkTJ58bTYKCl+8PQU3l5rPcymqIKv0moQk/BqmbzAk+6ZjGMabjWE28z+5uoVYzm9zJ1BxvCdUmPBOVVXXK+30alfptXfz4+b3jCfij9q5kF1zniv/3cE9gMHPLMTSxoENX91GdsLJ6t+BqnJk6accX/0trn6tURTIPHcCRaOh2x0fkXb2wNWEfdXOr8425b3XSUyrPJETlXCu/P+fzP+NuatXGN3++ROGx+b5b78wak9Iv/B0JpwfttvIONlycVt8akqF284n+4Z06c4DH7/DvDUrKvQxBTevQKYtPGXUtmvlHOZ8WPXKw5fKSonHP7gNORkVhwdlpyei0Wiwc3CpFwk/D+9Avl9hNMKeTf/9zndvPVj+u6dvE96asQZbe0feeXgEsWeO1XWYJuXhHcgX/0YYtW1d9jsz3q3Z8wywduH3bFwyk8DmbbC0siE+6gQFedkMueURMlMT0OZfX0OlIs/l8NbPB3GwteS9Rzrh4dJw54lRS0vQ56djaedSZT/35v2xcwskbsfMCrdlnNlMo5aDcPJvW+8TfpcKad6EViFNWfj36hs64edexbDd9CqG+9Z3P85eysw5Kxg7ohevPXdnlX1XrtuDvqiYcaN61VF0tS8kJISWrVqxaNGi8oSfs7Mzn33+Oenp6cTExGBvb09ISAg7yir8goKCzBjx1Zu1YBu/Ld7JqEFteeHh4Ua3NXI3JDHTKhm2e77Ns5Lhvg3d/JURaHUlDO/VmITUC/O06opKUYGE1HysLDV4utWP4ev2rr6MeNO4PiJmz2L2/1G7oyli9v5FyyGP0qTbRE6s/LJW76suRMbn8vbMI9jbWjDtofZ4uFRc2KYhmDl/A7MXbGb0kI68/PhNl+2XmJzJ46/9SoFWzzfv3UvzIO/L9hXCnCTh1zDdAvymqurz5xsURbEFXC/pFwNUdrn40rbIsp+JqqpuMlGMV60wJ5X1X91u3JZ9YY4uB/cABj+7CGs7J9Z/dQeZ56peZOJySvSFpF+U3AvsOBpFoyHhWN0O9zx9znBVLy0ri/X7d1+xf/jZKMLPGhddZuYaKpmq2v5o1Gm0Oh0921Sch6JHmKFt36kTRu3nk33DuvbkoU/fY/aK/64Y39XKyUji62dHGbVlp1W9qmFlYsL3EdZjOK6eFYeUu3kGUFJcRH5u9apBa1tWehLvPmJc+ZGZemHFPk/fJrw9cy32ji5Me2QEZ08dquMITS87PYmPHx9p1JZ5Fc/zecVFeqLDL7yPm7buhLO7F5v+nVXFVg1P5Lkc3vz5IHY2hmSfVz35onS1FAsrrB09yUs6UWU/a8eyYTSVrJ6mKBZGPxsanU5Pdk7elTtex5r5GaohIuLyGNLZeA7Z0+fyUBQI9m1Yk/3/OHspP/+2nJuG9+DNF+8qv6h3Of+s2I6lpQVjhvWoowjrhk6rJTs7u0K7h4cHHh4XRi1sK0v49Slb4KMhmbVgG78u3M6IAW14+dGRFZ7r4MaeWFtZcCyi4t+442VtLZtdfqh3Q5WSUYhWX8Jzn2+v9Pap726kia8T37/av44jq5w2N5WtP0wxbsuu/bUKLcpWrbeyd631+6ptkfG5vDXjCHY2Frz3UHu83BrmBcmZ8zfwyx+bGDWoA68+efNlP78TkzN57NVfyc/X8vV799KymW8dRypE9UnCr2EqwXgYLxjm5Lv0W89q4HFFUdpetGiHOzD5kn5rgBzgVUVRtqmqajQ5m6IojVRVrbMxhKXFOpJPbav0Nnt3fwY/sxBrO2c2fHMnmXFHK+0HoGgscfJsQrG+kILMqhMK1g6utB/7MtrcdM5snVNlX1NbuGENH0x9gnfuf4RNB/ehvWQxBmcHR7R6Hfqia5vnJb+wkKU7tjCh3yDaNQvhSKShysrBzo4Hx4wnIi6GPScuVI9ZW1mx5H1Dsu+Rz97nl2VLrun+r6RYrzPJYhp71/3J8Ckv02vMfexY/iulJYahNP7N2tI0rDunDmykuJ4seFGk13F0d+XH3Mi3MW/PWIODkyvTHhlJVLjph1GbQ5Fex/G9tZNUt7K2YfKzn6HXaVk5d3qt3Ic5RMXn8taMg9jaWPDeI53wdm84yT5LW2eKtRWHVgf2vB+NhSWZ0TvL26zs3bGwcUCfm1K+AFNhhmH1Qs/Ww8k4vcloH41ChwGQl1yDCu86lpaeSSMPtwrte/cf40xULF06hpkhqvrD18OWZn4O7DyRwe2DAowq/naeyKBNU2fcGtAKvT//tpyff1vO6KHdeeulu9FcYTjSiVMxRESeY1DfjlWu4ltfpaWl0ahRxbmt9u7dS2RkJJ27VL1a+onjx/lnyRI6d+5Mx44dayvMWvHrwu38unA7w/uH8b/HR6GpZHJ5eztrenVpzpbdEZw5m0LzIENSu6BQz7J1RwjwdSO0xfWXKLhlaHMGdq140XXeigiS0gt4fkoHHOzqz1Dm0mI9qRGVJydrwsLKFjs3P4q1uWhzDKNqFI0FVrZO6AuyKvRv1vceADJiGvb5XVRZZZ+ttaGyryGdo1zslz828ssfmxgxsD2vPT3usp/fiSlZPP7qr+Tla/nq3Xto1fz6XGW7XqjkYq+oOUn4NUzLgCmKomQDJ4CewBAg/ZJ+nwB3AesVRfkGKAAeBGIBdwzDgFFVNVtRlCeA34B9ZavzpgNBwFjgH+D12j2kK7O0cWDIMwtxbNSYUxtn4ezdDGfvZkZ9ksK3oM015CbtXX0Y89ZmkiN2sn76reV9/MIG0XroIySGb0Gbk4qDewDNet+Btb0Lm3+4D12+aSb5v2v4aJp4G07kPF3dsLay4rW7DUM1Y5ITmbvaMH9gfGoKj37xATNfepPwuX8zZ/VyYpIT8XR1o21wc8b1HUDolInEJCVe9r6q638/fcPgzt1Y88X3fLlwHjn5eUy9aQL+jTwZ/fJTRn3nvfkBI3v0Zu3eXRTotEweZlx9dyTyNEcjjYej1hZ378Z0G24YFuUbZFj9rk3vUbh6GU4o96yeT0ayoVIyJe406/74guFTXuKZr9exf/1CHJzd6T/xMfS6Av7+rt4uOF3O1t6Rt39eg5d/U1b88S1+QS3xC2pp1OfIrnVkZ1wYgt1v9GQa+RpWQ3N2a4SllTUTHvwfAGmJsWxZXv8XNvDwaUzvUYbn2b+p4Xnu2Hc07t6G53n7ivmkJxmeZ//g1kx9cyaHtq0gIyUeF3cv+oyegpd/MDOmTSUx5lTld1JPbNyfSGqmYc7M7Hw9xSUqC9dFA+DpZsvAzobPjpTMQt78+SB5hcWM6R3IybNZnDybZbSvHm29sLWun1Vu/t3uwtEnlJxzh9DlJmNhZYdrUHdcAjuRm3iCpEN/l/dt3HsqnqEjOLH4GXLiDwOQGb2TvKRw3Jr2IPSW6WScMQy7cm/eF2f/9qRHbKIgtW4+h67G+5/OIC09i66d2+Dn44lOpyf8VBSr1m3H3t6O5568u7xvQmIqy1cZptKNjDYMUd6yfT8pKYaK5NEj+uHnW3FKhvpo8+E0UrMMSduc/CKKS1QWbzasNO/pakP/9heSRPeNbMzbs0/yxqxwRnY3DIlauTsZVYV7hjecFR4XLNnEj7OX4uPtTvfOrVm5fq/R7R5uTvToEmrU9s8KQ5Jh/OiGuVjHhx98QGpaGl27dsXX1xe9Xk/4iROsXr0ae3t7nnvuwlQs33/3HbGxsbRp0wZHR0fCT55k6X//4eXlxbT33jPjUdTc3ysPMGvBNrwbOdOlXRBrtxpXKru72tO1vWF+5ocn92f/0Riee3cBk8Z0xcHemqXrDpOWkcvHr95yxQrQ+mTDnnOkZBhm+cnO01FUrPLnKsPnr5e7HYO6BQDQuqkbUPFCx7ItZ0nJKKRPx4aTILFz86NxF8O0C84+IQD4hg3GztVQmRm7bwmFZUUFbo3b0++JP4yGA1ta2zPyrR0kHF1DTlIE2tw0bJ0a4dd2GG6N25ESsZ24/bU3euZqbTyQfNE5iuEzfOH6sgtwbrYM7GT4rE7J1PLWzCPkFRYzupc/J2NyOBljfJGvR5tG9fYc5bzFy3czc/5GfDxd6NqhGWs2GxeUuLs60K1jc/ILdDzx6q8kpmRx65juxManERtvXBPTrUMz3N0a7pyk4vojCb+G6WkMVX6TAVtgO4aE3+qLO6mqGqcoykDga+A1DPPzfQfkl7VpL+o7R1GUBOCVsn9WwDlgE4a5Ac3OxsENx0aG1Z5aDry/0j7rvry1POF3OXnpcZQU6Wg54D6sHdzQ5WWQfGo7x1Z+RW6K6dYneWD0OAZ0NL66/d7UxwHYdHBfecIPYPaK/4iIi+GF2+/m4Zsn4uroRFp2Fqdiz/LGzB9Iyrg0l3t1IuPj6P3YfXz08FO8Mvk+rK0sORBxkhEvPFFhOHCXloYvJkO79mBo14pDjd6e9WOdJfw8fIO46cG3jdo69h9Px/6Gk7DIIzvKE34A/814k/SkGPqNf5jxj35Ikb6QiIObWTbzHRLPhtdJzNfCycUD74BgAEbd8USlfd56cIhRwm/QuHsJ62I8POaOx98B4Pi+zQ0i4efpF8Qtj7xj1NZ10Hi6DjI8zxGHdpQn/HKz0slIiWfAzffj7O5FQV42EYe289Nb9xF1Yl+dx15T6/YkcCwqy6ht3mrD50+bYNfyhF9yhpbcAkN17x9royvd189NXbGtp1fUc84dxs49CM/Ww7C0dUFVS9BmxRO7YyaJBxaillyhclkt5cTfz+PfdTLuzfrSuPdDAGizzhGz7ScSDyysg6O4eiOG9mHZys0sX7WFzKwcFMDXx5Nbxg3lnjvH4utzIYEXn5jCdzOM/9yu37Sb9ZsMn80d2rdqMAm/9QdSOXHWeN6yPzcYEn6hQU5GCb9WjZ14575W/LE+nj83GOarbRnoyPOTmhPk03CG8544dRaApOQM3vxodoXbO7dvYZTw0+r0rFq/Fx8vN3p2Da3QvyEYPmIEy5YtY8Xy5WRmZqIoCr6+vkycOJG777kHX98L1WutWrdmz5497Nq1C61Wi4+PD7fdfjv3338/Tk4Nax678DOGC7DJaTm8/83yCrd3CAssT/gF+Lrx/fuT+WnuZuYt2UVRcQkhwd589vokurQPqsuwr9manbEcPWM8Jcqc5YaLa22bu5cn/K4nDu6BhI163qjNv/0I/NsbpmNJj9pXnvCrTHGRlsjtc2gU3A2vln2wsnOmWJdPTtJpDi1+i+idf4Ba/1YiX7c3keNRxkPy5685C0BYsEt5ws9wjmIYGPbnuphK9/VTUHds3et3wi88wvD3KSk1m2lf/l3h9o5tgujWsTk5uQUkJBsKQxYt2w1UnErpuw/uk4SfiSiyaIdJKKp6VesqiAZMUZTpwMOAo6qqFZcOM5GrXbSjIZt8tGF8GTO1x5T6n0QztZTc+neCVtvsrBpOJYIpvfr6A+YOoc5lRd9472mA9nd9Ze4Q6tyZtZ+aO4Q6F9yv8ouG1z3X7uaOoM7lR9WLa9Z1Lifh6ua3bsiOrKzdqWfqo9b9h5g7BLPwDh1s7hDqnHvIbTfcSbjFI/fWaS6h5MfZ1+VjLBV+1zlFUexUVS286HcPYAqwrTaTfUIIIYQQQgghhBA1daV5cEX1SMLv+rdHUZR1QDjgAzwAOAPTzBqVEEIIIYQQQgghhKgVkvC7/q0AJmAYwqsC+4H7VVXdYtaohBBCCCGEEEIIIS4hFX6mIQm/65yqqi8DL5s7DiGEEEIIIYQQQghRNyThJ4QQQgghhBBCCCHqBanwMw15FIUQQgghhBBCCCGEuI5IhZ8QQgghhBBCCCGEqBekws805FEUQgghhBBCCCGEEOI6IhV+QgghhBBCCCGEEKJekAo/05BHUQghhBBCCCGEEEKI64iiqqq5YxDXqTWvh95wL65/t0SZOwSz+F5tbe4Q6tzq/jpzh1DniktKzB2CWWi1ReYOoc4VFN54r2+AjMxcc4dQ51xdHMwdQp2ztbE2dwhmcfR0qrlDqHOBXvbmDsEsopLyzR1CnWvu52juEOqcre2N+Vmm1erNHUKde3B2qmLuGOqay/OP12kuIfvz767Lx1gq/IQQQgghhBBCCCGEuI5Iwk8IIYQQQgghhBBCiOuILNohhBBCCCGEEEIIIeoFWbTDNORRFEIIIYQQQgghhBDiOiIVfkIIIYQQQgghhBCiXpAKP9OQR1EIIYQQQgghhBBCiOuIVPgJIYQQQgghhBBCiHpBKvxMQx5FIYQQQgghhBBCCCGuI1LhV02KotwL/Ao0VVX1rHmjqZyiKJsAVFUdYN5IhBBCCCGEEEIIIWpOKvxMQxJ+DYyiKD7AI8A/qqoeMnM4daJpv6k4+YXi7BeKvXsghZnxbP18aLW39+s4jjYTP6iyz+aPB6DLTbnWUGtdk9Zd6Db0DgJbdiKgWVts7B2Z88FUdq2ac9ltXD39GXnPq4R2H4aTmxeFuZnEnT7M39+9TFLMSZPG98pd99MppBWdW7Ym2C+As4kJNJ002qT3cTVCApvw8aNP079DZ6wtrTgQEc5bs35k44G9Rv36dejMpIFD6de+E018fNEVFRERF8O3fy3gz/Wrai2+a32NAygaSwK63IJ/54nYuQcCUJh5joSD/xC3ZwFqSVFthF6NwBSCet1N4263Y+fmjz4/g8SjKzm99mtKigqvuLmFtT1Bvabg1340dm4BlBbryU+LJnbPQuIPLDHq23L487g37YK9RxMsbZ3Q56WTm3SSqC2zyIjeU1tHWCvcGrcjsPM43ALb4OLXGksbB/bNf5HYvX+ZO7Sr1nrIwwS0G4KzdzOs7V3RF2SRnRTJqY2/EHeoeu8v75CeDH1ucaW3nTuyjk3f32PKkE3Gp0U3uox7Dq+m7bF1cic/I4m445vZ988X5KScveL2rr7NaTP4XjybtseraXtsHFzZvehDdi/+sPaDvwqhQx8moN0wnH2aYWPviq4gi5ykM4Sv/4W4QyurvR8Hd3/ajnoan1Z9sHf1QZ+fRXrsUY6v+YGU07tq8QhqrnGX8fi1GYRb43bYuXijy8sgK/4E4au/JSPmULX24Rs2iODed+Lq1wobp0aGz7v0OM7u+YvIbfMoLdbV7kFcI/+QLrQffDt+zTviE9wWGztH/v78IQ6unVuhb0CrrvSZ+Aw+zdrh6OoFQFZKLMe3LmHHkm/RFeTUdfi1IrD9UNqOeATPoPZYWFqTl5lI/NGNbJ/zirlDu2oBLbvQcfAd+LfoiG/Z87zo06nsr+R5vpSTuw/PzTiAnZMby3/+H1sXT6/9gK9Bp3Ev0mncS5XetvvPtzi66vsr7iOw/VBaDbgb98BQ7JwaUVKsJzc1ltM7FnJy42xKiurX+9oUf6sv5erfmlGvrkRjYcWWnx8i9sByE0d97W7E51rcGCTh1/D4AG8BZ4FDl9w2rK6DqQsthj2LviCL3IQTWNk613j7zLP7OLro5QrtNk6ehIx4gZyEEw0i2QcQ1mME/cY/QnLsKc5FHqVZ255V9g9o0Z4nv1iBriCPnSt+IzM5DntnNxq37ISjqyeYOOH34cNPkp6dxYGIk7g6Opl031cr2C+AHT/MprikhE/m/0Z2Xi5Tb5rA6s+/Y+QLT7J+/+7yvh8/8hQBnt4s2bqRo5GncbCz47ZBw/jj7Q8Z1LkrD30yrVZivNbXOECbiR/g234MycdWc27/YhTFAs9WA2g1+lVcG3fkyILnTRx19bQe/SpNe99N0rE1RG+bhaNXM4J6TcHZL5Q9v9wLqnr5jRWFrvfOwK1JR84d+IezO+ZiYW2HX/vRtL/1Ixy9mnFq1Wfl3V0btyc3KYKkY2soKszBxqkRfh3G0uOhORxa+BIJB/+t/QM2EZ/WA2nWZwq5KZFkJ4Tj0bSLuUO6Zh5BHchLP0f8sQ3o8jKwdnClSacx9H/kFw7/9ylHV0yv9r5Ob5lLypndRm0FWYkmjtg0mrQfwk2vLCI7KZrDq39Gm5uOe0Br2gy+l+bdb2beCz3Iz6w6dt+QbnQc/QTZydGkRB0isO2Augn+KjUK6kheehzxx9Ybnmt7V5p0uYmBj83i4L+fcHT5l1fch52LN6NfW42iseD0ljnkpERj5+pDSN/JDHt+MRu/u4f4o+vr4GiuTGNpQ497ppMZd5y4/UvJT4/D1sWLZr0nM/i5Jeye8xyx+5ZccT8ufi1RS0uI3rmQwpwULKxs8WzWlY4T38I3bBBbvrurDo7m6oV0G073MQ+Tdu4USVFHaRJ2+XOURv4tsLKx58iGBeRkJKIoGvxDOtPv9pcI6zOOH5/uR7FeW4fRm16ncS/SZcLLxB1Zz76/P6ZYX4ijRwAegaHmDu2atOo2nJ43PUxq3CkSo44SVMXzfKmxj3+BxqLhff3cOf91dLnpRm1pZw9Xa1u3gNaopSWc2jKPwqwULKxt8QnpQc8736NxuyGs/OzW2gj5qpnybzUAikKPuz6hpEiHxsKqVmI2pRvpua7vpMLPNBreJ664LFVV9eaOoTZs/XwYhZnnAOj15L9YWNvXaPvCzHPl21+sab+pAMTvbzgVM1v/+Zl1f3yBXltAx/7jq0z4WVrb8MA788hMjmP6U0PRFuTWenzBk8YQnRgPwNHfFuFoV7PnqiY2fj0DgIFPTa2y34cPP4mroxOdH7yTw2ciAPh99TKO//4X3z33Cq0mjy/v+/KPX7PtyEFKS0vL275aNJ+NX89g6k0T+GrRfI5HR5r8WK71NW7j5GlI9p1Yx+E/ny1vj9s9n64PzsE7bDiWtu9QrK3biglHr+YE9byLpGOrOTDvqfL2goxzhI19A792o0k4vOyy27sGtse9aReit80mfPmFSqaYXfPp/9xKGne7zSjht3vG3RX2cXbHHAa8sJZm/R9qUAm/qO3ziNj4MyX6Qvzaj7wuEn7bZj5aoe3k+pmMenUVocMe5djKr1HV0kq2rCg1ej/Re/42dYi1osPox1FLS1j05hC0uRnl7Rnnwhn88Le06DmeQyuqrhyI2reSnx5ogr4gG6/gjtz+4ebaDvuabJnxSIW28PUzGP3aatoMf4xjK7664nPdrOckbJ082PjdvcQdXl3efnbPEsa/v5MWfe+qNwk/tbSYjV9NIvWSJHTUjj8Y8epaOox/jdj9/1R9gQM4ufaHCm1ntsxGl5dB8353496kPRkx1fviaQ57ls1g26IvKdIVENZnXJUJv0Pr53No/Xyjtr3LZ5Aad5IRD35Aq+6jOLa1YbzHK+Mf1o8uE15m718fcvDfz80djkntWjqDzYu+pEhbQJu+46ud8GvdYzRhvcayatYbjJpa9cib+ibmwAry0uKuatsjy7+u0HZi3Uy0uemEDr4fz6YdSY0+eK0hmowp/1YDtBx4Py6+LTmx5nvaj33RlKHWihvpuRY3hhsubaooSqCiKL8ripKiKIpOUZQjiqLccUmfMEVRNiiKUqgoyjlFUV6nksdKURRVUZS3K2k/qyjK7Eva3BVF+UpRlJiy+41RFOUXRVGcLrr9M0VRjiqKkqcoSo6iKCsVRWl/0T4GAOc/JX4tu3+1bH5BFEXZdH4ev4u28VIUZZaiKKmKomgVRTmgKMotl/QZULafCYqivKEoSnxZ3/WKojSv5kNbaypL1pmCX6cJlOgLSawi4VDf5GamoNcWVKtvp4G34BXQnGWz3kVbkIullTWWVta1Gt/5ZF91De7cndWff0/mii0UrtvF4dkLePjmW668YTXZ29oytnd/Nh3aV57sA8gvLGTmsiW0bBxE19Zh5e1bDu03SvYBqKrK4k3rAGgTXDtvh2t9jVvYOACgy6lYqarLTUVVS80yFMyv/RgUjYbo7b8ZtcftXUixvgC/jmOr3N7SxhEA7SXHpZYUoc/PpER/5SHBJfoC9AVZWNldXeWkuejy0qp1fA2dWlpCQVYiltb2KDW88m9hbYfG0qaWIjMdazsnSvRadHlZRu15GUkAFGnzr7gPXX4m+oLs2givzhie66RqP9dWdoYq8YKsJKP2wpwUSktLKNZV729hXVBLSyok+wB0uWmkntmNrbMnto6Nrnr/+RmGvxFWdi5XvY+6kJ+VQtE1Pi/ZybEA2Dq5mSIks+lw07MUZKdwaOl0ACxtHEBRzBuUieRlpVBUzXPR86ztHLn5yensWjaDc6f21VJktcvK1hFFY2Gy/Z1PKlk7uJpsn7Xlav9W27v50WHsSxxZ/jn5mQm1GKFp3cjPdX2i0Wjq9N/16oaq8FMUxRfYBeiBr4AM4GZgvqIoNqqqzi6bI28jYAF8BOQDDwFX/c2rLKm3FQgBZmIYiusDTAA8gFwgGBgHLAKiAW/gYWCzoiihqqomAOHAa8D7wM9l+wTYcZn7tQM2le37GyAOuANYpCjKFFVVL51s43WgBPgEcANeBOYB3a/22Osrt6ZdcWjUhIRD/1Gsrf3KN3MI6zEcgMK8bJ79Zh3BbXuh0WiIizjEvz+9TvjedWaNb+pNE/jxhdfYdfwo78+ZSX5hIUO79uDHF16jmX8AL30//Zrvo12zEGxtbNh57EiF23YdN7R1bRXG3vDjVe4nwNMwv1ByRnqV/cylMCOOgvRY/DtPIDcxnPTInSgaC7xaDcIrdAjRW2aYJeHnEtAGtbSE7Djjx7+0WE9Owklc/NtWuX1W3BGKCrMJ7vcghZnxZMUdxsLajoBO43DxD+PYP29Vup2VvRuKomDj5Elgt0k4eTcnbm/l876Jumdt74qi0WDj6E6TTmPwCx1IUsSOGr1Gu0x6h173GIaF5iRHcWrzbE5t+KW2Qr4msYfX4xvSjaGP/8SBpV9RmJOOR+NQ+t79PhnnThKxo+FUmdeU4bm2wNbRnSadx+AfNpCkU9ur9VwnnNhE25FP0n3yR+xf/C45KdHYu3jTbsxzFOvyObH2xzo4gmtn5+pDSZEOfWH1K6wtbRzQWFpjZetIo+AutBr6KLq8jGrPBdiQWNnYYWVjj5WNHX4tOjHsgfco1uuIPLjB3KFdNUtre3xb9iTu8Dpa9b+LTje/gIO7L8W6AmIOrmbH3FcpzEk1d5h1asT909BoLFj961v4N29/5Q3qmQnTNmNt50RpSTGpUQc4+N8XnKthhbGVrQMaSxus7ZzwbtGNdqOfRJubTmrU/lqK+tqY4m91tzs+JC8tlpPrZ9K0+8RajNZ0bsTnWlzfbqiEH/AeUAp0VFU1q6ztB0VRVgIfKIryO/Ay0AjooqrqAQBFUX4DTl/D/b4EhAJjVVVdelH7O4pSfrnvKBCiXlQjrSjKHOAk8AAwTVXVZEVRVmBI+O2sJGF3qYeA1sDtqqouKNvnT8Bu4DNFURaoqnrxTP5WQPfzbYqiZABfKYrSRlXVY1d36PWTf2fDH534fddvEsA7MASAqdP+4OyJvfz6zhTsndwYcfcrPPbJv3z7wk2c2m+eE2ofj0Z8/fRL/Ll+NZPffbW8/Yd/FjH9qRd5btJd/LBkUY0rBi/l18gTgPi0iifW59v8y5J5l+Pr4clDYycSGR/HtiOHrime2qKWlnBw7uO0mfgBYeMvzDNYWlzEyeXvc27PArPEZevshT4/k9JKFgzR5STjHtQJxcLqsguKFGtz2Pf7o7Sd8D6dJn9V3l6kzePAvCdJPlHxBMzC2p6hb1yYzL9EX0js7j8JX/6RCY5ImMLYd7di6+gOQGlJEbEHV7Dnj/9Va9vSkiLiDq8m4dgGCrKSsXf1plnv2+k66V3cA8LY+ftztRn6Vdn3z+fYuXgSOuAuWvW9rbw9+sBqVn99P0XaPDNGV7vGvbfd6LmOObic3fOq91wnn9rB7nmv0P7mlxj+woWhnTnJkaz8cAzZSddyWlY3fEIH4hHUkbN7/qrRl+Sukz8jsOOo8t/Tow9wYNEbFNUgadhQDJryBn1ueab89+Szx5n79i1kJkabL6hr5OzdFI2FJV7NO+PfZgCHl39NeuwxfFr2pM2wh3APDOXvt4bcEFXcAIGtutFjzFT+/OjeBrcYi64gh/CNv5FyZi+6/CxcfJvTZtjDDH92PltmPc3pbX9We1/9HviGpl1vKv89JXIf239/GX09fUyu5W81QJPOY/FvM4jVn45DLS2prTBN5kZ+rusri+u46q4u3TAJv7LE2gRgPmCpKMrFYytWASMwVOCNArafT/YBqKqaqijKPOCxq7z7CcD+S5J95/etlv0sPxNUFMUCcAXygFNAp6u831FAPLDwovvTKYryA/Aj0BlDxeN5sy5JAJ6vIAwGjBJ+iqJkXenOV7/W+uqirmWWtk54hw4lPy2GzLMNc1hBddjaG4ZDJcdG8OP/LlxVO3VgI2/8foixU9/mUzMl/G4ZMARbGxt+Wf4PHi6uRrct3b6Fp2+9kyFdujNjqeFLnoOdHbbWxkP3rCwNH1+Xbq/V68gvNJxE29vaAqDTV5zeUqszvOXsbWwvG6edjS1LPvgcRzs7xr7yDMUlxdU/yDpWWqylID2GnPhjZETtRmNli1/HcbQe87ph6Pqh/+o8Jo2VHaUllU8tWlL25dfCypbiKlYQLtEVkJccQUr4BjJjDmBl70qTHnfS4bbP2T/nMdLOGBc4lxRp2T3zXhQLS+xc/fDvcBMWNg5YWNtWa1VgUfu2/PggFlY22Ln60KTzGCysbLGydUSXl3HFbVMj97H5h/uN2k5vm8egJ+bQrNdtnNk+n9TI+vW5XlpaQl5GAnFHNxG5dynavEz8Wvag/YiHGfH0ryz79HZK6/Fny7XY9MMDWFjZYO/qQ5PON2FpZYuVrQO6vOpVS2vz0kk/e5jE8C3kpETh7BVM2PDHGPTkHFZ/NoGCejxEzNEziO53f0lBZiKHl7xXo21PrJxO5Pa52Dh64NWiJ65+rbB2aNhDXC9n74pfOL1/LXYOLgS27k5Qu344OHuYO6xrYmVnmI7CztmTzb88w6nNhuvzZ/evoKgwl87jXyKkz+2Eb/jVnGHWCY2FJROf/Y7TB9ZzZHPDu8h+fM1Pxg2HVhOxZT4T399KjzumEb13KcW6K0/LAHDg308J3zgbWycP/Fr3wT0wtDyhVh9dy99qa3sXukx6hzPb5pMW3TCq2m7k51pc326YhB/giSGJ9hiXT9x5Ak2A7ZXcduoa7jsYqLLERlEUDfB0WWxNMQwpPu9qxxE2ASLOJxUvcvKi2y9O+MVe0i+z7Od1dZbp2240FtZ2xB+on8OoFI0GJ1dPoza9rhBtfs2uCunLrhzvXjXPqD31XCRRx3bRrF1vrG3tqz0noCm1btIUgPXTf7psH2/3Cyf83z77CveOrHy+t7RlG41+n73yP+77wDDUs0BrWOHPxrri3IW2NoYEYoGu8lUAbayt+eeDL+jSMpR7PniTbUfq7yS71o6N6P7IQuL3L+b0mgurXyYeXkq3qfNoPeZ1Uk9uqvNFO0qLCrG0rvyLm0XZ3GslRZdfhdHJO4Sej/5J+LIPid1z4cpqwuFl9HtmGW0mTGPTp0Ph4smj1VLSI3eW/xq3dxE9ps6h+4O/se2bCail9SixohiGylyspEjXoKcZUBQNNk7Gz3mJXkvRRcd08eq6UTsX0ueB7xj+4j8sfWfg1c1Tp6ocW/UtfmED8W8zxCwJP0XRYOdsPEdbsV6LvjCHoY/9iG9IN+Y+37389R61dxlZSVEMmjqd1v3v5PiG3+s85mtV6XNdpKWo8KLn+vSFU4zIHQvo++D3jHj5P/57q/8Vn+sWfSbTffKHLJs2lKyEC6dgCSc2Meb1NXQa/yrbZj1hoqOpHkXRYONYyTFf8p518Aik/xPzQVXZ+sM91fqCfLHsxFOQaDjmuP3/Edz7Tvo++hsbp08iPdq8CW1Fo8HBxfgcpUhXeNWVWxkJkWQkGBbDOr7tH5p3HsI97/+HisrRTYuuOd7apCgabCu87wspKVtduLS0hNPbFxrdHrH1TzqPfwm/1r3rdcLPVM/zgNuex8OvGb+/PcmU4ZnU5Z7Hiz/LLqbLzyR842w6j38Z7+ZdiT++qVr3k3kunEzCAYjavYRWA+5m+PN/svyDsSSf2XNNx1BTtf23utOE10FROPhP/Vqc5UZ8rhuyhjKvnqIoLTCMJO2NIW8SA/wOfHlJUVcvDFOndQJyMOSH/qeqaq1+Gb+REn7nXzGzMcxLVxlTDVu9mlk+XwWmAbOANzDML1gKTKfuFle5XL11hVmGVVV1vdLO1rweWvVydGbi33kipSVFJBz4x9yhVMrNK5BpC43zy7tWzmHOh1WvRnuprJR4/IPbkJORVOG27PRENBoNdg4uZkn4nR/JPuW910lMS6u0T1TChYUsPpn/G3NXrzC6/fMnDEP3nv/2C6P2hPQLw3cTzg/bbWR80npxW3xqxYUuzif7hnTpzgMfv8O8NSsq9KlPArreirWDG0nHVhvfoKokH1+Da+MOOPuFkhG1q/Id1BJtTgqOXs3RWFhVGNZr4+yNLi/jssN5AYL63IuFlS2Jx1YZtZcWaUk5uYmgXlOwd/OnIKOK1dTUUhIOLaXN+Hdwb9qF9Mi6fQyqYu/qy4g3txq1xexZzP4/XjJTRNfO3t2P8e8bL14QuXMhO3979jJbQOTORQR1HUdgh5FE7qj+kJmL5acbXgM2jua5PuXYKID7vjU+hTixaR67Fr5Pq763cXjVTxWS22d2/cOgqdPxb92nQSb87N39mPjhXqO2MzsWsGP2M5fdJnLnIpp2G0/jjqM4s/2PKvffZuSTZCedMUr2AWTFnyQ76QzeIT2uOvarZefmx5h3jK8JR+9exN65L5T/bu8ewIAn/8DSxoHN395pSN5do5i9S+g06T2a9Zls9oSfi2cAz/920qjtwNo5LPn8YZPs/8z+deRmJNNtzEP1PuHn4OHPnV8YXww8tfUP9ix4FwB9fhalxcZV7gXZyQDY2NfvBVhcPQN4eY7xa3f/mjks+uyhau/Dyd2HgXe8zP61c1EUBQ+/YACcG/kDYO/sjodfMDkZSTVeBMSUHDz8uf2zA0ZtEdv+ZMvMJy+7zflFGGydrr5q68yOxfS6+xNaDbqnzpNAtfm32j2wDc163c6RZZ9j7eBWXp1sW5ZgtHX2xNEziILMhArvj9p2Iz7XonYpiuIP7AGygW8x5HD6Ah8CYcCUsn4dgPXAceA5IAB4AUNh2E2X7teUbqSEXyqGxTEUVVUvu1qBoigxQItKbmpZSVsmhqrBi7e3Bnwv6RcJtLlCfLcAG1VVfeCS/bkCF2dEapJEiwFCFUVRLqnya3nR7TcUJ59WOPuHkXJiPfq8yhNN5paTkcTXz44yastOq/mwpZjwfYT1GI6rp3+F29w8AygpLiI/t2ZVB6Zy+pyhmDQtK4v1+yuubHip8LNRhJ+NMmrLzDVcZa5q+6NRp9HqdPRs067CbT3CDG37Tp0waj+f7BvWtScPffoes1fU/VDYmrJx9gbAMBuAsfOrjJlytbHqyj53DM+QvrgEtiPz7IUhHRpLa5z9WpFxhS+uts6G+RUNBdDGFI2l0c+qaKwM1YRWdq7VDb1OaHNT2frDFOO2si+DDVVhdirrpt9+SVvFiw4Xs7Q2DKu3uYbV65y8DF8ktTnm+VwvyEpmyXvGVcj5GYk4uvsBlb//FIuy96ZFwzwVK8xOZe2XxlU7BVlVv34trKr/XNu7+pCbWvlpiqKxNMvjps1JZdO3dxq3ZV+4aGTvHsDAp/7Eys6Zzd/eSda5qheEqi6NhRUajUW9WOExLyOZX/832qgtNz3RpPdhaW2DfQNYpbcwO4XlH08wasvPTKIwJ5XctDgc3f2xsLYzmqvPwc3wmVBops+q6srNSGbmy8bnojk1fJ4dXb2wsrGjx5ip9BhT8aL1wNtfZODtLzJ32p0c27rkmuK9FoXZKaz4xHhBiUtXB7+Us3dw2bZXv/iKxtLwvrYxw3D92vxbbe/uj6LR0H7si7Qf+2KF27vd/j4AKz4YSUZsxUX1atON+FyLWncXhnxQH1VVz//R/7ls8dTbFUW5v2zKtA8wjNocoKpqHoCiKGeBGYqiDFJVtdbm2WqYZ5lXQVXVEkVRlgC3KYryoaqqRpetFEXxVFU1FVgBPK0oSqeLFu3wBCZXsttIoN8lbQ9RscJvCfC6oig3XTqP30XJuBIuqaRTFOVWwB84c1Hz+ckDXKs8YIMVwDAMycRFZfu0Bh4FkoGGMalCDdi6+KKxsqUwI67SoXv+XcoW69hfP4fzAhTrdSZZTGPvuj8ZPuVleo25jx3Lf6W0xFDA6d+sLU3DunPqwEaK9XW/civAwg1r+GDqE7xz/yNsOrgP7SVxODs4otXr0BddvvqrOvILC1m6YwsT+g2iXbMQjkRGAIY5AR8cM56IuBj2nLhQlWNtZcWS9w3Jvkc+e59flpnvBPRyKnuN56cYPiL8O40jJ/5oeV9FY4lvu9GUlhSRmxhe57EmHllBswEP07T3PUYJv8Cuk7C0tifh0IWPQ3v3QBQLK/JTLyR281Ii8QzpS0DnCURtmVnebpiHczD6gizy02PK2pwpKSqsUDFoYWVHYJdbUEtLyDpXtyeWV1JarCc1orIZJBqu0mIdSSe3Vmi3sLZDURSKdcZVHIqiIaT/vQCkRl+46q5oLHHybEKxvtBonjZrBzf0+ZlG+9BYWtNujKHi99zRtaY6lBopKdIRd3RThXYbBzdKS4oJ7jKaHX+8YzQMKrS/4bQiJfLCe8PS2g6nRgHoCnKumDwzt9JiHYnhFZ9rS2s7uMxz3WrgvQCkRl30XFtY4uQZRIm+kPyMCws1ZSdG4BoQSqOmnUi76LXRKLgzzt7BxB+t+5XmS4t1pJyq/D1r7+bPgPPJvu/uIjPu8oNGFI0ljp5NKLnk9W3r5Ik2t+KXyhYD7gMgI9r8U0sUF+mIOrjxyh2vwNHNm7zMiq/xDkMmY+foyont/17zfdS2kiId8ce3VHrb6e0L6XTz84QOvIejqy+sKB062PBcxh6p+9dvTRQX6Thzjc9zRtJZ5k67s0K7d5PWDL37DfavnUv4rhXEnrjyhd/aVFKkI+FExedR0VhgaWNfYbing7sfrQfdizY3neQzF6qcFQtLnL2CKNYZf5bZuXhRmF1xNEnYUEMSNMUM01DU5t/q9LOH2PJzxUpQ75CetBxwHyfW/kha9AHy0uq+7uRGfK4bsgYypNe57Oelf9CSgCKgRFEUZ2Ao8On5ZF+Z34EvgUmAJPxM5BVgILBPUZSfMcxl1wjoimEsdRCGcdVTgDWKonwNFGBI4sUAl5YJzQR+VBTlL2At0B4YjnFFHsCnwK3A34qizAQOYZgvcELZv7PAMuBNRVF+BXYAbTEkGaMu2ddZDKWijyiKkoshAbhbVdXKljP7GXgYmKMoSlcgDrgD6ABMuWSBjnrLt8NN2LoarohaObihsbCi6QDD0BFtVgKJFyUN2tzyIe5Nu7HlsyFos4yr4jSW1vi2H4M2J5nUiMpP0Oo7d+/GdBtuOHnyDQoFoE3vUbh6Gar49qyeT0ayoXouJe406/74guFTXuKZr9exf/1CHJzd6T/xMfS6Av7+7hWTx3fX8NE08TYUuHq6umFtZcVrdz8IQExyInNXLwcMw2gf/eIDZr70JuFz/2bO6uXEJCfi6epG2+DmjOs7gNApE4lJuvaqgf/99A2DO3djzRff8+XCeeTk5zH1pgn4N/Jk9MtPGfWd9+YHjOzRm7V7d1Gg0zJ5mPHV7SORpzkaafqVIa/1NR5/YAmNe04hsPsd2Dh7k35mOxZWdvi2H4OTbyuit/6CPr/uqzlzkyOI2TWPoF5T6DT5G1JObcbRqxlBvaaQHrWbhMMXjqvbg7Oxdwtgxf8uFFNHb/8N/04303L48zj5hJB59gBW9i4Edp2ErbMXx/59p3z+Po/grrQZ9y5Jx9dQkB5DsS4fO7cA/DvejJ2rL6fXfVPhM6E+s3Pzo3GX8QA4+xhW3PYNG4ydqw8AsfuWUFiPFyy4lLNXMEOfX0zsgeXkJEeiz8/CztWHoK7jcPFpTuTOhaReNMzF3s2Hse9sITliB2u/uLW8ffCTcynITiYj5giF2cnYuXjTtPtEnL2DObnhF9LPHjLD0V2eLj+TQyu+p9NNT3HHx1s5vv638kU7WvaZRFZSlNFwXu/mnZn41gpObJrHuh8eLW+3tnOm/UjDZ4KDm+Ez1q91L7pOMFRPRO1bQXqsaarJrpWTVzDDX/ybmP3LyEmORJefhb2rD027jcfFpzlndiwwmhvK3tWHce9uJenUDtZ8fqHy4vDSz+n/6C8MfXYBEZt/JyclGmevpoT0v4fSYj2Hl35R2d2bhaWNAwOe+hNHj0BOb/oVJ69mOHk1M+qTfGorulzD6aGdqw8jX99AyumdbPr6QpXN8FfXkBa1l8y4YxRmJWPj6IZ3q754t+xDVnw4EZt+qdPjqikXr0A6DDaco3g1MSzc1rL7qPIhnIfWzyc7xTA8bsq0JRTkpBMXvofs1Dhs7J1pEtaLVj3HkJ16jg1zarbQSX1zeLlhlc7ud7yDi08z0mOP4xPSnRa9byX++BaidtW/C4rV5erVmE5D7gDAq4nhXLR1j9G4lI0oObDuD7JSYtEV5FRauVeQbXgfJEUfN2tl35VY2Tpw26f7iTmwkqyECHQFWbj4NKdl/7uwsnFg448PG03V4ODmy60f7iTx5HaWfzSuvH3ie1tIOr2b9LNHyM9KwtbRHf+w/viH9Scj7njFxSLMyBR/qwuzk4k9sLzCvi1tHABIiz5Q6e3mdCM+16Ki6ixKWsm0ZpsxTM32i6Iob2LI0/QD7gU+VlW1VFGUthjybkYZX1VV9YqiHAI6XmvsVbmhEn6qqiYqitINeAtDJtUbQ3LuCPD6RX0GAt8A/8NQevkjkABceqY1A8MCGw9gWOV3K4bs7fpL7jdHUZQ+wLvAOOB+DFnfNVxIDn4AOAB3ArcBB4DRwEeX7KtYUZS7gY/L4rIE7gMqJPxUVS0sO5aPyu7TCTgBTFJVtX5PjHIR/84TcW/azaitxZCnAciI3mOUDKmKV+hQrOxciNv9p/Ek/w2Ih28QNz34tlFbx/7j6djfkBiIPLKjPOEH8N+MN0lPiqHf+IcZ/+iHFOkLiTi4mWUz3yHxrOkrvh4YPY4BHbsYtb039XEANh3cV57wA5i94j8i4mJ44fa7efjmibg6OpGWncWp2LO8MfMHkjKudq0aY5HxcfR+7D4+evgpXpl8H9ZWlhyIOMmIF56oMBy4S0vDievQrj0Y2rXi/FBvz/qxVhJ+1/oaL9Hls+enOwge+CieLfvTqEVf1NIi8lLOcPyfN4nfZ76V8U4s+4DCzHgCu92GZ6sBFOVnErNzLhFrv4YK6wkZ02YlsOO7W2k++HE8mvXEt90oSop05CaGE77iI5KPX6jmyk2KIOXkRtybdsOvw01YWNlSVJBF1rmjHPvnLVJPba7tQzUpB/dAwkY9b9Tm334E/u1HAJAeta9BJfwKMhOI3v0XXs27E9hhBFa2jugLc8mMO8bRFdM5u6d6X/piDiwnsMMIWg68H2t7Z4p1BWTEHefI0s84u69+VgRtm/s6mQmnCRt0D13GP4+FpQ35GQkcXfsLuxd9gP4yk4VfzMbRlZ63vWHUFtimP4Ft+gOQlx5fbxJ+BVmJRO1ajFfz7jTuOLL8uc6IPcqRZV8Svefvau0n7vBq1n15G2HDH6N579uxsnNGX5BNwolNHFn2JZkmGi5rCtYObjg2agwYqvEqmxdm41e3kZpb9TDO05t+xbt1X5r3vRtrB1dK9FpyU6I48t/HnN78q9HQ0PrIzSeIIfe8ZdQW1mccYX3GARBzfEd5wm/fyl8J63MznUfci72zB6UlRWQkRrFt0edsW/wVhWaacsRUirR5/PfeGLpO/B9NOo2kZf/J5GckcPC/Lzjw7+eoDfQ8FMDdpwnD7n3bqK1N33G06TsOgLPHdpCVcuk6gA1PsV7L2X3L8AzuRJNOI7GycUCbl0HC8S0cWfENqdWsuD229mcCwgYSOvh+bBzcKC7Skp14hr2L3uP42hkU6803f+GlTPW3uqG5EZ/rhqAhVPipqrpGUZQ3MCT9Lp7b5U1VVaeV/f/8dG+VVbIkAj1rMUSUigu4CmEa9XXRjtr075ZLCzJvDN+rrc0dQp1b3d88w6HNqbjkcuv6XN+02gZRDG1SBYU33usbICOz4a6QfLVcXRzMHUKds7WpuHL7jeDo6aufg6qhCvSyN3cIZhGVlH/lTteZ5n6O5g6hztna3pifZVpt3S72UR88ODu1wiKa17vmH75Vp7mEM/9756oeY0VRJmMYmbkEQ7HYaAwFWY+pqvqjoihTMAzf7Xx+yriLtv0dGKWqaiNqyQ1V4SeEEEIIIYQQQggh6q+GUOGnKMrtwE9AiKqq54fe/K0YVhz8TFGUBcD58nybSnZhe9HttaL+P4pCCCGEEEIIIYQQQtQfjwH7L0r2nfcfhuna2nNhKK8vFflimDqu1kiFnxBCCCGEEEIIIYSoFxpChR+GNSEqmy/DquynJXAQKAa6AOUTGSuKYo1hMdX5tRlgg3gUhRBCCCGEEEIIIYSoJyKALoqiNLuk/Q6gBDiiqmo2sA6YoijKxZONTgEcgVpdTFUq/IQQQgghhBBCCCFEvaBRGsQ6JZ8CI4HtiqJ8C2QAY8raflRVNaWs32vADmCToigzgQDgeWClqqrrajNAqfATQgghhBBCCCGEEKKaVFXdAvQCDgCPA9OBZsD/gCcu6ncAGALogC+BqcAM4NbajlEq/IQQQgghhBBCCCFEvdBA5vBDVdU9wKhq9NsG9K79iIw1jEdRCCGEEEIIIYQQQghRLVLhJ4QQQgghhBBCCCHqhYZS4VffyaMohBBCCCGEEEIIIcR1RCr8RK1pf+tT5g6hzs1YfuMdM8Dq0Tpzh1Dnhm+2MXcIda79rXeYOwSzeOrQ5+YOoc7Z2lqZOwSzKNCWmDuEOufspJo7hDqXl681dwhmUaLeeM91amaBuUMwi+zCG++5btulvblDqHNH9x02dwhmEdTYy9whiDogFX6mIY+iEEIIIYQQQgghhBDXEanwE0IIIYQQQgghhBD1glT4mYY8ikIIIYQQQgghhBBCXEck4SeEEEIIIYQQQgghxHVEhvQKIYQQQgghhBBCiHpBhvSahjyKQgghhBBCCCGEEEJcR6TCTwghhBBCCCGEEELUC1LhZxryKAohhBBCCCGEEEIIcR2RCr/rgKIoQUA08KyqqtPNG40QQgghhBBCCCHE1bGQCj+TkITfZSiK4gM8AvyjquqhSm6/CXgBaA04AknAPmCWqqqr6jDUG0pcQiZrtoaz90gM8UnZ6IuK8fd2ZUDPFtw6qhN2tlZG/WMTMvhx7jYOhZ+juLiEkKZe3DepJ53bNDbTEVybvqPupHO/UTRr3Qk3Tz9ys9I4G3GEv2Z+yJljeyv0H3f/SwS36khw6454BwSTknCWx0eHmCHy6mnabypOfqE4+4Vi7x5IYWY8Wz8fWqN9KBpLArrcgn/nidi5BwJQmHmOhIP/ELdnAWpJkcnjfuWu++kU0orOLVsT7BfA2cQEmk4abfL7qamQwCZ8/OjT9O/QGWtLKw5EhPPWrB/ZeMD4tdKvQ2cmDRxKv/adaOLji66oiIi4GL79awF/rq/dj7NHuvfmke69L3t7UUkJXb/7HIBDT730f/buOzyKan3g+PfsJtn0SjqEQIBA6L1J700BFQugeK/Yu1712tCrYvdnVwQVRQUBBaUjSO+9JRBISEjvveymzO+PSUI2vWyyAc7neXhCzpR9Z3d2svvOe86pcV9f7N/NkqMHTRpfc+k88l6G3PM+AL880QV9dmqdtrNz9aXn1Kfw6TIMWxcv9DnppESe4czmL0kIbVnPRecxD+DbfRyOnu2xsnXGkJtOZkIYF3Z8T/Spup1nPt1G0+GmOTj7dsHaoRXFhXqyk6O4fGg1F/f8THGhvomPonG8O/al68g78QrojYd/d6xs7Nnw6YOc+efnKtfXWlgxZNbzdB15F/au3mQlx3Bm+zIO/vExxUWFzRx9wwWOvJfBc94DYPlTQXU6v1t3H0unEXNxbR2EtYMbRYUGspOvEHZgFRd2/kRRC3+tb4T3dEWtA/vRa/Rd+HbsjVf77uhs7Fn94XyO/135/G7TeQDDbnsK74Ae2Dt7AJCeeIUzu/9g35ov0OdmNnf4DeLTsR/dRqnvac926nt63ScPcHp75WO2tLZj0PQn8erQG6+AXji28iXyzG5+fmmiGSJvuLZd+jFw/F34BfbBN6A71rb2/LhwPgc3Lau07j0vLWbwpLnV7isx6hIL7u7WlOE2mFbngG+/u3BpNxQre3eKCnLJS4kg+tBSsuLOVrudhY0zfkPux869E1b2rdBYWGPITiIz9jSxx5ajz4htxqOovz7T/0Of6VV/3jq0YgFnNn9V6z68Ow9hyot/VrnsysmtbP1kdqNiNAVbt7Z49ZyGW8AQbFzboLHQkZcaRcK5LVw5sIzigrxa9+HRdQKtOg7DwScIO/f2aLSW7P14HPnpLfs1lm4sMuFXPS9gARABnCy/QAjxHPABsAt4B8gFOgBjgTsBmfBrIht2nGXNllMM7RfAuJs6Y6HVcPxcNEtW7GfHgVC+efsudFbqaR0Tn84jr/yGVqvh7pv7YWerY/32Mzz39ho++O90+vVoa+ajqR9LKx1PvL2Uy+dPsm/LKhJjL+Pcypvxt83n7R/38MWr/2LPxl+Ntpn9+Ftkpadw+fwJ7ByczRN4PXQc/zSG3HSyYoOxtHZs0D663boQ755TSTi7hehjqxFCi3vnkXSe8hLOfr05/duzJo4a3nnwcVIy0jkeeh5neweT778h2vu0Zv/XSyksKuL9X38kIzuL+dNmsuWjL5n03ONsP3aobN33HnqC1u6erNmzgzNhF7GzseGO0eNZ/vo7jO7bnwfef7PJ4tx+KZQr6WmV2ju1cmde34HsvhxW1vbSlvVV7uOhgUPxc3ZhV7l1ryU2zp70u+0VCvKzsbS2r9d2Ny/YikZjwYVdy8hICMfW2ZPA4XOY9PwfbPvsHqJPb2vCyOvHzb8XOSlRxJ77B312KlZ2zvj1nsrwB5dwet0HnN30aa37cPbpglJcTPj+FeRlJKK1ssY9YAB9b38Dn25j2PH53c1wJA0X0HcCfSY9SErMBRIjztC6y+Aa17/lPz/RadA0Tv39IzEXDuEbOJDhcxbg4h3Ahs8ebKaoG8fGyZO+M1+u9/nt0rozSnERoXt/JS8jAa2lDZ4dBzLgzjdp3WMsWz++owmjbpwb5T1dUWD/CQya9iBJ0ReIDz9D267Vn9+tWnfAUmfDyX9WkJUSh9Bo8O3Ul5F3vUC3YTP46olhFBrymzH6hgnoN4G+k9X3dMLlM7QJqv6YbR3dGD77FbLTEoi/dAK7kkTntabboImMmPEQ8VcuEBN2hoDu1R/znj+XcP7oP5XaA/uMZMiUezm9f0NThtpgVg4edJnxEVpLG5KCN5OfHo3Wyg7bVu2wtG9V47YWOnusnVuTEXUUfVYixYV6rJ18cQ+aiFuH4Zxb9Th5aVea6Uga7sCvr6DPSjFqS444Va99hOz4sdKNipy0lpEM8+kzk9YD7iLp/A7iT6+nuKgQl3YD6DD2STy7TeTIt3fVehOxzYA7cWzdg+z4C+SlRmHn3r6Zor8xyAo/07gmEn5CCC1goShKpXedEMJOUZScZozFAngV2KwoyqQqll+bf71rUNPz39xGDurInBkDsLfVlbXdMr4nrb2dWfbHYdb/c5ZbJ/YC4Ntf95Kdo2fxe3fT0V99WSaM6MK9z/zE/323g58/uRchhDkOo0GKigpZcP8Ygo/tMWrf/sd3fLz6JPc88x57Ny1HUZSyZY9ODSQx5jIAH606gbWtXbPGXF97PhpPXlo0AEMe/xOtlW29ttc5uKvJvuBtnFrxdFl71KFf6X//Mjy7TsDC+g0K801bOdB+1lQux8UAcObHVdjb1C/u+tjx2WIARj0xv8b13nnwcZztHeh7/92cuhQKwE9b1nPup9/58pkX6Tx7Rtm6L3zzGXtPn6C4uLis7dNVv7Ljs8XMnzaTT1f9yrkmSqZdTEniYkpSpfY+PuMBWBt8uqxt44XgSut52Nvj6ziZcwlxVe7nWjBkzrtkJkWQHnOBDkNur/N2HYfcgY1DK7Z9di9XTl69zxR+aA23v3uIwOFzWlRyYN93j1Rqu/DPEia+uIku4x7m3ObPUZTiKra8Knjrl5XaQnf+gD47hU4j5uHWthcpkSdNFbLJHd+0hENrPqFAn0vgkOk1Jvza951Ap0HTOLz2M/754b8AnP77R/Q5GQyY/gQnt35PzPlD1W7fUgya/Q5ZSRGkx14gYHDdz+8zm76o1Hb+n+/Iz0qhy+j7aNWuN8mXT5gyVJO5Ud7TFR1av5jdq/6PAn0u3W6aUWPC78S2Xzmx7dcKrYtJunKBSfMX0mXQFM7s/r1pAzaB45sWc/AP9Zg7D5leY8IvOzWez+Z1JCtF/bzwn5WJzRWmSe1e+y1/L/8YQ34uvUfOqDHhd/ncIS6fq3ydGjhBvTmzf/3SpgqzUQLG/RchtJxZ/gAFuXWrzi2Vnx5N8O9PVWpPDdtDt1lf4tljOhG7PjNRpE0n8vhGspOjGrWPxLCjXDqw2kQRmVbCua1c3r2YIn12WVvM0ZXkpV6h3YgH8elzK9GHK16jjJ394yUMWYkoxUUETnlZJvykFsmkaVMhRBshxA9CiDghRL4Q4pIQ4tOSZUuFEBFVbPO6EEKp0KYIIT4RQtwjhDgP6IHBQoh5JctuEkIsEkIkA2fLbTdVCLFfCJEjhMgQQqwRQnSosO+dQoiTQohuJf/PFULECCGeL7fOSKD0U+QPJY+pCCHmAa0AR2BvVc+Boihlf72FECNLtrtVCPFWyfOSKYRYJoSwFULYCyGWCCFShRDpQogPRYUMVMk6/1cSo14IESyEeLgOr4W25HFyhRDjS9o0QojnhBAhJfuKE0J8LoSwr7Btlc9/bY/ZHDoHeBkl+0qNHhIIwOUryQDk5Rew71g4vbq2Lkv2AdhaWzF1dDei4tIICUtonqBNpLioqFKyDyAjNZHg43twdvPEydU431ya7LtWlCb7GkqrUxOa+szKH6L1WUkoSnGTdPkrTfbV1Zi+A9ny0VekbdxN3raDnFr6Gw/ecpvJ4rG1tubmoSPYefJoWbIPICcvjyXr1xDo50//Ll3L2nefPGaU7ANQFIXVO9Uvlt3aG11Gm5y1hSUTOnUhPiuTfZE1n8O3dOmOVqPhj3Ona1yvpWrbZxJtek1g/0/PoxQX1WtbSxu1mjQ3Pd6oPS8jkeLiIgr1uSaLs6koxUXkpcdjYWWL0FrWvkE1clLV96CVrZOpQmsSuRmJFNTxdQkaPguAI+uME1+lv3cdcadpg2sCfr3V8/vAzy+gFNeczK2rnFT170RLfa1v5Pd0dnrdz+/qpCeqlU829s4miKjp5dTjmIsKDWXJvmtZVloihvyGv86unn507jua8LMHiYsIMWFkpuHg0x1Hn+7EnVhJQW4qQqNFY1H5u0d96bPU7x1aXd2rfs3N0toeodE2ah8WVrZoLRv//JlaVuw5o2RfqfgzmwCw96z9s68+I67e13mp7rQaTbP+u16ZrMJPCOELHAYcgEXABaAtcAfwZAN2Ob5k2y+BdCAO8C9Ztqjk9wWAZcnjzwO+B9YDz5fE8TiwVwjRU1GU8tkdN9Rut6uA34DbgfeEEGcURdkEhAAvA28D3wKlWZb9QCKQB9wshPhKUZTKfdEqexXILtlfN+BBIAtoV9L+MjAJeBY4BSwrOSYB/AWMLInjLDAV+EoI4aooyttVPVhJFeIvJetOVRSltJb+O+DukufpE6Aj8BgQJIQYq5QvDav6+W+xklKyAHB1Viurwq4kYSgoomsn70rrBpW0nb8UT1AHr+YLsgm5efhSYNCTk5Vu7lDMKi81ityUK/j2nUlWXAgpYQcQGi0enUfjETSWy7sXm32Mr/nTZvLNcy9z8NwZ3l62hJy8PMb1H8Q3z71MgG9rnv/qk0Y/Ro+ATljrdBw4WzkJdrAkMda/c1eOhJyrcT+t3dUEckJqSo3rmdr4joE46HQsP3WMYqPLUmW3BHUn12Bgc2jL+9JQG0trewbNfocLO39SK5VGzavX9jHndtJzyhMMnvsuR1b+j8yEcGydveh187MU5udwdsvXTRN4I1nZOiM0GnT2rvj1nop30EgSQvfX671pobNDa2GFhbUD7gH9CRr3CPnZqSRHtMyKr4bw7tiHzOQYspKNEwRZyTFkpcTi3bGvmSKrG0trewbevZDQXcvU83vkvAbtx0Jnh9ZSh6W1PR4dBtBt4qPkZ6WQHH7ctAGbwI36nm4MS50NljpbLHW2+HbszYR/v0WhQc+lE5W7gUrXh8GT70Gj1bKvhVb3ObcdCIAhK5FOU97Eue0AhEZLXno0MYeXkRK6vU77ERotWis7hMYCaycffAfcA0BG5OEmi92UZr65CysbB4qLCkkKP86Jvz4m+kzdjr3U4LvfZsT9nwOQER9G8PbvOff3t00RrslYO3kCYMhu3s++ktRUTNml913AHehXfpILIcQrDdxfJyBIUZSy8hQhRGmVWRIwXinp+1NSofYJ8KWiKI+XW/834BzwNPBiuX23Bu5WFGV5yXrfAZHAv4FNiqIkCCE2oiboDiiKYjTyrhDiA+A14IoQYjdqtd9mRVFq+qYxUlGUwpLt/VAnBPlFUZS5JW3foo4XOI+ShB9wMzAKeFFRlPdK1vsS2AC8KoRYpChKcoXYLFGTmOOAiYqi7ClpH1ay79sURfm93PpHgBXABIzHHqz0/LdURcXF/Pj7IbRaDWNv6gxAcqray9vdtfJdtNK25NTKd3WuRb1vmkjH7gPYtf5nCgxm73VtVkpxESd+fpRuty6k64yr484VFxZwfsPbRB/+zYzRgZdbKz578nlWbN/C7P+9VNb+9dpVfPLEf3hm1hy+XrOq3hWDFfm0cgcgJrlyF9fSNl/3mkcf8HZz54GbbyUsJoq9p082Kp76mh7UnWJFYW3wmRrXG9Daj9ZOzvwZfIYcg6GZojOdfre/ihAajv5e5b2bWsWf38f+ZS/QZ/rzTH5hTVl7RnwY696eTEbcRVOFalJTX9+Ntb0rAMVFBUSd3MiRFS/VspWxQXM/xq/P1Ylxki8f58iKlynIuzYG+q8Le1dvUqLOV7ksKyUWh1a+zRxR/fS9TT2/j/3RsPO71E33fYp/v6llvyeFHePgr//F0AJf6xv1Pd0YY+95jWG3PVX2e0LEOX5acCupcddWDwWpboQQDJ58D/m5WRz7Z5W5w6mStXNrANqNepr8jBjCtr2H0Fri3es2Ooz/L0JrQXLIllr34+TXj8CpV68FhpxUIvd+TfKFltstH0Cfm0nIjh9JvHQEfU46Tt4d6Db+QSY8/Su7v3+Si3tX1LqP4sJCIo9vIur0NnLT47F19qLT8NkMnv02bn7d2P3dE81wJA0gNLQb8RDFRQXEn26Z40veSK7nqrvmZJKEnxBCA9xCFTPaVqgaq49/akg2fasYD/QzDnACVgohyo+kmoVaMTeywvYZqEmu0hgNQojDQJ063iuKsqCkq+sjwERgMrBQCHEMmK0oyoUKm/xYmuwrcQi1ou+7cvssEkIcBXqWW28yUAB8UW49paSb9CTUSULKX3V1wB/AcGCCoij7yy27DUgFdlV4jnYDRajPUfmEX03PP0KI9OqWlYo/2Tx3oj9fuotzoXE8cNdQ/HzUL5F6gzoTq6VF5TJ0K0u1Ld9w7cxwWB0vvw48/uYPpCRE89PHNc9geqMoLswnNyWSzJizpIYfQmNpjU/v6XSZ+gpFhjziTv5ltthuGzkWa52O7zasxc3J2WjZun27efL2uxnbbyCL1/0BgJ2NDdZWxt0gLC3Uy3bF7fMNenLy1BnFbK2tAdBXkQTL16tJYVuddbVx2uisWbPwI+xtbLj5xacobMbZQNs6u9LHtw0Hr0QQm5lR47ozuqqXyzXXYHdejw796TziHnYtfoSCvKwG7yc/K4XkiFPEBu8mIyEcJ8/2dJ/4KOOf+oWN705vMYNjl7fn2/loLXXYOnnh12cqWktrLHT2dZ7FFODMxv/j4p5lWDu44dlpCM6+XdDZuzRh1M3P0sqWooKqb+IUFeRjaWXTzBHVnUeH/gQOn8vuJY07vwFOrvuQC7t+xNrBDa/Aobi2DkJn1/Je6xv5Pd0YhzcsIfToVmzsnGkTNJD2PYZh51TzpAjStatz/zG4efmxb/0P6POabQj2eikdP7qoII+QNc+hFKufgdLC99Fr7jLaDPoXySFbgZq/4mbHhxCy9nk0FlbYuLbFreMoLHQOIDRQy3i15nRu6yLjhpNbCN39K7e+vYdBd73J5SPrKNTX/NolXDrM35/dY9R2ftcyJjyzgk7D7uLCrp9JuNTyKh0DJ72Is19vLv39f+SmRJg7HEkyCVNV+LmjdqGtfo7y+qvp1l7FZR1Lfu6uZv3wCr9HVZGITAN61DE2SqoDlwshHIGBqNVzdwPrhBDdK0xwUXEqptJvsRVHQs0Ayn+KbQtEVzEpyflyy8t7BbAHRlVI9oH6HLmiVkdWxb3C79fErdUlK/bzx+aTTBvbnTkzBpS166zUsaAKCiuPq2AoUNusrVrmnDUajQZHF+OXw6DPIzfbuJrBw8efBd9sRlEUFj52M5lpRsWeNyQr+1YMfGglMcdWc3Hr/5W1x51ax4D5v9Bl6isknd9p8kk76qpL23YAbP9kUbXreLq6lf3/i6dfZN6km6tcL3n9DqPfl276i/sWLgAgN1+d2VBnZVVpO2udmkDM1Vc9+6HOyoq1Cz+mX2AQ9y58jb2nm7eL5Iyu3YHak3iOOmtGB3QkPDWFk42siGwqQmiwdnAzaissyKfIkM/Qez8kNng34YfWVLN17ToNn8OQOe+y9o2xpMeofxaigJizO7llwd/0ve1ldi9+tDGHUG9CaNBVOOYiQz4F+VcTIEmXrg7gHn5wJUPu+4Lxz61h/f9GU5BXc5K3VEbs+bI/pJFH/6TDTbMZ+egytn18K8nhRxt9HI0hNBpsHY2v4YWGPPS59bvuFBhyqx33SGtpTYEhr8ExmkJN5/fguR8SG7Kby4fXNvpx0mPOl53flw+vpdPwuYx96lc2vz+dxEtHGr3/+rgR39MVCY0GOyfj87tAX//zu1RKbBgpseqkUGf3rqFj37Hct3AdiqJweufKRsdrCqZ6T19LhEaDg3Plz6L5OY075qFT5gGwb90PjdpPUyodXiIldEdZsg+gSJ9NWsQB3DuPx9qlDfm1zLRbmJ9JZrQ69EB6xEGSL2yj+53fYmHjTMTOT5os/roQQoO1o3FivdCQV+3NCn1OGiE7ltJ3xgt4duhPzLmd9X9QReHU+k9p0300bXqOa3EJv/ajH6fNoNlEH1lJxJ4l5g5HArRaWeFnCs2Z8ajuNkh1I4HW9Em24rLSs+Fuqk5oVVy/utE16z1lq6IomcDfwN9CiALgXtQEYPnkY3WPV1V7Y6aN3YxaFfiCEGK/oijly3s0qOPw3VPlllDxlnGN3yQURXGuLZiEU980tLqzTr5feYCf/jjE5JFdeW7+GKNlrVzVyRuSqui2W9rWqoruvi2Bm2cbvtpo3G1n518/8eWC+8t+d/duy4LFW7G2teeNBydy5ZIpc+3Xrtb9b8fKzoX4sxW6WigKCee24uzXC0efIFLDD5olvtI5eea+9QpxyVUnaMNjr05c8v6vP/Lzlo1Gyz967BkAnv3iY6P22HIz1MaWdtttVTGPf7UtJqnyxCalyb6x/Qby7/fe4JetGyut05S0QjC1c1fS8nL5J7zmrmuTA4PQWViwtgVX99m5+jLrA+Pk08W9K0iNCsbJuyOHf3sdBw//smWW1uo1yaGVH1Y2DmQlRda4/55TniA9/lJZYqBUWkwI6fGX8Aps/rmWbF18uOUt4/dX+IGVHFz2TLXbXD60Gv/+02nTexLh+2vvKlTlPg7/Qb87F9Jx2FyzJ/wcW7Xm4cXGY0qe2f4zGz57sF77yU6Nw97Vp8plDm4+ZKeYt9LLztWX294zTrhd2vcbqdHncPLuwNGVxue3hbX6d9m+lR+W1vZkJ9f8Zbk64Qd/Z9CcdwkccU+zJ/xuxPd0RU7urXn+J+OOLMe2LuP3jx4wyf4vHttGVmo8g6Y90GISfo6tWvPYd8avyanty1j/Sf3e09cSF482vL3K+HU+sGkZPy2c3+B92jm60uOmacSEneVycMtK9pRnyFY/n1U1O29Bjtpm0YCJNwpyUsiMOo5H0CQid3+JUlzQuEAbwc7Nlzs/NB4HNXTvCnYvebyaLSibsdfawbXBj1t63W/MPppC+1GP0H7kQ8Qe/4Pz694wdziSZFKmSvgloXaf7VbDOmmAcxXtFavUGiKs5Gecoig7TbA/qK1Ou2pHURN+VX9Cr79IYLQQwq5ClV9gueXl7UPtJvwn8LMQ4s5yXZ/DUMcD3FOh+vCa9P3KAyxdfZCJI4J4/qFxZYmUUu39WmFlqeVcaOW5RoJL2joHeDZLrPWVnhLP/x6aaNSWlnT1ONy92/L6kr+xtXfizYcmEnHhZDNH2HLpHNXXVIjK9xFKZxlr7GxjjXExWv2gk5yezvZjh2pZG0IiwgmJMC5QTstS767XtP2Z8Ivk6/UM7la5aHlQV7Xt6IVgo/bSZN/4/oN54IO3WLqx+bs+D2/XgVZ29vxy4igFRTXPejaja3cKiopYd77miUfMKS8jkc0f3m7UlpseT+CIuWg0WiY8U3Vy6+bXtlCQn8OyR2oeZcLW2YvMpIgql2k0WjSa5q9izstMYvunxrPH5mXUPCO61lLtXq6zdW7w42q0Vmg0WqzsGr4PU8lOS2D5a1ON21LrP+9V3MXjdBt5Jw6tfI0m7nBo5YuDmw8XD5t3fKG8jES2fFTx/E4gcPgcNBot455eXuV2017ZTEF+Dr88FtCgx9VYWJa81s3frfdGfE9XlJ2awHcvTjZqy0ox7bxuFlbW2Di0nG7b2WkJ/PLKFOO2BrynryWZqfF8+pTx65zeyJsMAyfOxtJKx/4NSxu1n6aWnXgeT6ZhZV/5pqmVvVoVV5CX3qB9ayx0JZN52FKYX7eK9qaQl5HIxvdvNWqrODt4RY6e7Uu2ra6zWO3K9pHZ8H2YWvtRj9B+1KPEnlhL8J+vmTscqRw5hp9pmOSTg6IoxUKIP4G7hBC9y09eIYQQJd1nwwAnIUQPRVFOlyzzBmaYIIStQCbwkhBib4Xx8hBCtKo4uUUdlCbYnCvsyxboqSjKgSq2mVTys+IYfg21EXgAdazAD0oeXwBPAHqg0qiviqJsFkLMRh3bbxFQeitudcl+XgSMbl0IIXSArqRascVbuvogS1cfZMLwLrz48Hg0mspFkbbWVgzp257dhy5xKSKJDv7qH+3cfAPr/zlLa29nurTQGXoLDHrOHKp6drpW3n68vngrdg7OvPnQJMJDrp8ZKevL2skbjaU1ealRZV0uchIvAeDbZzqZMVcnfBAaC7x7TKG4qICsOPPN5rryn60snP8Yb/zrIXaeOEp+hUlWHO3syTfoMRQ07q5vTl4e6/bvZubw0fQI6MTpMHU4TjsbG+6fOoPQqEgOB1+tCrWytGTN22qy76EP3+a79Q3vktYYM0qSkWuCa67aC/LwItDdk22XLpCWl9scoTVIUaGe2ODKI01c3LuchNDKCdsuo/+Fd5eh7Pn+SfQ5V78ICK0Fju7+FBryyEm9mvhJjw3FpU0Q7u37khR+rKzdPaAfjl4BRJ9q/oHBiwv1JFzYW6lda2WDEIJCvfHrJYSGTiPuBdSJN8raNRY4uLel0JBHbrkxy6wd3cmv4otC4Kh/AZBy+XilZc2tqEBP5Kkdta9Yi5DdK+k28k76T3uMf374b1l7/2mPARC8y7yTEBUV6okL2VOp/eK+FVV21eo86j68Ow9l7w9PYchJL2uv7vy2cXSv8kthlzFqtXv5c7653Ijv6YoKC/SEnWj8+W3v4kl2WuWbAb3HzsbG3plze9c2+jFMpahAT4QJ3tPXkkKDnvPHTDtT8tAp8ygw6Dm05VeT7tfU0sL3UTTsEVoFjiHm6M8UF6hDoFjauuLSbih5aVHoM9S/S1b2HmgsdOgzY1GK1RuVFjbOFFaRELRx8cOxdW/y02PMmuwD9Zyu6lomNFosdLaVuvbaufrQZfQ88rNSSChXWS20Fjh6+FOoN76W6exc0OekGe1DY2FFn+nqeONXTtQ+6UlzaDfyYdqPepS4k38SvPYVqGbqASv7VlhYO5CfEVd2PkjStcKUtwpfAsYDe4QQ36AmvdoAd6LO+LoCeA9YI4T4DLAFHgZCgT6NeWBFUTKEEI8BPwJHS2bnTQH8UWe6XYs6vl19RKBOcvGQECILNQF4CLWScb8Q4iBqF9oo1KTgdGAY6sQlpsrCrAN2AO8KIdqhzjg8BTWx+Gp1SUxFUVYLIR4AlgghMhRFeU5RlB1CiCXA60KIvsB2oBj1tZkFzKaKBGJL88fmk3y/8gCerRzo292PbXuNu1i4ONvSv4daNPrA3Tdx7MwVnn37D26f0hs7Gx3rt58hOTWb916cXqkqsKWztrXn9W+34uHbjo3Lv8DHPxAf/0CjdU4f3EZG6tWumsOnzKaVtx8Aji6tsLC0Yub96hfH5Lgr7N7wS/MdQB1495qGtbNaIGtp54JGa0m7kWqXmfz0WOJOritbt9tt7+DabgC7PxxLfrr6wSvm+Br8Bs+lzcC70Dl6knJpH1pLG7x7TsXBuzOX93yHIafuEwPU1ZwJU2jr6Q2Au7MLVpaWvHyP+qU0MiGOn7eolTgxSYk8/PFCljz/GiE//8GyLRuITIjD3dmF7u07MH3YSILm3kpkfOMrB/676HPG9B3A1o+/4v9W/kJmTjbzp83Et5U7U14wnh3tl9cWMmnQUP4+cpBcfT6zxxvf1T8ddpEzYU07O6S7nT1D2rbjTHwsl1Jqvj8zPahu4/y1VKlRwaRGBVdqb9NzHABXTm41msDCztmbWxfuI+78Pja9P7Os/cSfHzL6se+Z+NxKzu/4kczEyzh6tKPzqHkUFxo48deHTX8wdeTg0Y6xT68m6sRGMhPCMOSkY+PsRdt+t+Dk1YHwAytJCruaJLJ19mLqgl0khB5g+ydXK6omv7KdpLDDpF05S25GPDo7V7y7DMOr8zDSYkI4/0/LHnfH0b0N3UbeBUArvyAAOvSfhIObet07u3M5mUlqt6mwY1u4dHgjA6Y/gc7OkZjzh/DtPJCe4+ZxdsdyokOquu9ofmnRwaRFV3F+91DP76hTlc/vGW/tJf7CfjZ/cPX8vuWNnSReOkxK5Bly0+PQ2bvhEzQcn6DhpEYHE/z3t01/MHV0I76nq+Ls4UfvMer57dFWPb87D5qCU8mM0ie2Lyc9Ua10v/fNNeRmpRIVcoj0xCis7Zxo23UIXQZPJT0pmu0/N2525+bi6N6G7qPuBsDdrwsAHQdMxsFNPeYzO34te08D9JvyEDo7J0CtVnXy8GPorBcASLx8hotHmncojYZw9fRj4AT1mL3bqa9zjyGTcXFXj/nQll9JTTDusu8f1B+f9l05un0VOZmm/xxmSkX6bCL3fUv7UU/T9bbPSQrZjNBY4tltGkJrQeTusrkUCRj3Ao6+PTnx42wMWWoC26fvXTi16Ut65CH0mQkIATau7WgVOBah1RKx+3NzHVqtLK3tuOODY0Qe30R6bCj63HScvDoQOGIOljo7dnzzIEXlEl52Lt7c/s4B4s7vY8O708vaJz77G7np8SRHnCI3PQFbZ086DLkdJ68Azv29mKTL5i9YaD3gLgJGP0ZeeiypYQfx6m5cxWvISSE1TP0722Hc0/j0ns6x7+eRFnE14encti8u/v0AcPTpCkCbgXdTWDJu8eVd1Y/ZLUnNxWQJP0VRooQQA4G3ULu1OqAmw9aXLE8RQswAPgbeR50U4r+ok0k0KuFXsv9lQohY1Aq2FwFLIBrYifFMtnXdX6EQ4h7UJOU3qM/VfcDPqFVzU0p+90Idi+8C8B/gs8YeS7kYioUQN6M+p7OA+1ErJR9VFOWrWrb9vmRCkf8TQqQrivIWarXgsZKf76JWCV4GFgMnTRV3Uzofpv4xTUjOYuGXle8O9QpqXZbwa+3lzJdv3sGiX/fy69qjFBQW0amdBx+8NIN+PUzRk7x5OTi54dlaLYWffNdjVa6z4P6xRgm/0dPn0bXfCKN17npULfA8d3RXi0v4+fa9Fdd2A4zaOo59EoDUy4eNEn5VKdLncHjRXbQf9TDugSNo1XEYSnEB2YmXOLf2NWKOrm6SuP89ZToje/czantrvjqw+s4TR8sSfgBLN/5FaFQkz915Dw/ecivO9g4kZ6Rz4UoEry75mvjUFJPEFBYTxdBH7uPdB5/gxdn3YWVpwfHQ80x87rFK3YH7Baof2Mf1H8S4/oMq7ev1779p8oTfzV26YaHR1JrE02ktmBTYhbisTPZHXhNzCzWZKyc3s+XDWXSf9Agdh92FlY0j+tx0Ys7u4OS6j0mNajndnfPS4og49AfuHQbQuudELK3tMORlkRZ1lnObPiXiSN2qSkN3fIdXl+F0HHEvOjtnigz5ZCaGcfLPd7iw43uKzDyRRW2cPf0ZPmeBUVvgkOkEDpkOQHTIAaPkwJr35zBk1gt0G3EnXUfeRXZKLLt/+R8Hf/+oOcM2i+DtS/ANGkHn0fehs3WmsCCfzPgwjv3+NiHbv6PQ0HKrexvqWnpPV8XFqy3j5r1u1Nbtpul0u2k6ABHn9pcl/I5u/oGuN02n38T7sHV0o7iogJTYcHav/Ig9qz8hL6tlJ4VKOXv6M3Ku8Xu685DpdC55T0cF7zd6Tw+c8STOnm2r3P7U9mXXRMLPzdufm+e/btTWe+QMeo9UO21dOr2/UsJvSOlkHeuXNkOEjZd0bgOFeRn49LmD1gPngaKQHR/Mpa0LyY6v+X2YHnEInb07bh1GYGHjjNBoMGSnkBq2i7gTq8hLrXksT3MqNOQTcXQ97u370LbPJCx1duRnpxJ7bjenN35e50Td5aPraNtnEkFj70dn60SBIZeUyDMcW/NeoyY2MiVHX3UkMhtnH7re+k6l5WmXD5cl/Krj2n4g7UcZT6TUduh9Zf+XCb/GkV16TUNUnqxWkkyjqSftaIkem/dE7Stdh+ZP6WDuEJrdhF1Vz555Pet5+13mDsEsnjh5/SdXKrK2tjR3CGZxJSat9pWuM17uDuYOodkVF99wH08AuBRzTYzcYlJ2VtdWbw5TiU4vrn2l68y8O24ydwjN7szRU+YOwSz8/TzMHUKzG/u/czfcxWzK8u+b9Y/1hrv+dV0+x+Yf/VeSJEmSJEmSJEmSJEmSkBV+piKfRUmSJEmSJEmSJEmSJEm6jsgKP0mSJEmSJEmSJEmSJKlF0MgKP5OQz6IkSZIkSZIkSZIkSZIkXUdkhZ8kSZIkSZIkSZIkSZLUIsgx/ExDPouSJEmSJEmSJEmSJEmSdB2RFX6SJEmSJEmSJEmSJElSiyAr/ExDPouSJEmSJEmSJEmSJEmSdB2RFX6SJEmSJEmSJEmSJElSiyAr/ExDPouSJEmSJEmSJEmSJEmSdB2RFX5Sk3FsM9zcITQ7G0th7hDMorCoyNwhNLuet99l7hCa3alVy80dglloAm/M9/WNyNHOytwhNDsLC625Q2h2Ftob75gBWtnfeMft6GBj7hDMQmeRa+4Qmp2F7sZ8rW9E9m4e5g5BagZarfz8bQqywk+SJEmSJEmSJEmSJEmSriOywk+SJEmSJEmSJEmSJElqEeQYfqYhn0VJkiRJkiRJkiRJkiRJuo7IhJ8kSZIkSZIkSZIkSZIkXUdkl15JkiRJkiRJkiRJkiSpRZBdek1DPouSJEmSJEmSJEmSJEmSdB2RFX6SJEmSJEmSJEmSJElSiyAr/ExDPouSJEmSJEmSJEmSJEmSdB25ISr8hBCvAwsURRHmjkWSJEmSJEmSJEmSJEmqmqzwM40bIuHX1IQQO4ER5ZpSgFDgY0VRVpvwceYBP5Rryi95rFPAGuBnRVHyTfV4LU1EZAyLvl/J+QthJCWnUVhYiJenOzcN6cO9s6fj3soVAEVR2LhlF7v3HSM45BJJyak4OzsS2LEd98+7je5dO5n5SBqufVA/hky6G//OvfHr2ANrW3u+feN+9m5YVuX6Hr7tmfnga3TtPxpbB2dSE6LZv3k56398nwKDvpmjr0AI/Ifcg9+AO7Fx8cWQk0rcmU1c/Pszigryat1ca2WL/5C5+PScgo1La4oLDeQkX+bK4ZXEHF9jtG7ghGdxbdcPW7e2WFg7YMhOISv+POG7vyf18uGmOsJ6e2jgUB4aOLTa5QVFRfT/8iMATj7xfI37+mL/bpYcPWjS+Mp7cc6/6NOpM30Du9DepzURcbG0mzWlyR6vrjq1act7Dz/JiF59sbKw5HhoCAu+/4Ydx48YrTe8V19mjRrH8J59aOvljb6ggNCoSL74/TdWbN/c7HEHjryXwXPeA2D5U0Hos1Nr3Wbif/7AK3BItctjg3ex9eM7TBZjY3Ue8wC+3cfh6NkeK1tnDLnpZCaEcWHH90Sfqttz7tNtNB1umoOzbxesHVpRXKgnOzmKy4dWc3HPzxQXmvm6VoO2vcbTY/LDuLfrhdbCipzUWKLO7GDP0prfywBzPj2Fo7tftcuD//mRnUueMmG0jdNl7IO07jEWR8+Astc6Iz6MCzu+I+pk3V7rcc+swrNT9ed3XMhutn96l6lCbrS2/Wfg020Mrm17YOPkiT47lfToYM5t+ZzUiJMN2qeTT2cmvLgBjdaSvUseIvrERtMGbSLenQYwYOazeLTvhY29K9lpcUSd2cXhNR+RkRBR6/b//vocTh5tq11+5u8f+Pubx00YceP0mf4f+kyv+n17aMUCzmz+qtZ9eHcewpQX/6xy2ZWTW9n6yexGxdgUOg2ZQd9pj+Hh3x1FKSbx8mkO/f4Rl49vqdP2rbveRODQmbQOuglH9zYUFehJi73EiY2LOL93VRNHX3fefe7Cp+/d1S5Xigs5/t2M2nckNLgHTaFVpzHonHxBKUKfGU9SyGaSzzf/54y6upHO70FP7qiyvciQx5GvJ9e4raNvT4Ju+6TGdc6ufJzsuLMNDU+STOJGSfi9BbzbxI9xBXi55P/ewHxglRDiUUVRar8y1s/LJY9nBfgA44HFwFNCiMmKolwx8eO1CAmJKSSnpDJqxCA8PdzQarVcCovk9z//Zsu2vfz248e4ujpjMBTw8hufEtixHRPG3YSvtyfJKWmsWrOFe+a/yFuvPcGUiSPNfTgN0nPoRMbe9hCxkRe4cvE0nXpW/2XIu20gr323C43Wgu2rvyEpNoIO3Qdyy79fIqDbAD58clozRl5Zlykv0W7oPcSf3crlvd9j7xGA/5C5OPoEcfi7eaAo1W8sBP3nLcalbW+ij68lYv/PaK1s8Ok5hZ63v4u9RwAXNn9YtrqzX0+y4kOJP7uVgrxMdA6t8Ol1M4MeWMbJlc8Te6LqDyXNbfulUK6kp1Vq79TKnXl9B7L7clhZ20tb1le5j4cGDsXP2YVd5dZtCu88+DgpGekcDz2Ps71Dkz5WXbX3ac3+r5dSWFTE+7/+SEZ2FvOnzWTLR18y6bnH2X7sUNm67z30BK3dPVmzZwdnwi5iZ2PDHaPHs/z1dxjdtz8PvP9ms8Vt4+RJ35kvU5CfjaW1fZ23O7XhE0L3/FKpvV3/W2jTczxRp7aaMsxGc/PvRU5KFLHn/kGfnYqVnTN+vacy/MElnF73AWc3fVrrPpx9uqAUFxO+fwV5GYloraxxDxhA39vfwKfbGHZ8Xv2XNHPqN/N5Btz2X66c2saR1e9QqM/DvlVr3Py61mn7fcv+i6Wu8rnRbfy/8eo4gIg6fuFuLm7+vchOiSbm7NXXum2fqYx46DtO/fUBZzZ+Uus+zmz6jEt7l1dqb9vvZlr3GEf06b+bIPKG0VjoGDzvU9KiznLl6F/kpERh7eRBh5vmMO7ZtRz86Wkij6ypfUflCcGA2e9RVKBHo7VsmsBNwL/XWKa/9DsZCeGc3LSIvMwU3Np0oce4++g46BZ+emYg2alxNe5j5w8vYGVtV6m958QH8AkcSNjRTU0VfqMc+PUV9FkpRm3JEafqtY+QHT+SEGp8cy4nLbbRsZnagBnPMPyeN0kIO8ne5erfx6DhdzLz5dVs/PR+Qnb/Vus+hs99Ewc3Xy4e+ovkyHNYWtsROPRWpj67FL8eI9j61WNNfRh1kh5xAH1m5XPWxtUfr563kh5Z+41iobEgYPwrOPj0IPXSTpJCNiGEFp2TD1b27k0RtsndKOd3ZswpEs8Yf6ZWiotq3S4v7QqXNr9dqV1YWNF+9DMU5GeQkxBisjhvRLLCzzRuiISfoiiFQGETP0yaoig/l/4ihPgJCAOeAhqV8BNC2CmKklOuaaOiKCfL/f6WEOIO4FdgtRBioKLUlC25Ng3s34OB/XtUau/TK4jnX/mQPzfu4L45M9BqtSz58k369elmtN7MW8Zx691P8NFnS5k0fjiaa/Aisv33b9mw7GMM+bn0Hz2jxoTfrMfewsbeibfmj+LSGfWP7Y41S4iLDGXWo28xZOJd7N9c+ctUc7D36ID/4DnEn93C8V+eKGvPTY2m682v4tNjCrGnqk5oATi36Ylru35c3ruUkA3vlLVHHvyVEc9swm/AHUYJv0OL76m0j4j9yxj53N8EjHigxST8LqYkcTElqVJ7H5/xAKwNPl3WtvFCcKX1POzt8XWczLmEuCr3Y0rtZ03lclwMAGd+XIW9jW2TPdaOzxYDMOqJ+TWu986Dj+Ns70Df++/m1KVQAH7asp5zP/3Ol8+8SOfZV+/Iv/DNZ+w9fYLi4uKytk9X/cqOzxYzf9pMPl31K+eaOGlaatDsd8hKiiA99gIBg2+v83ZxwburbO855SmKCvIJO/i7qUI0iX3fPVKp7cI/S5j44ia6jHuYc5s/R1GKq9jyquCtX1ZqC935A/rsFDqNmIdb216kRJ40Vcgm0brbCAbc9l8OrXqbY2s+rH2DKlw+WrmyS2tpzbB575OTFkfkyZaV3N275OFKbee3L2HyS5sJGv8wZzd9VutrHR+yp8r2bpOfpKggn8uH/jBJrKagFBey/f9uJ+nSIaP2sH3LmfzKNnrPfIXIo2trvpFVQacR9+Ho3Ynzf39D96nPmjhi0+kz7TGU4iKWvzSW/HLJgZSoEMY/8iUdB8/gxIaaPwaHHa78997CyppR939EdmpcnSvImlvk8Y1kJ0c1ah+JYUe5dMBknYGahK2TB0PueoWkyHP88sIIiovUr1QnNnzN3I/2M/r+Dwk7shFDXlaN+9m97FViQvajlPu7e2z9l9zx5iZ6jLuP4+u/IvlK5c82zS0vNYK81IhK7X43PQpA8oXabzZ4974DR99ehG58ley4M6YOsVncKOe3PiOO5Avb6r1dQW5aldu5dRqN0GhJDtlap8ShJDW1ay/jUQ0hRBshxA9CiDghRL4Q4pIQ4tOSZa8LIZQK69sIIT4TQiQLIbKEEH8JIXyFEErJmH+l6zkIIT4RQkQIIfRCiEQhxN9CiD41xaMoSgIQAvhXiPGnkn3ohRCnhRBG/VGEEPNKYrhJCLFICJEM1FoLrCjKb8C3QH9gXLn9DRNCrBJCXCl5zCghxP8JIWzKrfOGEKJACFHplpMQ4hchRKwQQltbDObi7aWGnZWZDYCFhbZSsg/AzdWZvr27kpqWQWpaRrPGaCqZqYkY8nPrtG6XviOIv3KxLNlXas96tfvvsGn3mjy+uvLpORWh0XB5349G7VFHVlJoyMWn9801bm9RUumSn5lo1K4UFWDISaPIUHuX4CJDLobcdCxtHOsZffOytrBkQqcuxGdlsi/yco3r3tKlO1qNhj/Ona5xPVMoTfbV1Zi+A9ny0VekbdxN3raDnFr6Gw/ecpvJ4rG1tubmoSPYefJoWbIPICcvjyXr1xDo50//LlerqXafPGaU7AN1OIDVO9UPb93adzBZbDXx6z2JNr0mcODnF4y+BDWUR8eBOHl3JPL4Jgw56Y0PsIkpxUXkpcdjYWWLaEQVU06qej5a2TqZKjST6XPLM+RmJHL8z/8DwEJnB6LxQwoHDLwFnZ0TF3avuCa+VCjFReSmxzXqtXbvMAAnrw5EndyMITfdtAE2glJcVCnZB6DPSibx4kGsHd2xdmhV5/3ZOnvTfdpznN3wf+Sm1e9a29ysbBwoLMhHn2NcnZ6TplZIFerr9pmloo6Dp2Nt50zwzl9a9PltaW2P0DTuI7KFlS1aS52JIjI9n84DsbDUEbL7t7JkH0BxUSEhu1di4+BKhwFTa91P9Lm9lf/OKQqh+9cC4OYXZMqwTUpjocM1YBiG7CQyo4/Xuq5Ht5tJjzxUluzTWNrUuE1LdSOc36BWZGosrU2yL49u6vA2iWdb5hAM1xKtRtOs/65X10WFnxDCFzgMOACLgAtAW+AO4MlqNlsKzAJ+LNl2BLChivW+AaYCX6BW7LkDw4AgoNorvhDCEmiDOsYeQghv4CBgAD4FUoFbgF+FEDpFUZZW2MUiIA5YANT1k/HPwEOoCb/S2/23A7bA1yWxDAAeB1qXLCvd7jXU56OsfEIIYVcS47eKorSYT1t6vYHcvHwMBgNhl6P59MufALhpSN9at01ITMHS0gIH+8pdR643Fpa6KpODpW3tg/o1d0hlnFp3QykuIiPKODFVXGggM/Y8Tr7da9w+Peo0BXkZtB9+P3lpMaRHnUJrZUPrPtNx8u3K2bULqtzO0tYFIQQ6B3faDJiFg2cHoo607DuP4zsG4qDTsfzUMYprqQ65Jag7uQYDm0NbVheC+dNm8s1zL3Pw3BneXraEnLw8xvUfxDfPvUyAb2ue/+qTRj9Gj4BOWOt0HDhbOdl5sCQB2r9zV46EnKtxP63dPQBISE2pcT1TsLS2Z+DdCwndtYzkyydg5LxG77PTTWqX1otVdPVtKaxsnREaDTp7V/x6T8U7aCQJofvrNf6ehc4OrYUVFtYOuAf0J2jcI+Rnp5IccaIJI68/C50tPp2HEHnyb7qMnEu/mf/B3tWHAn0uEcc3s/fHF8nLbFg1bpeRc1CKiwneWfUYri1B+de6bZ+p+ASNIr6er3V5HYaq90ir6urbUtm6eFNUoMeQm1nnbfreuZDs5CuE7vgO/wF1GCvMjCJPbscncCATH/uWI39+Qn5WCm5+QQy/9x1Sos5zfm/D/sZ2G30vSnExZ7f/ZOKITWfmm7uwsnGguKiQpPDjnPjrY6LPbK/XPgbf/TYj7v8cgIz4MIK3f8+5v79tinAbrDRZU1BF8rbQoLZ5B/YneFfD3pcObr4A5KYn1rKm+bi0uwmtlR2JZ9dBLdXJ9l5d0VrZkpt8idaD59Oq01i0VrYU5GWQfH4Lscd+qXUfLcGNcn67dhhBq87jEBotBblppITuIOrA9xQZcmrfuAKdoxeOrXuRGXOa/PTGVUdKkqlcFwk/1PH53IF+5bu6CiFeqWrlkuq8WcCHiqL8p6T5KyHED0DPCqtPAd5SFOWDcm3vVbFbrRCi9PatF/Ai4MnVBNpbQDHQW1GU9JK2r4UQm4CFQoifFOP+LUnAeKW2Pi/GSr/JBpRre0FRlPLlTt8KIS6VPKafoihXFEW5KIQ4CNxdLl6A6YAdakKwxVjz1zbe/Xhx2e8+3h68/fpT9OlV853BPfuPcTb4IlMnjkSns2rqMM0uJjwY33ZdcHLzJCMloay9S7+RANjYOWDn6EJOZuUx45qataMHhpw0iosKKi3TZybg6t8HobVEqWI5QGF+Jkd/epjuM9+mz+yr434V5Gdz/JfHSQiu/IFEa2XLuFevVjsWGfK4cmgFIRuaenjPxpke1J1iRWFtcM1dQga09qO1kzN/Bp8hx2Bopuhq5+XWis+efJ4V27cw+38vlbV/vXYVnzzxH56ZNYev16yqd8VgRT6t1ErfmOTKyZPSNt+SZF51vN3ceeDmWwmLiWLv6ZONiqcu+t72KkJoOPZH5TFgGsLS2p62/aaRlRRJ3Pm9JtlnU5j6+m6s7dVJloqLCog6uZEjK16qZStjg+Z+jF+fq5PEJF8+zpEVL1OQV/ekSnNw8myPRmuBZ4d+tOk+ihPrPiE58izenQfTY+JDuLUJYvUroymsQ1VyeY6e7fDpPITYkH1kJtRc+WtON/9vj9FrfeXERg4v/2+D9mVpbU/bPlPJSook/kLLPb/L8+46Cjf/3lw+9Hudk5xt+kzDp+sotn08s0VXtpU6/MeH2Di50230XLqMuLOsPfzYZjb+330U5GfXe5/OXu1pHTSU6OC9pMeHmzJck9DnZhKy40cSLx1Bn5OOk3cHuo1/kAlP/8ru75/k4t4Vte6juLCQyOObiDq9jdz0eGydveg0fDaDZ7+Nm183dn/3RK37aC4pV9SbiH7dR3Biw9dGy9p0Gw6Ag1vrBu3bzsWLHuPvIz0+nJiQ/Y0LtAm5dR6HohSTHFp7109rJzWB6dHtZpSiQqIPL6VIn4VrwAi8e8/Cys6NiF2fNHHEDXcjnd/Z8SGkXNxJfnoMWis7nP0H4tVrJg6te3Ju5WMUF9RvLkz3oEkIoSHxnKzuM4XruequOV3zCT8hhAa1Cm1thXHtqGEcu4klPysOKvI5MK9CWzowUgjxvaIoNZV8dENN0pUqBpYDzwshBDATdYw9i3KJQYDNJfF0As6Xa/+2nsk+gNJPVWUj6JdP9pVU7NkA+wEB9Ead/APgJ9Skp7+iKBElbbOBEEVRKlUyCiHSawsmN6XmSpqGGjViAP5tfcnNy+d8aDi79hwhPb3mL3mRUbG88sYneLi78cwT85okrpZm86+f8PCbP/HUB6tZ8flLJMdFEtCtP3Oe+YjCAgMWllZYWduaJeGnsbShuKjqpFRRyZciraU1hdUk/ACK9LlkJ4SSGPIPaZHHsbR1pu2gu+l1x0ccW/YIyZeMPzgWFeRzaMk8hNYCG2cffHtNQ6uzQ2tlXadZgc2hrbMrfXzbcPBKBLGZNXdDn9FVvVexphm689bHbSPHYq3T8d2Gtbg5ORstW7dvN0/efjdj+w1k8Tp1PC47GxusrYy7flhaqH+qKm6fb9CTk6e+drbWalcMfRXJzny9ek7Z6qrvrmGjs2bNwo+wt7Hh5heforCoaYd99ejQn8Dhc9m95BEKahn3qK7aDZiBpc6WMy28+mnPt/PRWuqwdfLCr89UtJbWWOjs6zQzcakzG/+Pi3uWYe3ghmenITj7dkFn79KEUTeMpY06/ICtkzs7vn2CkJJqvMtHN1CQl0X/W18kcPhdnNv2fb32GzRyLkKjIWRni7ofV8nub+5Ha6nDxtmLtn3V19rSun6vdSn//tOx0NkStr/2yQFaAnt3fwbd8wm5aXGc/KNukwBZ2jjR5/YFhO1fTsrlmrsNthTFxUVkp8Zy5fQOLh1eR35WGj6dB9Fr8kNMeWYpf757h1E30LroNuYehEbD2e0/1r6yGZzbusi44eQWQnf/yq1v72HQXW9y+cg6CvU1VwclXDrM358Zjy98ftcyJjyzgk7D7uLCrp9JuFT75BDNIfnKOSJObqfjwGkMv+ctzv6jXse6jZpDuz7qGMOWuvqP42thZcP0F1dgaW3PmoWz6n2eNBedky8OXl3JjDmJISuh1vU1Vmr3XQudA+dWP4o+Q72hmRa+l05T3sat0xjiT60mPz26SeNuqBvp/D77m/HYwsnnt5KbEo7fkPvx6nUrsUfq0VtCaHAPmkihPpvUiztNG6gkNcI1n/BDrexzoA7j3JXTFnUSj8gK7ZeqWPd51G6/8UKIw8BG4GdFUSpuG4banVYB8oALpQlCIYQH4Aw8UvKvuuMon/BryC370in8yr49CiH8gP8BNwMVvw2VH+zoN+AT1Cq/hSXj+Y0DXm9AHE3K06MVnh5qznT0iIGMHTWY2f/6D/n5Bv59762V1o+JTeDBxxcghODLj1/F1aXljfFUntBocHQxHk7RkJ9HXk79KlcObPkNeyc3Zj64gJcXqXckCwx61i19j55DJxHQtX+992kqxQV5WFi5VblMa6Eme4pquKvm4NmJwQ+vIGT9O1w5fPVOY+yp9Qx/aj3dZr7Jzg/GGXeZUIpJCTtQ9mvUkVUMmr+Mgff/yN7PZ6IUt7wPmjO6ql2ba0viOeqsGR3QkfDUFE42slLO1Lq0bQfA9k8WVbuOp+vVc+GLp19k3qSqx3BMXr/D6Pelm/7ivoVq9+3cfPV80VlVrt611qnnVK6+6nNKZ2XF2oUf0y8wiHsXvsbe06bpFiqEBmsH4/O8sCCfIkM+g+d+SGzIbi4fXmuSxwLoOOxuiosKubSv9rvvTUUIDboKx1xkyKcg/2pSs/xYZ+EHVzLkvi8Y/9wa1v9vNAV5dRtfNSP2PKVrRh79kw43zWbko8vY9vGtJIcfbfRx1JcQGqwdjcdoKzLkl40nWlxcxIW9xomq87uX0//WF/HtMrReCT8hNAQOv5P8nHTCDptvwqG6vNaJ5V/rAyu56d9fMuE/a1n3xigMufUbSzdg6J0UFxUSdsB8Cb+6HDOAnVsbRj2xHFDY9dU9dU5w9prxEgLBqbUtq/JcaDTYVDi/Cw35GHIzmfjYIrw7D+Snp/pTaFCvsZcOryM9PpyxD35K0MjZ9UrcCY2GoJGzyc9OI/TAWlMeRr1U9Z4uNORVe4NGn5NGyI6l9J3xAp4d+hNzbmf9H1RROLX+U9p0H02bnuOaPSGivs7Gnz8LDXkYcjNZ9+E9THj0S/rf8iQDZjwNQEZCBNu/fZoJj36Fvp7V1VpLHdP/+xueAX3Y9PkDLbq6r1WgOjR68vm6TY5UXKjeeMxJvFCW7CuVcvEfHHx6YO/d3awJvxvx/K6ruGMraD3gHlz8B9Ur4efctj86Bw8SzvzV4GErJGOyws80roeEX5NSFGWlEGIPavfW8cB/gZeEEDMVRSk/bVi2oijV1XmXnq1LgequHBUTlg0pOSqdqeISQMlEG38DrqjdkM8DOYBvSSxl7yJFUVKFEBsoSfihjn+orS5eRVGcawsmLzW4WWYK7tTBn86d2rPyj02VEn4xcYnc/+ir5Obm8+3nb9CxQ9vmCKlR3Dzb8PGfoUZte9b/xOL/1TxDaVX+XvkVO9YsoU2HblhY6ogJDyY3O4Oxtz1EWlIs+TmmqSyqr/zMROw9OqDRWlbq1qtz9ESfnVptd14A/5vmobW0Ju7sZqP24oJ8Es/vxH/IXGxdfMlNrWH8DKWY2JPr6DbjDVzb9SMl7GD165qBVgimdu5KWl4u/4RfrHHdyYFB6CwsWNvCqvsARMnkBHPfeoW45OQq1wmPvfqh9/1ff+TnLcZdIT567BkAnv3iY6P22HIzEceWdtttVWnuobK2mKTK4wOVJvvG9hvIv997g1+2mq4bhp2rL7e9d8So7dK+30iNPoeTdweOrnwdBw//smUW1urYovat/LC0tic7+Qp15ezbGfd2vYk69Te56fEmib8hbF18uOUt4/dS+IGVHFz2TLXbXD60Gv/+02nTexLh+xuWrLx8+A/63bmQjsPmmiXhZ+/my9zPjN9/53f9yoHlrwOgz0kv+xJYKjddrRTR2TnX67H8eo/HzsWbM1sXU1Rgvi8Vtq4+zHi7wqy0B1Zy4Menq90m7MAq9bXuNYmwerzWzj6daeXfm+jT28gz8/k97U3jxMTlg6s4tOzqLLp2rq0Z/eQKLHR27PjsLjJiL9Rp3y5tutF+8B2c3fAxOntndPbOAOjs1S/lNo7u2Lu3JTctrtK51NQc3Fpz/zfGs6ee2/Ez+1e8RZcRd3Ji4zdlyb5SofvXMPbBT2nd9aZ6Jfza9ZmAvas3JzctMuv5befmy50fGldZhu5dwe4lj1e7TemMptYOrg1+3NLrfmP20VAObq154FvjMYDP/vMzmz9/EH1OOn+9PxtbJw9cfDpQkJ9DYsRp2vVWK/xSo0Or2mWVtJY6pr/4G217jGLLl48Qsst8N6lqJTS4dRxNYX4m6REHal8fKMhRP+sU5FbuQVPaVjr5nLnciOd3XSnFRRhyUrCwqV+BiHvXyQAknq1qSgBJMp/rIeGXhFrRVnla1upFoh57W4wr6aqcllFRlDjUSS++LumOexx4BdhS1fo1xChqSAqawuySn6W3oLqjdhW+V1GUslGPhRDjKm5YYhnwhxCiZ8m+9pXr3tui6fUGMjKNx4mJiUvk/kdeITsnl0WfvUHnwPZmiq5+MlLiee/RSUZtacmxDd5fYYGByyFX/6i369IHR1cPdv5Zvy5kppQRfRb3TsNwatODtIhjZe0aCyscfTqTernmL+zWjupYbGqPfmNCY2H0syaakoGoLW2c6xp6sxnergOt7Oz55cRRCopqHsdpRtfuFBQVse5803Sjb4yL0eqHu+T0dLYfqzyLZUUhEeGERBiP2ZSWpVYO1LT9mfCL5Ov1DO7Wo9KyQV3VtqMXjL+wlib7xvcfzAMfvMXSjX/VGl995GUksuWj243actMTCBw+B41Gy7inq+56O+2VzRTk5/DLYwFVLq9Kp2Hq5d/ck3XkZSax/dM7jdsyau4CpS2ZGU9n69zgx9VordBotFjVM3lmKrkZify1cLpRW05aPHmZSWQlRWHv5ouFlY3RWH12rj4A5GVWnQivTtDIuQAE7zDvZAZ5GUls+6Tia11zMs7CquS1rufr1OGmksk69v1ar+1MLS8ziR2f3W3cVu78tnNtzeinfsPSxpEdn91NenTdr8m2Lj4IjYbu056j+7TnKi3vO0vtFrzlvamkXWnemzs56QmsfsN4Ftbs1HjsS87hqmbx1GgtjH7WVbcx9wJwZtvSBkRqOnkZiWx83/gmcm03Uxw925ds27CJeIz20cDJfBojJz2BlQuMX+ec1Dij33MzEsnNuHrzrH1fNeF3+XjdvhKVJvv8e41h69ePlXUPbqmc2w7A0taFhDN/1rknSE6SepPW0q5yTxZLOzWBX9dq9qZyI57fdSW0lljZu5MdH1z7yiUsbJxxaTeYnKRL5CTWPfkt1UyrlRV+pnDNJ/wURSkWQvwJ3CWE6K0oSllfLCGEqGYcvy3A26jda/9Trt3otkZJhZy9oihlV2VFUZKFENFAnefuVhSlSAixBrhDCPGOoihGt3uFEO6KojTqyieEmAU8ABwql1QszRKIcusJqp+5eAPq7MGvAIOAhxsTk6klp6TRyq3yGE1Hjp3hUvgV+vXuWtYWG5fI/EdfJSs7h28+fZ2gznX/4mxuBQY954780yT7trTSMfvpDzHo89n08ydN8hh1EXd6IwEjH6Td0HuNEn5t+s/CwsqW2JPrytpsXdsgtJbkJF1NAmUnhuHeaRit+84kfPeSsnYLawc8g8ZgyE0nJyWypM2RooK8ShWDWksb2vS7DaW4iPTollcZN6MkSbUmuObYgjy8CHT3ZNulC6TlVZ5Bz9xW/rOVhfMf441/PcTOE0fJNxhXbDja2ZNv0GMoqL6isy5y8vJYt383M4ePpkdAJ06HqR+47GxsuH/qDEKjIjkcfLWQ2srSkjVvq8m+hz58m+/Wr2nU41elqFBPXMieSu0X962ositL51H34d15KHt/eApDTnpZu9Ba4OjuT6Ehj5zUyl22NRZWtB90K3kZiUSd/tukx1BfxYV6EqqYUEFrZYMQgsIKszwKoaHTCPULfnK5McuExgIH97YUGvLITbt6w8Pa0Z38Kr4oBI76F4DZxj0rKtATfXZXlcsu7P2NfjOeI2jMPE5vujrgfbexasyRJ6++ZhZWNti3ao0hN7OsArA8GycP/HqNI/HySVIi6zOSiekVF+qJP1/5/K75tZ4HQFIdXutSGgsr2g1Qz++YM015z7R21Z3fALauvox6cgWWNo7s/Hw2aVHVT7QkNBbYu7elqNwxp0SeYu+Shyqt69FxEJ1GzOP8tkUkR5wgO6niiDJNr6hAz5XTOyu1W9u7UFxUSIcBU9n3y+voy3XT7jpKvQkRf+nq33gLKxsc3NtgyMkgp4rz29bZg3Z9JpAQdoKkiJonqmpqRQV6YoN3V2oXGi0WOttKXR/tXH3oMnoe+VkpJFy6WtkttBY4evhTqDe+fuvsXNDnGFeAaSys6DP9eQCunKhrTYHpqK/zjtpXLOEZ0JvuY+cRdXY3MSFXq980WgucvdpToM8lK/lqBb/WworpL67Av9cY/v7mCc5sa5ljNJbnFqgmNJMvVP231cLGBa2VHYbsJJQi9fONISuB7Phg7Dw7Y+MWQF5KmLqy0ODeeTxKcSGZ0eadUf5GPL8rsrB2pDC/clf0NoP/hUZrQdrlq+e0pa0rWp0dhqzEKrvruncZj0ZrKSfrkFqkaz7hV+Il1O62e4QQ3wAXgDbAnagVbkYURTkmhPgdeK5krLrDwIhy65YmCR2A6JJ1T6FW6Y0GBgPPUj8vAqOAo0KIb1G717YC+gN9AP967GuyEKIbYAl4AxOA4ajdgsuXk5xHHVvwQyGEL5AJ3ErlsfwAUBTFIIT4DTXRZwBW1iOmJvf2+4tITkmjf9/u+Hi5ozcYCDkfzuZte7G1teaZJ+4DICcnj/mPvUZsXCJ33T6FyCsxRF4x/pI8aEAv3FydzXAUjePm5cfQyWp1gW87dVbi3sOm4Oqpzgi2b+OvpMSrFVW+7bsw/7UlnNy7kdTEGJxcPbhpylw8fNuz+M35xEXWrZtRU8hKCCXy4C/4D5lLn9mfk3hhF/YeAfgPmUtK+CFiT11N+A24fym2Lq3Z+N/AsrbL+37Et88tBE54FgevTqRFHMfS1ok2/Wdh7ejB2T/fKBu/z619f7pN/x/x57aSmxJJoT4HG5fW+Pa+BRtnby5u+5z89IZXUDYFdzt7hrRtx5n4WC6l1Fz9Mz2obuP8mdqcCVNo6+kNgLuzC1aWlrx8z/0ARCbE8fMWtUtDTFIiD3+8kCXPv0bIz3+wbMsGIhPicHd2oXv7DkwfNpKgubcSGR9X7WPV1X8Xfc6YvgPY+vFX/N/KX8jMyWb+tJn4tnJnygvGM8L98tpCJg0ayt9HDpKrz2f2+MlGy0+HXeRMWM1dqRsqLTqYtOjKd47b9FCLr6NObTUa88vO2ZsZb+0l/sJ+Nn8ws9J2fr0nYW3vyplNX7TYWT0dPNox9unVRJ3YSGZCGIacdHUih3634OTVgfADK0kKu5oEtXX2YuqCXSSEHmD7J1f/rE1+ZTtJYYdJu3KW3Ix4dHaueHcZhlfnYaTFhHD+nyVVPbxZnVj/GQEDpjFk9ps4e3cgJfIs3oGD6HTTLKLP7uLSgT/K1vUI6MP0V9dzftev/LPo0Ur76jz8LrQWloTsaLlVMY4e7Rn37GquHN9g9Fr795+Ok1cHwg6sJKlcwtvWxYub39hNQuh+/v749kr7a9NzIjp7F85t+bLFnt8WOjtGP/kb9q38CN35Aw6eATh4Gt9ojD+/B32Wej23dfZiyms7SAw9wD+f3gFAfkYC0Scqf1ksnQwhOeJElcvNKT87jePrv6TfLU8y58N9nNm2lPxsddKOLsPuID0ujLPlkjpeHfsx63+bOLfjZ7Z8UTm52XXkbLQWlpxpoZN1AFha23HHB8eIPL6J9NhQ9LnpOHl1IHDEHCx1duz45kGjMYjtXLy5/Z0DxJ3fx4Z3p5e1T3z2N3LT40mOOEVuegK2zp50GHI7Tl4BnPt7MUmXzZsQqmjoXa/i4h1A3KVj6HMy8AzoRbfRc8lOjWXjJ/cbrWvv6sO/vjhB1Nnd/Pbq1R4rU57+nnZ9xhNx8h8KDHlGszoDJEWcJdnMNzLKs7R1xal1H3ISL5CfVnWi3XfAvbTqNIYL6/9LdtzV2K/sX0TgtHfpNPlNEs+to1CfhWv7Ydh5BBJ7bDkFOS2zwu1GOr99B8zB3iuIzOiT6LMS0Fra4Ow/EKc2fciKCyb+5NW/zX5D5+MeNJHg1U+RGXOq0r48uk6muFBP8nnz3nSVpKpcFwk/RVGihBADgbeAe1ETdVHA+ho2uweIB+5CTYJtQx237gJQeiXLRZ3JdzwwA3XMu0vAI4qifF1xh7XEGCeEGAAsAGYBnkAycBq1oq4+3i75qQdSgJPAfNTJRMquwoqiFAghpgGfoY49mA+sAb5ATWBW5SfUhN8mRVHqP41eE5o4bhjrN+1gw+adpKVnIhB4e7lz2/Tx3Dt7Ot5e6jhd6ZlZxMSqd46Xr6p6HIXFX755TSb83H38ue2hN4za+o+eQf/RMwAIPbm/LOGXlZ5CamIMI2/5F46uHuRmZxB6ch+LFtxHeHDzj3FVUfD6heSlxdBmwB24dx5JQU4akQd+JvTvz6DaCbZV+emx7P/ydjqMeRS3gMF495hMUYGerLgQQja+S8K5q39ws+JDSTy/A9d2A/DpNQ2tpTUFuemkR5/h7NoFJF2ouirHnG7u0g0LjabWJJ5Oa8GkwC7EZWWyP7Ih8/w03L+nTGdk735GbW/NVxMUO08cLUv4ASzd+BehUZE8d+c9PHjLrTjbO5Cckc6FKxG8uuRr4lNrmgC97sJiohj6yH28++ATvDj7PqwsLTgeep6Jzz1WqTtwv0A1YT6u/yDG9R9UaV+vf/9NkyX8TK1jSXfHi3vN292xJnlpcUQc+gP3DgNo3XMiltZ2GPKySIs6y7lNnxJxpG4VlqE7vsOry3A6jrgXnZ0zRYZ8MhPDOPnnO1zY8X3ZJBktSUFeFmv+N5kBt79Mu76T6DJyDtmpsRxb+xFH13yAUn5yoVp0HjGbAn0uF/etbsKIGyc3LZbLh37Ho8NA2vSaiKW1fdlrfWbjJ0Qcrl81bcBQNSlgzsloaqOzc8G+lR8AnUbeV+U6/3wyi8Ss+nXfvhbs/ull0mIv0m3MvQyY+RxaSx3ZqbGc2rKEAysXYqjHLORdR8+lQJ/L+T0t6n6zkUJDPhFH1+Pevg9t+0zCUmdHfnYqsed2c3rj53VOZFw+uo62fSYRNPZ+dLZOFBhySYk8w7E17xF+yPQV542VEH4Svx4jadtrDJY6WzKTozix4RsO/f6hUWVnTTw79AHAv9do/HuNrrR8/4q3W1TCz63TGIRGW+fJOsrLSwnnwl/P49NvDh7dbkajtSI/PYqInZ+QcnF7E0RrGjfS+Z0ZfQobV3/cu4zHwtoJRSkiPz2GK/uXEHd8ZY1jiZdn790VG9e2JJ/fRpE+u/YNpDqTk3aYhqi6x+uNSQjRCzgBzFEUxbwDIZmJEKIvcBS4XVGURn2jaK5JO1qSByf2NncIZnHnGH9zh9DsXvL+t7lDaHanVlU95tz17ofAxlcfXmusrK6L+4H1lp6eY+4Qmp2jo625Q2h2FtrKY87dCGLjW9R93Gbh6GBj7hDMIj2j5Q3x0dRGTa6cRLzendjXsiacay7detdn6P7rw6And4ja17q+vHRoe7PmEhYOHHNdPsc35id6QAhhoyhKxVKAp4BioPKgBjeO+UA6NVdHSpIkSZIkSZIkSZIkmZys8DONGzbhB/y3ZDbaHahJvonAJOBbRVGizBqZGZR0/e0K/Bv4sHzXYEmSJEmSJEmSJEmSJOnacSMn/PYDY4DXAHvgCur4egvNGZQZfY46ruA61LEQJUmSJEmSJEmSJEmSmpWs8DONGzbhpyjKZmCzueNoKRRF8Td3DJIkSZIkSZIkSZIkSVLj3bAJP0mSJEmSJEmSJEmSJKll0cgKP5OQz6IkSZIkSZIkSZIkSZIkXUdkhZ8kSZIkSZIkSZIkSZLUImiFMHcI1wVZ4SdJkiRJkiRJkiRJkiRJ1xFZ4SdJkiRJkiRJkiRJkiS1CFoha9NMQT6LkiRJkiRJkiRJkiRJknQdkRV+UpNZ/twoc4fQ7F565d/mDsEsgndsNncIze6Jkx+ZO4Rmpwm8McfSuO+Ct7lDaHbBz/Y3dwhm0ab/LHOH0OxOLV9g7hCanY2rh7lDMIsp4x4ydwjNLiflkrlDMIuk8wfNHUKzizt7zNwhNLsu3TqZOwSz0Dm7mTsEqRnIMfxMQ1b4SZIkSZIkSZIkSZIkSdJ1RFb4SZIkSZIkSZIkSZIkSS2CrPAzDVnhJ0mSJEmSJEmSJEmSJEnXEZnwkyRJkiRJkiRJkiRJkqR6EkL0F0JsEEKkCSGyhRCnhBDzKqxzsxDiuBAiXwhxRQixQAjR5D1uZZdeSZIkSZIkSZIkSZIkqUXQiGujNk0IMQn4E9gJvAoUAJ2ANhXWWQv8AzwOdAdeA1qV/N5kZMJPkiRJkiRJkiRJkiRJkupICOEELAW+VhTlyRpW/RA4AUxQFKWoZNtM4L9CiM8URbnYVDFeG2lTSZIkSZIkSZIkSZIk6bqnFaJZ/zXQ3YAzarUeQggHIYx3JoQIAoKARaXJvhJfoebjbm3og9eFTPhJkiRJkiRJkiRJkiRJUt2NBc4Dk4UQUUAmkCqEeFcIoS1Zp3fJz6PlN1QUJRaILre8ScguvTcoIUQEsFNRlHlmDkWSJEmSJEmSJEmSJAkAraZ5a9OEEOm1raMoinOFpg6oY/UtBd5H7bY7FXgBsAaeArxL1o2rYpdxgE8Dwq0zmfCrh5KZVn6o0JwInALeVhRlV8l6/sDlcusUAVHAAeA1RVEuVbHefxRF+bCKx9wATAYiFUXxN9GhXLN63/IcvW/5T5XLDv/2Ome3fF3rPrw6DabdgJvx7DQYe7fWFBXqyYwPJ+Sf7wk/tMbUIZvE6n8iCIvJIiw6k4TUfDxcrFn80tBK6xkKith5PJ4jwclExGWTnmXAxdGKTn5O3DG2HW087cwQfdNw8etBm77TcWnTDSefLljo7Dj663+4cuR3c4dmMp1H3suQe94H4JcnuqDPTq3TdnauvvSc+hQ+XYZh6+KFPiedlMgznNn8JQmhB5sy5EYLHHkvg+e8B8Dyp4LqdMwT//MHXoFDql0eG7yLrR/f0ejYXpzzL/p06kzfwC6092lNRFws7WZNafR+G6tTm7a89/CTjOjVFysLS46HhrDg+2/YcfyI0XrDe/Vl1qhxDO/Zh7Ze3ugLCgiNiuSL339jxfbNzRLr6h1XCI/JIiwmm4TUfNxddCx+cVCV654MTeXA2WTCYrKJjM+moFDhzQd60j3AuVliNYXIqAQ2bjvCwaMhRMcmYzAU0NqnFWNH9OHuW0dhY6OrtM2eg2f5dfU/hIRewVBQiKe7C4P6duaFJxt/Dje1oc/tq7K9yJDLwc/G1bitVueAR9eJuLQfgq1rWyxsnDFkJZARdYKog0sxZCU2RciNprGwxj1oCq7th2Hl4IFSVEB+RizJF7aSemlHrdu3ChyPvVcQtm4B6By9ERotx7+f0QyRN15kdCKbth3h4NHzRMclYzAU0tqnFWOG9+LumSONzu9FP25k8bKqrzNPPnALc2eNaa6wG+3nNUcIvZxE6OVE4hIz8XJ34Lcv7qtyXUVR+GvbWf7adoYrMWlYWWoJ6ujFvNsG0rWTd5XbtFR/7I4lPC6H8LhcEtP0uDtb8fXTvapdPzQ6m+Xbo7kYnY0QENjGgdljW9POu2V/Fm03fD4OPkE4+gRh69qGvLQY9nxU8/WromHP/o2Ni2+Vy3YsHEJBbroJIm1aGgsdvectw9rZl7gTvxO+/eNatxEaLb79Z+MeNAFrJx+KCvLIiDrBlb2LyEu90gxR14/Gwhr3LpNxaTcUK/uS63dmHCmhf5MatrPGbV0DRtL2psdqXOfsqgcoyK3bZ3fpmmUPuAAvKoryXknbH0IIe+ARIcRbgE1Ju76K7fMB26YMUCb8GuZl4AogUDO2/wa2CiGGKopSvlTzZ2ALYAn0BB4CJgkhuimKElNuPT1q/2+jhJ8Qwg0Yh3oiSOUcXP4q+qwUo7bkyNN12rbf7a9i5+JN5PFNpMWEYGFlS7sBtzDywW/w7nwT+358tilCbpRlm8JwsLWgva8jOXmF1a6XmJbPl6vPE9TOibH9fXB10hGfksfmA9EcOJPIgvt70aODazNG3nS8uowi4Ka5ZCWGkREbglu7fuYOyaRsnD3pd9srFORnY2ltX6/tbl6wFY3Gggu7lpGREI6tsyeBw+cw6fk/2PbZPUSf3taEkTecjZMnfWe+XO9jPrXhE0L3/FKpvV3/W2jTczxRp7aaJL53HnyclIx0joeex9newST7bKz2Pq3Z//VSCouKeP/XH8nIzmL+tJls+ehLJj33ONuPHSpb972HnqC1uydr9uzgTNhF7GxsuGP0eJa//g6j+/bngfffbPJ4f958Wb2W+djXeC0D2HUykT0nE/HztKO1hx2XY7ObPD5T+3PTAVb9uZvhQ7ozaUx/LCy0HD0Zylffr+PvncdZ+uVzWOusytb/9scNLPpxI4P7d+HBeVOw1lkRn5jGxfCYGh6lZcmIOknC6T+N2pTiomrWvsrBO4h2Ix8jPfIYcSd/pyA3A7tW7fHseQutAkdzevlD5KVENFHUDSXoMP5V7DwCSbm0k8SQDWi0OlwDhuE//AmsnVsTe3RZjXvw7HErFtYO5KaEo7Gwxsq+VTPF3nh/bTrIqr/2MHxwNyaO6YeFhZZjJy/y9Q8b2LbrBD98/ozR+Q3wzMMzcHYyvr536diGa8niFQdwtLemYzt3snOq+v521cff7eSvv8/QK8iXh2bfhN5QwLrtZ3nyjd/54KXp9O7aupmibrxft0djb6Olvbcdufk1X79Do7JZsDQEVwcr7hilHuPmwwm8+n0Ib98fRFvPJv1+2ygdxz+NITedrNhgLK0dG7yf7MQwLu/6tlJ7oT6nMeE1G7+h92Np61KvbTpPfw/X9oNJubiLuBOrsbRxxqvXTHrcvYjTyx9uYddwQcDYl7Fz70Rq2C6SQjahsdDh0u4m2t70GNZOrYk9/nO1W2cnBBOx59NK7ZY2Lvj2u4fclHCZ7GukRoyr1yBVVO/VRV7Jz+UV2n8BbgcGlFun8l1etQowr4p2k5EJv4bZqCjKydJfhBA/AzHAbRj3zT6mKMrP5da7CHwB3AssLL8/YIYQIlBRlAvl2m9HTQbuBwJNfRDXsivHN5GdEtWgbY+uepOEi4dQlOKytnPbvmXS838QOGIO57YtJj3mvKlCNYlFLw7By029OfD4hwfJN1T95cnRzor/e2oA7X2NkxEj+njy9P8dZumGS3z85IAmj7c5hO/7hdAd31JkyMOn56TrLuE3ZM67ZCZFkB5zgQ5Dbq/zdh2H3IGNQyu2fXYvV05eraYIP7SG2989RODwOS024Tdo9jtkJUWQHnuBgMF1P+a44N1Vtvec8hRFBfmEHTRN1Wf7WVO5HKcmXs78uAp7m6b7wrLjs8UAjHpifo3rvfPg4zjbO9D3/rs5dSkUgJ+2rOfcT7/z5TMv0nn21UqhF775jL2nT1BcfPXa9+mqX9nx2WLmT5vJp6t+5dzlsCY4mqu+eX5A2bXsiY+PkFfNtQxgzoR2PDKzE5YWGtbuiromE35jR/Tmvrsn4GBvU9Z2283D8PP14LtfNvPnxv3cMWMkAIeOnWfRjxt56L6pzJ87yTwBm0B+RixJIfVPsuelRnL8u7vJzzBObqaG76fbrE/xG3o/F/56xVRhmoSdeyfsvYJIOPsXMYevdgBJPr+ZoFs/p1XghFoTfhc3vYIhOxlQCBj78jWV8BszvBf33TUO+/Ln97SbaOPrzve/buXPTQe5Y/pwo21GDu2Bj5dbc4dqUss/uxcfTycA5j37M3n6girXuxiRxF9/n2FAr7a8/+LNlI7jPm1sd+55ehkfLv6HZR/PRaNp3i+1DfXlkz3wdLUG4Okvz1T7WRTg+02RWGgF//tXF9wc1aTvkG6uPPXFaX7ccoXX7uncLDE3xJ6PxpOXFg3AkMf/RGvVsL/1hpwU4k6tM2VozcbOoxM+fWcRsesr2o16ok7buHYYhmv7wcSfWkvY3x+UtScGb6H3vGW0H/0U51Y91UQR15+te0fsPbuQGLyemCNLy9qTL2yhy/RPcQscV2PCz5CdiCG7cuW5Zzf1c1fKxX9MHrPUIsUBXYGECu2lv7twtSuvN5W79Xqj5nqajJy0wzRSgELUSr6a7Cz56V+hfQ/qgI13V2i/G/iTarK+Qoj7hBDHhRB5QohkIcSPQgjPCusIIcQrQohoIUSuEGKHEKJrFfuyFEIsEEJcFELkCyFShBB7hRD1q2FvRpbW9giNtvYVK4gPPWCU7ANAUYg4uh4AF9+W9yGk9AtybRztLCsl+wD8PO1p62XPlfhr465iXeizkykyNOkNEbNp22cSbXpNYP9Pz9epMqY8Sxv19c9Njzdqz8tIpLi4iEJ9rsniNCW/3uoxH/j5BZTi4to3qIVHx4E4eXck8vgmDDnpjQ8QypJ9dTWm70C2fPQVaRt3k7ftIKeW/saDt9xmklgAbK2tuXnoCHaePFqW7APIyctjyfo1BPr507/L1cv97pPHjJJ9oHY3W71TTQB3a9/BZLFVp67XMgA3Jx2WFtf2x5SgwLZGyb5S40b1ASAs4urnvu9/2YKriwP33T0egNy8/Eqv17VCaCzQWNb9tQbQZ8ZXSvYBZFw5SkFeBrZu7U0VnslorNRjLMhNM2pXigspzM+iuLD2DhqG7CRAaYrwmlxQoJ9Rsq/U+JGVz+/ysnPyKCyq39+2lqQ02VebE+fUpNHE4V3Kkn0ADnY6hvZrT3RcOmcuxDZJjE2hNNlXm7iUfC7F5DA4yLUs2Qfg5mjF4CBXzoRnkpZlaKowG6002WcKQqNFq2vZXZgrERo6jH+BtMuHSLm4q86bObVR3/cJZzcateszYsmMPoVz2/5YOXhWtalZaC1Lr9/GVXhKcSGF+sw6Xb+r4tpxNMWFetLCq74ZLdWdRohm/ddAx0p+VuzDX1q+nQScLPm/UXWKEMKnZL2TNCFZ4dcwzkKIVqhder2A51A/ra2sZbvST6spFdoVYAVwF7AAQAjRBrgJddDHByruSAixAHX65+XAt6jZ4SeB/kKIvoqilGZC/ge8AqwHNgN9gK2AVYVdvg78B/gSOIs6vXT/kvX/ruW4mt30/+3AysaB4qJCki6f4NS6j4k+07g7KXYu6lgqeZlJpgixRSkuVkjN0uNsX/Fll1oaS2t7Bs1+hws7fyL58gkYNa9e28ec20nPKU8weO67HFn5PzITwrF19qLXzc9SmJ9Tp3Eum5ultT0D715I6K5l6jGPnNfofXa6Sb1/crGKrr7NYf60mXzz3MscPHeGt5ctIScvj3H9B/HNcy8T4Nua57/6pNGP0SOgE9Y6HQfOVh7O4OA5ta1/564cCTlX435au3sAkJBa8U+T1FQSk9IBcHVRE/R5eXpOnL7E0IFd+XPjfhb/tImklAx0OktGDOnBc4/ehptrw7uWNadWnUbiETQeobHAkJtG8vntXNn7LUWGht1w0lrZobWyJTc53MSRNl5u0kUK9dl4dp+OITuRnKRQNBY63DqMwtatPVf2LzJ3iGaRkJwOgJtL5RuQdz3wLjm5erQaDV07+/HvORMZOiComSNsHgUFalLTWlf561ZpW/DFeHp2qXqst2tVWKz6Xu/UpvLQHB1b2/PPiWTC43Lp63B9fyZ1at2DMa8dR2NhSUFeJknn/+Hi1v9Dn9Wyv2f49L0DG7e2nP/r5Xptp9Gqr2dxQeVEWWnyzME7iJSsioVQ5pGbfIlCfTYe3W7BkJ1ETvJFNForXDuMxNa1PVEHF9d7n/aeXbF29CY1bBdFBS3zBrtkcqtQJ+j4N+qwbwj1Ds/9QA5wUFGUTCHEeeABIcR3iqKU3vF6GCgGmnQAepnwa5iKozDnAHcoinKoQrtdSWLQAugFfIKa3Pujin0uB54TQvQrGQfwTiAVNdlmlPArmezjVeB5RVE+Kte+CbUk9F7gGyGEO/A8apXgDEVRlJL13gZeqvD4U4DFiqI8XdvBm5M+N5PzO38i8dIR9LkZOHkF0HXcA4x78hf2/PAUl/b91qD92jh7EjhiLpmJESRcrPgyXvs2H4whLdPArLH+5g5FqkW/219FCA1Hf3+7QdvHn9/H/mUv0Gf680x+4eokNBnxYax7ezIZcRdNFarJ9L1NPeZjfzTsmCuytLanbb9pZCVFEnd+r0n2WR9ebq347MnnWbF9C7P/d/VS+/XaVXzyxH94ZtYcvl6zqt4VgxX5tHIHICa58peH0jbfkmRedbzd3Hng5lsJi4li7+mTjYpHqpuiomKWLNuEVqth4uj+AETFJlFUXMyZkMscPBrCvLvG0zHAl5Nnwlj+xw4uhsew7OsXsLFu2V+Qs+LOkXxhB/np0Wit7HBpPxifPrfh1KYXp399iOKC+ldltx50LxqtJYnnNjVBxI1TZMghbNtC2t70KO1H/6dcey7h/7xPxpXDZozOPIqKivnu581otRomjO5b1u5gb8OMKUPo2bUdDva2REYlsvyPnTz18iJee+5upk0YaMaom4Z/G3XM5ONnoxna72qFqqIonAxWr/+JKdfeUAW1Sc1Uq/dcHStfr0or/krXuV5lJ14i/dhqchLD0WgtcGk3AN++t+LafhCHvrmjxSb9dE7e+A39N1EHfkCfGY/O0avO2+amqPNQOvn1JTf56vAgGgsdDt5qbwOdQ82fSZpTkSGH8H/ew2/IQ7Qb+Wy59lwu7/yQjKgjNWxdNbeOowFIubjdZHHeyLSi5ffyUBTlmBDiJ+C/QggP4DhqXmUCaq4ms2TV/wB/AVuEEL8B3YDHgEWKooRWsWuTkQm/hnkIKL2S+ZT8/osQYoKiKHvKrfdWyb9SKcC/FUWpdAVRFOW4ECIUtcrvaMnP1YqiFIjKJaYzUKsL/yhJKJa6hNovfCTwDTAWtZLv89JkX4lPqJzwSwcGCiFaK4pSay17Xaat/u4+01/Ug/82Hvw2Cri4Zzkz3tzFwDv/R8TRdfXusqi1smHsY0ux1Nmx7bN7UIpqHoj4WhMSkc736y7Sztue20f7mzscqQYeHfrTecQ97Fr8CAV5WQ3eT35WCskRp4gN3k1GQjhOnu3pPvFRxj/1CxvfnU5OWsvpQuTRoT+Bw+eye0njjrm8dgNmYKmz5czeiuPnNo/bRo7FWqfjuw1rcXNyNlq2bt9unrz9bsb2G8jideq9HzsbG6ytjMfxtbRQ/zxX3D7foCcnT02a2Fqr3av0hspfnPL16kDytrrqu2DZ6KxZs/Aj7G1suPnFpyi8zq59LdVHX67mdPBlHr3/Zvz91O5NOblq9UNaejavPHs3M6aos7CPHtYLO1trvv1pI+u3HOT2W4ZXu9+W4PQvxh0SkoI3k5sURtthD+LT53aiD/1Ur/25dRqJb/+7SLt8gMSzG0wZqskUF+STl3aFjCtHyE48j4WVPe5dJtFu5DOEbXuHrNhT5g6xWX301R+cDo7g0X9Nxb/N1e57d986qtK6N08cxB3z3+Hjr/9gzPBe2FYxa/W1bGAvf/xbu7J262ncXOwYPjAAvb6QlRtOcDlKrajWVzP+37VMX6AORWCprfxlvXSYhtJ1rlcnlj1s9Hv8mU2kRRylx6wPCBjzGMFrF5gpspoFjP0P+emxxB5dUe9tE4O30HrQvfgNvZ/igjzSrxzF0saJNkPux8JG7Qavsaxbt/DmUlyYT356FBlRR8lJuoDWyh73zhPxH/4U4f+8R1Zc3SaEBNBa2uLcdhD5mXFkJwQ3YdRSCzQfdULXe0v+hQMPKYpSVuavKMp6IcRM1N6cn6N29X0LaPIZ82TCr2EOVZi0YzVqAvBT1C6wpb5GreYrRk32BSuKUtNf9uXA/UKI74DeQHXVdh1Rx1+srn+Le8nPtiU/jUp6FEVJEkIYDzijdg/+E7gihDiB2v33F0VRmv2KJYQGawfjAZ0LC/KrTQboc9I4v/NH+kx/Ho8O/Yk9V/fxJrQWOsY+thQ3/57sWfL4dVfddyk6kze/P4WroxWv/rsnVpb1H/PQrIQGnb3xrMJFBXoK802TGDKH6s7vIkM+Q+/9kNjg3YQfWlPN1rXrNHwOQ+a8y9o3xpZNPhMFxJzdyS0L/qbvbS+ze/GjjTmEeqvpmAfP/ZDYkN1cPrzWZI/XcdjdFBcVcmlf/T+wmkKXtu0A2P5J9d35PF2vPh9fPP0i8ybdXOV6yeuNC8qXbvqL+xaqXxRy89Ukkc6qchWFtU794pyrr3oMGp2VFWsXfky/wCDuXfgae0+fqDZWyXS++n4dv63dxcypQ/nX3RPK2ktnMtVoBFPGGU+sNHXCQL79aSPHTl1s8Qm/qsQc+YU2g+/Dpf2QeiX8XNoNptPkBWQnXODCuteaMMKGs3bxI3DqO0Qf+oHkC1vK2lPD9xA081P8hj7CudUPQ8Vxg69TX/+wgZV/7mbGlCFlY1HWxNnJjlunDuXbnzZx+lw4g/p1aYYom4+FVsP7/72FhV9uZdGv+1j06z4AAvxa8cDdQ/hq2V5sbVt21W5D6CzVpF5BUeXzvqCw2GidG0n86Q10HPckrTqNMHcoVXLvMh5n//6cWfFovcePBijSZ3Fu1ZN0nPQqHSa8WNaeEXWcmMO/0GbwPIpa0AzF1s5+dJr0FtFHfiQl9OpEU2mX99Lllv+jzZCHCP7jsTpfv13aD0NjoSNVVveZTHPP0ttQiqIYUHtfvlrLemuBtc0QkhGZ8DMBRVFyhRAHgelCiPIjs4YqilKf6TCXo2Z9v0Kd9XdPNetpgCJgElWP9FwxmVcrRVF2CyECgJuB8ah9yp8XQjygKMoPVazvXNs+v/+XZ4NGobZz9WXWB0eN2i7uXcGe75+sdpvsZHXGXmv7us/8prXQMebxpfgEDWfv0qdNNpNnSxEWncmCb09gZ23BWw/1wc2pZd1VqwtbZ28mvmb8Nog8vJpjy583U0SNV935nRoVjJN3Rw7/9joOHv5lyyyt1TFwHFr5YWXjQFZSZI377znlCdLjL1WaaTotJoT0+Et4BQ42zYHUg52rL7e9Z1zYfGnfb6RGn8PJuwNHVxofs4W1ehm1b+WHpbU92clX6vxYzr6dcW/Xm6hTf1eauKS5lFZlz33rFeKSk6tcJzz2aiH1+7/+yM9bjAe5/uixZwB49ouPjdpjU652A4ot7bbbyp2KSttikirPIFea7BvbbyD/fu8Nftm6sdI6kuktWrqB737ezM0TB/HS03cZLfNo5QyAg70tVlbG83+1clMrIzKzrs3xgJTiIgw5yVja1G2iAwBn/4F0vuVtclMuc27V0xQZWuaxe3S9GY2FjrQI4wn2lCIDGVHH8AiagpW9B4Ys81yLmtOiHzfy3S9bmDZhIC89dUedt/PxUm/qpWe0nESAKXm2cuDTBbeSkJxFfGImjg7WtGvjxpotauWQn49rLXu49rjW0G03pYbuvjeCvLQYnP361L5iMxNaS/xHPUFa+AEKclKwdlbHlbSyVz9LaK3ssHb2pSAvgyJ99d3Qc5PDObXsPqydfbGyb4UhO5n89BjaDn8EgLzUun+ea2oeQVPRWOhIj6x8/c6MPoZ7l8lY2btjqOOYg24dR6MUF5JyaWcTRCtJDScTfqZT+gm98gi1daQoygUhxHFgBPCRUmkq2TJhgBa4qChKRA27LM0MdEQtMwWgZGw/lyoePxVYCiwtSVzuRJ30o1LCrynlZSSy+cPbjdpq++Lu6KmOjVLXCTdKk32+XUey78fnuLjXPJVATSUsOpPXvj2BjU5N9nm41G+2xJYiPyuJPV/PNW7LaBmD/TZUded34Ii5aDRaJjxT9bl482tbKMjPYdkjNc9UaevsRWZSRJXLNBotGk3zX/bzMhLZ8lHFY04gcPgcNBot456uuuvttFc2U5Cfwy+PBdT5sToNmw2Yb7IOgIvR6uU2OT2d7cdqrxoOiQgnJMK4YDstSx3yo6btz4RfJF+vZ3C3HpWWDeqqth29YFykXZrsG99/MA988BZLN/5Va3xS4y1auoFvf9rI1AkDefW52VQcqsPN1REvDxcSktLJyzcYjdWXmKTew3OtYgKEa4HQWmFl70FWXM2Tx5Ry9h9Il+nvkJt6hXOrnqRI33Iruq1s1WSNqGKcISG01S673iz6cSOLl21m6vgBvPrsXZXO75pciVY/t12r53ddebZywLPV1WM8dDICjRAM6OlnxqiaRoCPetMuNCqbsX2Nh/e5GJ2NENDe29YcoZmdrZsfhpyqbwSak8ZCh5WtC64BQ3ENGFppuUfXiXh0ncjlnV8Qe7T24VLy02PIT786TrFLu0EU6rPJjK17F9mmZlnD9RtN6fW7bj2jbFz8sXULIP3KYQrz000V4g3vWhjD71ogE34mIIRwBgYDCUAiV7vSNsSLwFCgpm+ra4B3Ubvh/qtCLBrAuSR5tw0oAB4HytcXP1Vxh0IIN0VRyqZoVBQlRwhxEfBv0FE0QlGhntjgylOZC40WC51tpa69di4+dB51L/lZKSReulpFJLQWOLr7U2jIIyf16h8djYUVYx7/Ad+uI9m/7HlCzZgYaArhMVksWHwCa52Wtx7qg6frtZnsAyguNJAUus/cYZhUdef3xb3LSQitnNzpMvpfeHcZyp7vn0Sfk1HWXt35nR4bikubINzb9yUp/FhZu3tAPxy9Aog+VZ+iY9MoKtQTF1K5YPnivhUkXKo8qH3nUffh3Xkoe394CkNOell7dcdcSmNhRftBt5KXkUjUafNNLr7yn60snP8Yb/zrIXaeOEq+QW+03NHOnnyDHkNB48ZuysnLY93+3cwcPpoeAZ04HaaO+WtnY8P9U2cQGhXJ4eCzZetbWVqy5m012ffQh2/z3fqGdx2X6u7bnzby7U8bmTJuAAv+MweNpuoPsFPGDeS7Xzbzx7q9zL59dFn7qr/U987QgV2bJd6GsrB2pDA/s1J725vmo9FakBZ2dQIdSzs3LHR26DMTKC68+v5wbjuAzre8Q17qFc6tfKLFD9+Qlx6FY+veuHUcRcKZtWXtWitbnNoOoFCfhb6kus/SrhUaCx36zHhQ6t9drqVavGwTi5dtZvLY/rz23N1Vnt+FRUXk5xmwtzf+PBKfmMbv6/bi5GhHj67tmitks9t3NJwDxyOYOKILXu7Xxuzb9eHtZk2Ajx0HglO5c3Rro4q/A8GpdGvniMt1MkOvtZM3Gktr8lKjUIrVcXAtbJwozMuotG6bgXdh7eRN1CHzjC9ck+KCvCpn5bW0cSZg3H9Iu3yAhDPryUlSh7Cv7hpeFe/et2HnHsCV/d9VOYOvueRnROPo2wvXgFEknvuzrF1raYtzm/6Vr99aK/RZCVVev906jQHkZB1SyyQTfg0zWQjRreT/3qjTMLsCjyiKotTnzmZFiqL8jTozb03rXBJCvAa8VdINdx3qTMEBwK3A28CSkrH6PkSdNWYdsAl1jMFJQMXbS8FCiF2oE4akAn2BO4AvG3wwJmaps+P2948QeWITGbEXy2bp7TR8NpY6O3Yueoiicn9I7Jy9uXXhPuLO72PT+zPL2kc88BWtu48h5twuCvW5BAy61ehxUqNDSItuWYOt7jgWR1KaemwZOQYKixRWblNnw3J3sWZUX28AEtPyeO3bE2TnFTJ1aBvOR6RzPiLdaF+DuntgbXWNjeVXBRsXH/z6zQDA0asTAN5dx2DjrM4oduXoGvJa0OQUtUmNCiY1qvJ516bnOACunNyKPju1rL268/vEnx8y+rHvmfjcSs7v+JHMxMs4erSj86h5FBcaOPHXh01/MHWUFh1c2GCvAAABAABJREFU5XutTQ/1mKNOVT7mGW/tJf7CfjZ/MLPSdn69J2Ft78qZTV80aPyZ2syZMIW2nup7zd3ZBStLS16+534AIhPi+HmLOqlATFIiD3+8kCXPv0bIz3+wbMsGIhPicHd2oXv7DkwfNpKgubcSGR/X6Jj+u+hzxvQdwNaPv+L/Vv5CZk4286fNxLeVO1NeeMJo3V9eW8ikQUP5+8hBcvX5zB4/2Wj56bCLnAlr2lmcdxxPKHctK1CvZdvVYnR3F2tG9bk6yH9EXDaHg9X7UOcj1C9PO48nEFLy/ylDfLGzadkfY1au3cWipRvw8nBhQN/ObN5u3J3f1cWhbNyye+4cy/Y9J/hk0R9ERifQKaA1J8+GsWnbEfr37sT4kX2reogWo82gedj7dCXjynEMWQloLG1waT8YZ7++ZMWeI+7E6rJ12w57CM9ukznz22NkRqnjR9p7dqbz9HcRAhLObsSl3aBKj5EUsrVSmzklnVuPW4dR+PSbi7VLW3ISzqPV2dMqcBxWtq5c2b+obPwn/+FP4uDdjbMrH8CQfbU3glObfti4+gOUzYjp1fM2QJ1FMimk5c1OXGrln7tZ9OMm9fzuE8jmf44ZLXd1cWBQ387k5em5ec4bjBzaA38/TxztbYmMTmTtxgPk5el5++V7y8axvBZs2R1CQpKajE7PyqOgsJiffldvXnm6OzBh+NWxCN/7ZhuKAh38W6GzsuDM+Vi27b1A5wBPHp93bY3JuetUMknpanIns+T6vXqXevPN3VnHiJ5X5xG8b5Ifry89z6vfhzBpoHpd33QoAUWBeye07KpG717TsHb2AcDSzgWN1pJ2Ix8EID89lriT68rW7XbbO7i2G8DuD8eSn65+5vTpdTO+fW8l5eJe8tJjEBotLu0G4Bk0ltyUK1za/kXzH1QtlOIiUkJ3VmovvSblp8caLa/qGg7QZeaH6DNi1Rl7FQVn/wG4dRxBatg+og/+2NSHUS+JwetxbT8Cn76zsXHxIzvxAhY6e9w6jsHS1pWog4vLrt9tb3ocB6+unFv9MIYc495kQmOJS7thGHJTyIyR4yFLLU/L/qTccr1d7v95wBngbkVRmu2WjaIob5dU4D0FvIE6McgV1IEgyycMXwHyUWcSHgMcQh2jr+J0d5+hjt83DtChdgd+FfigqY6hvgoL8ok4tgH39n1o23sSljo78rNTiQ3ezZlNX5J8uW4X2Vb+PQHw7ToC366VB8498ecHLS7ht+1wLGfD043aftmidgHs1t65LOGXkJpPVq5aNbT878tV7uvbds5YX8NVf6XsXNvQdfKzRm2+PSfi23MiACnhR6+phJ+pXDm5mS0fzqL7pEfoOOwurGwc0eemE3N2ByfXfUxqVN261V2LOt6kjot2ce+vTbL/f0+Zzsje/Yza3pqvToCy88TRsoQfwNKNfxEaFclzd97Dg7fcirO9A8kZ6Vy4EsGrS74mPjUFUwiLiWLoI/fx7oNP8OLs+7CytOB46HkmPvdYpe7A/QKDABjXfxDj+ldOprz+/TdNnvDbdiSOc+HGlQ+/bo0AoGt7J6OEX1hMdtmyUtuPXh3eYURvzxaf8Dt3QU1mxiemseDdyhNW9O3ZsSzhZ29nw5JPn+Hr79exa/8Z/tx0AE93Z/41ewL3z52EtooZL1uSjKjj2Lj549F1EpY2jihKMXlp0UTuWUTM0RUoRZXH8yrPtlV7tJbqZDPtR1c9Zm9LS/gZcpI4v+55vHvNwsGnO67tb6K40EBu6mViDi8lPfJgrftw9h+MW8fRRm0+fdWhCfRZiS064Rd8QR2+ID4xjdff/7nS8j49OjCob2d0VpaMHtaTsyGR7Nx3mtw8Pc5O9gzo04l77hhLt86N6RjT/DbuCOZksHGV+Xcr1de6V5CvUcKvS4An67afZfehSxQUFuHr5cx9swYxa0pvdFYt+/pV0fbjSQRHGFfdrvhHfR6C/B2MEn6d/Rx4477OLN8ew4p/1DFrA9vY8+ysDvh7tezuvL59b8W1nfHkSR3Hqtek1MuHjRJ+VcmMOYtr+4F4dp+ElZ0LIMhLi+by7sVc3r2kxVcuN0ZW7FladR6DR9dJAOSmRhK27UPiT/3Z4iYvKshJ5sLGF/HqcTsO3t1xaTeU4kIDeWkRxBz9iYwrdZvI0bntQCx09sSf3tLijvFad61M2tHSCUVp0LwKklSrhk7acS0bMv3W2le6DgXv2GzuEJrd9TrAeE00mhvzD+99F7zNHUKzC362v7lDMIs2/WeZO4Rmd2r5AnOH0OxsXD1qX+k61HHcQ+YOodnlpFwydwhmkXS+9mTz9Sbu7LHaV7rO2DlXGpL9hmDrfuN9Lut97+ob7kP48rBzzZpLuCug63X5HF9bt5YkSZIkSZIkSZIkSZKk65ZGVviZRMvuHyJJkiRJkiRJkiRJkiRJUr3ICj9JkiRJkiRJkiRJkiSpRdBWMeu7VH/yWZQkSZIkSZIkSZIkSZKk64is8JMkSZIkSZIkSZIkSZJaBDlLr2nICj9JkiRJkiRJkiRJkiRJuo7ICj9JkiRJkiRJkiRJkiSpRdAKWZtmCvJZlCRJkiRJkiRJkiRJkqTriKzwkyRJkiRJkiRJkiRJkloEOYafacgKP0mSJEmSJEmSJEmSJEm6jsgKP6nJtHJzMHcIzS79coi5QzCL3Dy9uUNodtbWluYOQWomwc/2N3cIzS7ooyPmDsEsDs+JNncIzS4jJdncITS7tKQkc4dgFoasd80dQrMr1OeaOwSzKMzPM3cIzS4z68Z8rW9EFtY25g5BagYaOYafSchnUZIkSZIkSZIkSZIkSZKuI7LCT5IkSZIkSZIkSZIkSWoR5Bh+piEr/CRJkiRJkiRJkiRJkiTpOiITfpIkSZIkSZIkSZIkSZJ0HZFdeiVJkiRJkiRJkiRJkqQWQXbpNQ1Z4SdJkiRJkiRJkiRJkiRJ1xFZ4SdJkiRJkiRJkiRJkiS1CFqNrE0zBfksSpIkSZIkSZIkSZIkSdJ15LpO+AkhXhdCKOaOw5yEEPOEEIoQope5Y5EkSZIkSZIkSZIkSaqJRohm/Xe9kl16G0kI0Rm4E1iqKEpEhWUaYA7wKNARsATigIPAV4qiHKxtHzcyO/d2BE1+Hrf2A9BYWJIRfY4LWz8lOexgg/bnP/huesz8HwCbF/THkJtWaR1LGyc6jnkY767jsHbyolCfQ1Z8KOe3fkLq5aONOp76GvTkjirbiwx5HPl6cp324RY4Bq8e07F2aYNGa4k+K5GU0B3En1xNkSHXlOGaXJexD9K6x1gcPQOwsnXGkJtORnwYF3Z8R9TJzXXah2enwYx7ZnWVy6JPb2PnV/eaMuRG6zzmAXy7j8PRs33ZMWcmhHFhx/dEn6rbMft0G02Hm+bg7NsFa4dWFBfqyU6O4vKh1Vzc8zPFhfomPor6uRGPGWD1jiuEx2QRFpNNQmo+7i46Fr84qMp1T4amcuBsMmEx2UTGZ1NQqPDmAz3pHuDcLLG+OOdf9OnUmb6BXWjv05qIuFjazZrSLI9dk05t2vLew08yoldfrCwsOR4awoLvv2HH8SNG6w3v1ZdZo8YxvGcf2np5oy8oIDQqki9+/40V2+t2jtWHT9/Z+PabXe3y4qJCji25ucZ9BE57F0efHlUuO/f7k+QmX2xUjI0mBP5D7sFvwJ3YuPhiyEkl7swmLv79GUUFeTVu2nHMY3Qc+3i1y4uLCtj8Srey351ad8e39804+nTD0TsQC50dp1a9SMzxNSY7nEqEoN3Qe2k78OrxxZ7eROjWT2s9vvpuP/iBZbgFDKxyN3s+m0lGzNmy313b9cenx2Rc2/XDxsWX4kIDOcmXidj/M7GnNjTqkOvrRv+MorHQ0edfy7F29iX2+CrCt31Y6zbd7/wKJ7++VS47+dO9ZMefN3WYTc7GzR//4Q9i79UFnYP7/7N31uFVXGkD/53rcfeECBAguLtLS1taKkvd3dvdCt16v63sdqu7dVmoF9rSFilS3N2JQIy4e3JvbL4/Jgm58RC5Ac7veXjIPTbvmbl35sx7XkFodVgK0sk5tZWkHYsoL862tYgdwq3XUHqNmo9b0GBcAwagMzqw99snSNzT9NqyOZx9+9J/zkN4hIzE5OyFuSiLnPgDRP/5EQWpkV0kffsInXI3Tv4ROPtHYO8eRFleClvfmt2uMbQGe8Km34/PwNmYnH2pKCsk++RWTq17D0tRZhdJ3jG0RicCRl2PW+hEDI5eVFWUUpaTQPLuRRSlHWu2n97BA6/+c3DpNQqTayBagz2WwgzyE/eQduAHKs2F3TgLiaR5pMKv4/QHXgQ2AQkN6t5HVfb9BnwLVAL9gLlAHKrir7UxLkjsPXox+cElKNVVnNr0GZXmIoLHXsu4u//Hri/uJPvkjnaNZ3T2ZsDcJ6k0F6MzOTbZxs7Vnwn3f4vO4MDpPUspzo5Hb3LC2a8fJmefzphWuylMOUzm0RVWZUp1VZv6Bo2/k4AxN1GQdIDk3YtRqitxDhhG0PjbcQ0Zy/ElD3aFyJ2GR8gwinOSSTm2AUtxLgYHV4JHXMbU+77g8O9vcnTVu20e6+SWb8g8tduqrDQ/rZMl7jgeIcMoyUki9fiZOfcafhlT7v2cI8vf5Ngf77U6hqv/AJTqauJ2/EBZQSZagwmv3mMY+ZeX8R80k43/uaEbZtJ2LsQ5A3yzOh4nex1h/o6UlFW22HbzoUy2Hsqkl48Dgd4OxKcWd5OUKq/f+zA5BfkciInC1dGpW4/dHGH+gez4aBGVVVX867vFFBQXcfe8q1jz1gfMfeJh1u8/83v/532PEOjlw7KtGzkaexIHOzuunTGH7196nRkjR3PPv/6vU2XLi9+OpTC1Ubmdeyh+w66h4PTuJno1pqKsgKSdnzYqtxTZ/t414NK/EzrxFtKPrSV+25c4evcmZMLNOPtHsOeL20Bp3rki/fg6SnJONyp38u1H76l3kRlprUjy7jeV4HE3UpwVR2FaNO4hIzp7Oo0YeNnfCZ10K2nH1hK3VZ1f6MSbcfEfwK7Pb2txfmfT31Kcy4kVrzUapzQ3yerzgEuexOTiS/qxdRSlx6A12OE/9BJG3PAOnn3Gc+Tn5zo69XZxIa9Rek26F529a7v7VZTmEbfh3Ubl5vzG94xzAaOzDwZHL7KjN2ApzECprsTBuy/+I67Be+DF7PtkARWlubYW86zxi5hOn8m3UJgRS35KJJ5ho9o9hov/AKY//gsVpQXE7fyesvw0HD2DCZ1wAwFDLmLjO1eRn3K8C6RvH33nPE55aT5FqSfQm5zb3V+jMzL6zsU4+Q0g9dBvFCQdxs4tgKCxN+AeNo7dH1/b4xTABidvBlz5Flq9HVknVmPOT0ZrcMDeMxS9o2eLfd1CxhMw5mbyE3aTdnAJVeVlOPr0x3foVXj0ncbxpQ9S0YRxiaTtaMV57YzabXSpwk8IoQV0iqL0PPOKLkYI4QM8AHyiKMp9DeoeA7zOclwBmBRFacMW87nLgLlPoLdzZvN78yms2flK2r+M6U/8wZD5L7HhzTntGm/IlS9RknOaooyTBI2c32SbEde/hUajY9Pbl2IpyuroFDoFS0Ea2dF/tr+j0OA7/GqKM2KI/OUJQH25yDy6HEWpwqv/bOw9e1OaHdu5Anci2z6/v1FZ1PrPueTvq4mYcz/H/ngfRalu01hZ8fuJ3/NLZ4vY6Wz/4oFGZdEbPufihX8wYPb9HF/9n1bnfGLtB43KYjb9D0txDuFTb8MjeBg5iYc6S+QOcyHOGeDjp8bg62EHwCNv76WsvPmX5JsuCuWBq8LR6zT8ujmp2xV+YQsuIz4tBYCji5fiaGffZcfa+P5nAEx/5O4W271+78O4Ojox8q4bOHwqBoCv1qzg+Fc/88FfF9L/xivr2j798ftsO3KQ6uoz36P3ln7Hxvc/4+55V/He0u84Ht9598Ky3ATKchMalQdPHghAVtTaNo1TXWkm52TTVlS2xNG7DyHjbyL92BoOfPtIXXlpbjIDL38e/yGXknp4RbP9i9KjKUqPblQ+aP7LACTts7acSdz9PXFbvqCqogzfQRd1ucLP0acPIRNuJu3oGvZ/c8YSsTQ3mUFXPI//0EtJPdT8/M6mf1V5KSkHf29VtshVb5KbsB/q3RPjty9m/D1f02vMAuK3LaYoo/usPy/UNYqDTz8CRl1L/Kb/EjbjsXb1raooI+tE51sW24r8+N3kxzfexChI3M/Av7yF77ArSNrxPxtI1jnEbv+G6A2fUFVeRsDQuWel8Os96WZ0Bjs2vnOVlTVfZswOpjz4LcFjriZ/me0VflvfmkNZXjIAEx7+Da2hfc/6wNELcA4YyMm17xC/5bO68szIjYy5+xv6zHqEE7++0Kkyd5Tes59BCC1Hv7+n3YrporSjHFp8o5VSL+vEKoozIgmb8Tf8hv+F09sbb9pJJN1Nm9SmtbHwhBDhQoifhBBFQohMIcS/hBD6eu0UIcS7QohbhBBRgAUYX1MXJIT4qqafRQhxRAhxfb2+o2v6N/KDEUJcW1M3qebzECHEIiFEnBDCLIRIF0J8KYTwaON8bhdCHBBClAkhsoUQi2sUdPXbJAghfhVCTBVC7K05TpwQ4pZ6bW4Dan1KNtbIqAghpgGhgAC2Njy+opLZhjHqyzFXCHEAMAPX1tT1rrkeeUKIUiHEttp+rczfSwhxWAgRK4QIrilzF0L8RwiRXHN9ooUQj7Q2Vleg1dvhGzGT7Njddco+UBfEp/cswdE7DNegpl2dmsJ30Gx8I2Zy5JfnUZSmX6rdQ0fjETaaU5s+xVKUhdDo0OpNHZ5LZyA0OjTtlEVodGh0xpqHl7UlQUVxDqC+TJ5rKNVVlOanoTPYI7T61jvUQ2uwQ6MzdpFkXYdSXUVZfvpZzbk+JbmqwsZg79JZonUZF8Kca5V9bcHDxYheZ7tdzlplX1uZOXIsa976kLxVWyj7cxeHF/3IvVdc02ny2JtMXD5xKpsO7atT9gGUlJXx+Ypl9OsVwugBA+vKtxzab6XsA1AUhZ82qYqKQWF9Ok225tDojLj3nkp5cRYFSfvb0VOg0bf9u9Id+A+9DKHREL99sVV50t4lVJaX4j+8ZXflptDq7fAbeill+WlkxVgvm8qLc9rmRttJBNTOb5v1/E7v+ZHK8lICh1/RNf2FQGd0aHHs3Pi9Vso+ABSFtKNrAHDyDW+xf1dwwa1RhIa+F/2dvPhd5MRsOttB0BpavtbnOuYC1RJZZ+oZVuFni6Uom6ryjt1/aj2LygoyrMprP1f2EPf1WmXf2eIepoYmaBhuoSDpEKU5ifgOvgSNztChY3QmTv6DcfYfTNrBJVSU5iI02na9J5TlJjZpwZdzchOgWvVLOoZWiG79d77SXgu/n4BYYCEwCXgScES1ZKtlDqpC6gMgH0gTQvihuq+WA+8BucAVwHdCCKOiKIsURdkrhIgHFqC6v9ZnAZAMbK/5PBsIA/4HpAMDgXuAgUKIcYrSvK+FEOJF4AXge+BTwA94FBgthBjZwHIuHFgCfAYsAu4EFgkh9iuKchzYArwLPAa8BtRqpyI5o0xdIIT4pQWLvJbGqCUC+Ab4qEbmqBoF5XbAiOo6XFgj31ohxBxFUTY1M39fYD1qPMGpiqIkCyEcgM2AD/AxkAJMB94TQrgpivJyM7J3Cc7+/dHqjeQlHmxUl1djpeMaNIT8pCOtjqUzOjJ4/osk7Pqhpn3TcZV8+k8DoCw/jTG3f4p3vylotDqKs+KJ+fO/JB/47Wyn0yHc+0zFs/9shEZLRWkeOTEbSdr5JVXlJS32U6rKKUo5gmvwaPxHXkfOqS1QXYVz4DB8hlxBVuRazPnte4m3FQZ7V4RGg9HRneARl+EfMZ30mB3tiss2asHLTLj1HQAKM+KI3ryI6A1fdJXIHab+nHsNvwy/iGlktHPOOqMDWp0BnckJr96jiZj9AObiXLITGv+uegIX4pzPR+6edxUfP/Esu44f5dWvP6ekrIzZo8fx8RPP0jsgkKc+fLfDxxjSOxyT0cjOY42fAbuOq2Wj+w9kb2TLFhOBXt4AZOTmdFim1nALm4zO6EDqsd8bK2yaQW/vwYg7fkarN1FVYaYweT/JexZjzu/YS1lHcQkchFJdRUGDZ3B1ZTmFqVG4BAxu95i+gy9Gb3IiYcfXbT4/XYVL0GCU6irykw5blavzi8QlsOX5nU1/k4sPc185hNZgR2V5KVkx24ha/TYlWXFtktnkou5ZW4q6113uQlyjBIy6Hjv3YCJ/XXhW/Q2O3ox/fJP6uy4vIy9hF4lbPqIsN7GTJe1eNFoDWoM9Gp0Re68wwmY+BkDuqW22FawHkBG1hV4jL2fMze9w4o93KM1Pw9GjF4MvX0hZQQZx2xu+9p6baGo2aJvaoKmqMKMz2uPoE05hSvNx8boT12BVQVlelEn4pf+Ha/AYhEZLWX4yKXu+Jidm/VmNa3BUnfgqyqQ7r6Rn0F6F30lFUa6u+fsDIUQZcJ8Q4k1FUeJrysOBCEVR6rbdhRBfANXAcEVR8muKPxJC/AG8JoT4SlF9tpYAjwkhnBVFKazp64ga8+7jeoq8DxVFeau+YEKIXahKvEk0YVVX0yYEeB54qn7/Gjl2ALeiKrxqGQBMVBRlR027JUAScDvwhKIocUKIzajKunUNlWxCiK+AW4AUIcRGVAXdSkVR6nxZWhujhr7ATEVRNtQb+x1UBd34esk/vkBVFL4FNIoKLIQIQFX2KajKvtpAQH8FgoGh9a7jJ0KIPGChEOJ9RVG67a5lclZfwsyFGY3qanfD2hpTL+LSJxFCQ+Qfb7bYztFb3YUZes2rlGQncPDHp9Bo9fSeeicjrn8LodGRtO/n9kyjwxSnR5JzchPm/BS0BgdcQ8biO+wqnAKHcnzJQ1RXtLz7fXL1q/Se8zS9Jt1Lr0n3AqAo1aTs+YbkXeeOe8Xlr2zF5OgOqMHcTx9cxZ7vn2lT3+qqCpIOryH12AZK8zOwd/Wh98TrGL3gFdwDB7Lzq792pehnzWUvbbGac9KhVez94e/tGmPczW/Ta8SZxArZ8QfY+8OzVJT1zCDCF+Kczzd8PTx5/9Gn+GH9Gm585cy1++jXpbz7yJP8dcFNfLRsabstBhvi76kuplOyG4deqC0LqFHmNYefhxf3XH41sSlJbDtyqEPytAWv/nNQlGqyotvmzmspyqA4/QRluQko1VU4+PTDZ+A8nPyHEfX7k026DHcXJmdvykvyqK6qaFRnKczAPWQEQqtHaaK+OYJGXYNSXU1yNz9nm8Lk1Pz8zIUZuIeMbHF+7e1fmpdMbuIBCtOiQanCNWgoIRNuwrPPeHZ8dD1F6TGNxqmP0cmbXmOupSTntOru201ciGsUo4sfvSbezekdX2ApTMPo7Neu/uaCNApTjlCSdQqluhon/4H4Db8G1+DRHPn2nh7rwtwW/EZcRd+5Z+77ZXkpnPhlIQWnD9hQqp5B4p6fcPAIou+0O5nx11/rynMTDrH+3/MwF/bMZBbtpTgzFs/wybiHjSMr8oyyzODoiYOX+p5lcvHtMQo/k2sgAKHTH8dckELsn/9EaPX4DbuGPnOeQWh1ZEeuafe4gWPUhIDZkW173kuaR8P5a3XXnbRX4dcwUNIHqMqvizijKNvQQNkngKuA7wCdEKJ+BMzVwMWoSsIoVIXf06jWf1/XtJkH2AE/1naqby0nhDChWhnWJsAYQTMKP+BKVDfbXxrIcQo1e+40rBV+R2qVfTXHzRJCRKNaF7aF24E9wB2o5+Aq4C0hxDrg1noKt9Y4WV/ZV8MlwI5aZV+NfPlCiEWoSjpfRVHS67XvhWqhaUZVHtbXpl2DauFX1OC8rAXuA8aiXqs6hBD5rQn92xO9W2vSJNoa96WqyvJGdbXWPlpD6+4j7iEjCB57PQe+/yuV5pZjXtW60VRaStj+8U11C/H04+uYuXAjA+b+jaT9v7QaqLszOfajdWyz7Ki1lObE0WvCXfgOu5rUvS3vCCpV5VgK0sk6sYb8RDW+inufKQSOvYXqqvJW+/cUtnx8F1q9ETtXX4JHXoZWb0JvcsRS3HqsjazYfWz+6A6rspPbvmXGQ1/Te8K1nNr+HVmx3Zt9uS1s/fRutHoj9i6+9BqhzllnbNucazm66h1Obv0ak5MHPuETcA0YgNHRrQul7hgX4pzPN66ZNguT0cgXK3/Fw8XVqm759i08+pcbmDVqLJ8tV+NpOtjZYTJYu8/odeqypGF/c7mFkjL10W9vUu//lvLGzwizRX1G2Bubf0bYGU0se+0tHO3suHzhY1RWtZw0paOYXAJw8htEQfJByosab2Q1RcKmd6w+58VvJz9hN/3nvUHQ+LuJWflsV4jaJjR6O6qrGp97gKraZ7TeRGUbFX4OnqG4h44i+9SODruUdQZaQ/Pzq65Qy1uaX3v7H15qvYGVdnQNGSc2MP7er4m47Bl2f357s7Jq9CZG3fIBOqM9+xbfj1Ldtd/l+lyIa5Q+cxZiLkghdd93Z9X/5B/WCYJyYjaQe2org6/7kNAZj3J8iU0i6XQK2VEbKc2OR2uwx9F3AB7hU9Hby+dvLebCLHLi95N6bB1l+Rm4BkYQPv0uJtz9GVs+uIlKc5GtRewwSXt+IGjMAiIuf4EorZ6C5CPYufoRftGTqGH9z7zj9QRqYxRWVZQRueyJuvtnXtx2ht38NUHj7qhR2rX93c932DV49J1KxrEVFKYc6gKpJZL2024Lv2Y+h9Qri2/QxgtwRXX7bRyd/UybKEVRDgghTqG6BNcq/BYAiYqi1EWEFUK4o2a1vQ5ouI3fUrCmvqiuts35SDRMpNE4jRzkAW16gtVYLX6Aag3pAUxEVaDNBX4AprZlHBqfU1At8rY3UR5Vr76+wu9bVGXfOEVRGvp89AWGAM1lqjirBCOtIlT3vfpUVZjrTMG1TcR5qI2tUFXe8s6x0OoZcvWrZJ3aQUoLwbXPHFd9SUk5uNxq176irJCME+sJGnUVjl5hFGfadvc1bf8PBI65BbeQcS0uhjU6IwMX/JeSzJOcWn1mgZkTsxHl4mqCxt1O7sktmPOTmh2jOxBCg9HJOvRmVbmZinoLn/rZdeN2LmHSnR9w0ZO/svzl6ZSXFrT/oIrCsdX/xX/gdAIGzep2hV9b5pxVf867ljDh9v8y54llrHhlBhVlbZtzQWoUtS0T9/1Gn0k3Mu3Br/nz7avJjpNzlnQ+A4LVHfz1737SbBsf9zPfg/8+vpDb5jYd7y17hXWyikV//M7tr70IQKlZvf8bDY2fESaj+owotTT9jDAaDPz62tuM6hfBra+9wLYjXe/u7dn/IgCyo9pvKVCf4vTjFKUdw9l/CEJrQGlGqdTVVFeUoTM0HTJZW/uMbsW6qz6Bo9T4jkl7l3ZcuE6gqrwMnWPT89Po1e9cS/PraH+A3IR95MTvxSNsLBqdscnQBhqdgdG3fIhr4CAOLXma3ATb3+POtzVKfbwiLsY1ZAxHv7uvzZmI20Jh8iEKkg/h2mtks9f6XMBSlIGlZkMjO3ojWZHrGHnX92j1Jk5v77khVICa95EGa5QKc6cp4QZe8jd6T76VNa/NrEsKmHZsHbkJh5h8/2L6zbiH46veamWUnk9Z7mkOfH0/A+f/H0Ove7uuPOP4WgpTjxM09noqLd2bdKwlan9rOTEbrTZLqizF5CXsxKv/HExuQZjzmlIHNMYrYi69Jt5T46b/ny6R+UJDIw38OoWuyNLb0HG/NpbdIhrH5qulvm3vEuAJIYQrUIlqAdjwV7MEmAC8CRwCimuOs5qWE5FogCpUhVtT6vqGbqvNPdHb/fVTFCUH+B34XQixCZgqhOilKEpb7iKdEa36Z1SX5QeAVxrU1Z675p42jQIhKYri2toBf3+yT4tbInaufsz++2arstP7fiZx1w9A0267djVxappy961P6ISbcPIO4/iK13HwCK4rr7Xks3cPRGdypDRXXUzWBhc2NxH/xlyoPpz1du1PUd/ZKNVVlJfkoLNrOQmBe5+p2LkFkbTj80Z1uac249lvBk4Bg22+mLZ39+fKV62zu8XuXMLOxY832yd251JCRs8naNhcYnf8cFbHLclR520L6y97N3+u+Mcuq7K4nUvY9XXz7sXxu39S5zx8LnFnOef4Pb8w6rrX6Dv55m5Xfl2Ic74QETUBj2/+x3OkZTcdSywu9YwF17++W8w3a1ZZ1b/1kPqd+Nt/37YqT805sx+VWuu269l4L6q2LCWrsYtUrbJv1qix3PnPl/l27apGbTodocEzXFVa58XvaL19K1iKM3HWaNEZHdudUbCzMBdm4ujdB41W38ht1ejsg6U4t83uvEKjJXDEFZSX5JFxfF1XiNtuzEWZOPk0PT9TG+bX0f61lOWloOk9Dr2dC5Yi6++zRmdg1C0f4tlnAod//nubMvx2B+fbGqUWodUTOv1R8uJ2UF6SU+cKaHBS7zc6oyMm10AqyvKpOguFhqUgDdFrJDqTE+XF56bCryElmScpTo/Cf9S1PV7hZ+/mzyUvWscaTNj9E/u+e6LDYwuNjvAZ95ARvbVO2VdLRtRmKsxFePUZ2+Hj9BTy4vey7Z2LcfDqjcHBldK8FCwF6Qy5Vn2mtzUuaXdQXqyuU5p6llaUqGU6o2ObxvIacDGh0x+n4PR+Tq56uVM3BSSSjtJehV9f1Bh29T8DtBRpNgsoAoSiKH+24RhLgL8D81GTfJio584rhHADZgIvKorySr3yvrROLKBFdZFNaEP7tnA2Pp77UK37/FGtCM9mjESgXxPl/erV1+fdmmO9LITIUxSlvhI1FrBr4/XpNCxFWez49BarMnNBJmX5qVRVWHALHt6oj1vwMADyk462OLadmz9Co2X8XV82WT/l0WVUWkpY9dxQAPJOHyFk/I3Yufg2HstVLStvh2thVyG0egyOXhSnn2ixncGxxjNbNNZ/15rV1/5vS8oKsvjz3esalKU301pFV+PObXRwPevjOnmrXvnmwu4NcA5QVpjF+vcazrllBXZtxmijvetZH1ejNaDRaDF04LydLRfinC9ETiar+1fZ+fms37+7ldYQmRBHZIL14j+vSI232FL/o3EnMVssjB/UOFv7uIFq2b5o63tkrbJvzujx3PPmP1i0qnsUJK7BY9Hbu5N+9NdOcbc0OftTXVVJpcV27l8FycfwCp+MS9AQ8urFjNPoDDj79yc3vu3Kde/+0zE6eRG/fXGTMe9sQUHSUbzDJ+MaNNTKak6d34BW59fR/rU4eIRQXVVBRVm+VXmtss+r7ySO/PI8yft+afvkupjzbY1Si0ZnxODgjnvvSbj3ntSo3nvgXLwHziV+4/uknIUrssktiOqqyvMu3qxGZ0TfivK3J2AuzGLLB9ZJ/Vpbo7QVo6MbWr0RoWn6+yyEFqHpCvsb21KSFUtJjX5TaPW4h42lJDuR0pyek5ymODMKH+bVJdmoT+09quH9tym8BlxM6Iy/Uph0gJhVL6BU94xn2fmAkDH8OoX23mEeBDY0+KwAzfqpKIpSJYRYBlwrhHi9fsIKACGEl6IoWfXaH66Jk3ctYAFiFUWpH4W4VmXe8BvwWBvkXwa8gZql1yqwlxBCA7gqitJerU5tKjLXBuP5Au6KopxoUG5AVVhWo8YObHaMVliFmuBkjKIoe2rGdgFuAw40iN8HgKIoL9S0eU8IUaAoylc1VT8BzwshpjWReMQTyGkp8/HZUl1ZTvbJpi0eMk5swG/wHJz9+lOYpnopaw329BqzgOKseKvsdzqTY12Q7PKa9OhJe38mN75x8OrQCTfh2WccB3982spNMP34OirMzxM44gpi1n9AVXkpAEYnL3wHzqI4M46SbnxI6UzOVJobL/yCxt+BRqsjL35nXZne3h2t0YHyosw68/TabG9eAy4ityY9fC2eEXMAKM6IwtZUV1pIj2occlNrsEMIQaWl1KpcCA3hU28DICv+TCBoodHh5BVMZXkZpXmpdeUGBzfKS6wNdzU6A0MuU62Iko92v0VJdaWFjOjGWetannNNAOA2zNnk7FVnlVqfftPVW15OvTG6iwtxzhciSzas5bW7H+LlO+5j08F9mMutLVWcHRwxl1sor+jYYrikrIzlO7Zw1ZQZDOkdzpFYNWywg50dd112JTFJiew5ccZxwKDXs+xVVdl3379f5YsVyzp0/PbgVefO23Twbr29G1qDA+XFWfVi1NqrLp8NstW69BqNk99A8k/vbVdCjM4m7cgqek+7l9CJt1op/IJGL0BnsCf10PK6Mnv3IIRW36xVR9Bo1Z03ee9PXSt0O0g9soo+0+8jdNKtVgq7XmOuRWewt7Kma2p+7emvMzmq978G19q7/zTcQ0eSGbWZ6nrxjDVafZ2y7+iyF23mBn2hrFFqqa4oI/LXxsnC9Pau9JnzNLlxO8g4spySLDXSkd7BQ41BW5he73ftoIasaXCt3cIm4hI4lNzYHTZz0+8IBgcPyksaZzp3DRmNg3cf8hN7vnV9daWFzJimoiS1D63ehL1bABXmwro1ibkoG0txLl69x2DvHkhp7hkr98Dhl6Ez2pN7+nBzQ/ZYTC5+aPQmynKTWt3M6jv7cQwObsSsbjmBYneTF7edqskP4NlvJin7vqlLNKS3d8ctdCJleUlYCtS1psHRG43OiKUw1cp6z7P/HEKnP05h8iGiV75g02ezRNIc7bbwq1HerQMmo8bQ+0RRlNbscxcC04F9QohPUePMeQKjUZNshDRov6SmTzUN3EwVRSkUQmwBnhJC6IEUYA4Q2prwiqKcEkK8APxDCNEbWI6qbOsNXA28CjT2L2iZw6iux0/XKNMsqErRQGCPEGIDambcdNR4g9cDQ4F368XSa3IMRVFaStv0Rs1Yq4UQ7wOFwJ2o8fZuaKHfY4Az8KUQolBRlF+Bf6EmSlkjhPgS1U3auUbOqwGnGvm6jcg//o1n3/GMv3sRsVv/R6W5mOCx12Jy9mH3l3dbtfUbNIfh1/6L6LXvE73ufQAK06LqFIX18YmYDqgKxVrlIKix+k6seJ2h17zK5Id/4vTen9Bo9YSMvwGNVs/R3xp6QXctAWNuwtE3gsLkQ1iKMtDq7XANGYtL0AiK0k6QfujMjn6viXfjFXExJ356jMIUddGQF7+T4vRI3ELHEXHNu+SeUpVq7n0m4xwwlJyYTZRmNQzJ2XNw9g5j9t9+4vSBlRRmxFJeko+dqy8ho+fj4tuH2J1LyDq1p669vZsvl7+8hYyYHax7+y915TMf/obSggxyE49QVpCBnYsPoWOvxtknjKgNX5CTcMgGs2saJ+9QZj3+E0kHV1nNOXjUFbj49iFu5xKyYuvN2dWXy17cTEbMTta/e2bOlzy3nqzYPeSdPkZpQTpGB3f8BkzGt/9k8lIiidrQ3ltc13EhzrmWjQcyyMpTF5cFJRVUViksWV/zEuxmYvqIMyENEtKK2XNCfaGKSlA3KjYdyCCy5u9LJwTgYNd1FgI3XXQpwT5qNkovVzcMej3P3nIXAIkZaXyzZiWgutHe//ZrfP7UC0R+8wtfr1lJYkYaXq5uDA7rw/zJ04i4+WoS09uar6p5nvnkP8wcOYa1b3/IO0u+pbCkmLvnXUWApxeXPm0d+P7bF15j7riJrNu7i1KLmRvnXGJVfyT2JEdjO/9+qLd3xyVoJMUZ0c1m1Q0ccxue/WYT9fvTFKWplutO/kMJGn8XBYl7sBSmoyhVOHiF49F3OhVlBZze8Wmny9oeijJiSNz1LSETbmbEjf8hM3ozjt69CZlwMzlxu0k9fEbhN+auRdi7BbLqmcYOCUYnbzz7TiY/6TBFGc1nojW5+hMw/AoAnHz6AOAzYDqmGov8lIO/Yc5PbbZ/u+eXHkPCzm8JnXgzI2/+L5lR6vxCJ95MTuxuUuopNMfdvRh790BWPB1+Vv09wsYRcdkzZEZuoDQ3ierqKlyDhhA4/HIsxbkcX/6qlWzDr38L735TyDq5naqKMgKGW8fALEyLpijdal+9S7jQ1ihKdRU5MQ1z51GXpdecn2JVHzLlAXwGX8bR7++nIEndcHLpNZKwGY+Re2ob5oIUlOoqHP0i8I64mIrSPOI2vN1o/HOBvpc+h9HRi7yEPZjzU9HojDj5ReA96GKqykuIXftvW4vYIezdAug1+koAnH3V37nfoJl13j+n9y6jNE/NPO8ePIypD/9g7Q6sKJxY/S7Dr3mFGX/9lbjt31KWn45rYASh467FUpxDzMbPun9iTeA3bB4mV38A9A5uaLR6QqepGbTN+amk1bt3DbrmddxDx7Dl37Os7r/j7l9KbvweSnMS0WgNeEfMwD1sHEl7l5B68NdunU9rVFmKSdz+KWHTH2fgNf8hK3I1QqPHZ9A8hFZH4pb/1rXtPftpnAOGcnDxjXXJt1xDxhM2429UlZeSc3IT7r0nW41fXVHWKaE8JJKO0t43hGuA14F/oiaAeAtovOXVAEVR0oQQY1ATbSwAfIBs4AjwXBNdfgSer/l7SRP1N6DG9XsQ1dJvLWpcvlZXfIqivCqEOImq+HoZVal4GvgVVZHZLmoy996DOo8vUF2GpwP7a45xCWrcPB/Uc3YMuLumbWtjNKvwUxQlQwgxEVVZ9xhgrDnmnIZWeg36KUKIu1AVej8IIS5VFGW9EGIK8CzqNb4TNZ5hFGrW5G4PRFCSk8i2D65lwCVP0nf6vQitnoKU4+z64o5mrQI7SuLuHykvyaP3tHvof9FjUF1N7ulDHPjucXITutdCqDD5MHbuIXgNmIPO5IKiVGHOT+H0js9JO7Ck9R0kpZoTv/yNgNE34t57Mr0m3gOAOT+ZxG2fkHagqZ9Vz6E0L5X43T/j3WcsQcMuRm9ypLysiLykYxxd9S4Je9pmoZN4YCVBwy6m3/Q7MNg7U2kpJTfpOEeW/5uEfb918SzaR1leGgm7f8GrzxgCh16M3uRQN+fjf7xHwt62zTlm4xf4DphC36m3YnRwparcTGFmLId+e53ojV9SVd4ZIUE7hwtxzrX8uTeN43HWyUi+W5sAwMAwFyuFX2xKcV1dLev3nTHinjrcp0sVfndeOp9pw0dZlf3j7gcB2HRwX53CD2DRqt+JSUrkietu4d4rrsbV0YnsgnyiTyfw/OcfkZ7b2BLkbIhNSWLiA7fzxr2PsPDG2zHodRyIieLiJx5q5A48ql8EALNHj2P26HGNxnrpy4+7ROHn2W8WQqMlK2p1643rYc5PpjTrFC69xqC3d0VodJQXZ5MZ+QdpB36korRzzmFHOLHiNcryUggacy1e/adRUZJH4s5viFn3fpuz2QeOvBKNVteqlZq9WyD95jxmVeY76CJ8B6nWk3kJ+ztV4QdwfPmrlOWl0GvsArxr5pew4xui177Xpvm1tX9JdjwFKUfxHjAdo6MHQqvHXJBO4q4fOLXx40bxil0CBgHg1XciXn0nNjpuzLr/dIvC70Jfo5wNZbmnKUqPxK33RAwO7giNDktRJmmHlpG8axHlxc3lzevZZB77A98h8/AZfBkGBzcURcFSkEbq/qUk7ViEpbDlMC09HQePIAZdah3LL3DoXAKHzgUgJ25fncKvOWK3foW5MJM+k2+j79Tb0RrssBTnknRgOcf/eIeyvM69f50tASOvxj10jFVZ31mPApAbv8dK4dcc+UmH8Oo/HZOzD0p1FUXpURxZ8gTpR7ohZu5ZkHV8JZVlBfiPuJbAsbeBolCcfoJTa1+jOL1RCHsrHLz7IjRadCYnwmY0jkltKUyXCr8OohHSpbczEG3x1BRCvISqrHNTFCW/i2WSnCe0lrTjfMQ7MMjWItiEU5HNW2ecr2hk6qgLhuENLMIuBCLe2mtrEWzCnpv8bC1Ct5OVYNvs87aguvqCW54A4OkfYGsRup2GISMuFCrNPW+jq6vJzjm/YiC2BWcne1uLYBNcfP1tLUK3M/ahPy+4F4+DORnd+rAe7uFzXp7j8y9KqEQikUgkEolEIpFIJBKJ5JykcVonydkgz6NEIpFIJBKJRCKRSCQSiURyHiEt/CQSiUQikUgkEolEIpFIJD0CGcOvc2iThZ+iKC8piiJk/D6JRCKRSCQSiUQikUgkEomkZyMt/CQSiUQikUgkEolEIpFIJD0CGXuuc5DnUSKRSCQSiUQikUgkEolEIjmPkBZ+EolEIpFIJBKJRCKRSCSSHoFAxvDrDKSFn0QikUgkEolEIpFIJBKJRHIeIS38JBKJRCKRSCQSiUQikUgkPQKZpbdzkBZ+EolEIpFIJBKJRCKRSCQSyXmEtPCTdBk6ndbWInQ7Q296z9Yi2IQ9D0yytQjdTqm5ytYidDvODgZbi2ATgkYvsLUI3c6em5JtLYJNGPNNmq1F6Hb23RJuaxG6Hc+I0bYWwSYszL7wrvXosBBbi2AT7vcz2VqEbift6I+2FqHbyY+PsrUINsFn8IX33nEhIi3TOgd5HiUSiUQikUgkEolEIpFIJJLzCGnhJ5FIJBKJRCKRSCQSiUQi6RHIGH6dg7Twk0gkEolEIpFIJBKJRCKRSM4jpMJPIpFIJBKJRCKRSCQSiUQiOY+QLr0SiUQikUgkEolEIpFIJJIegQbp0tsZSAs/iUQikUgkEolEIpFIJBKJ5DxCWvhJJBKJRCKRSCQSiUQikUh6BDJnR+cgLfwkEolEIpFIJBKJRCKRSCSS8wip8GsHQoiXhBCKreWQSCQSiUQikUgkEolEIjkf0SC69d/5inTp7WEIIfoD1wGLFEVJaFC3CXBVFGVYE/2GAQeB2xVFWdTVcnYZQhAy4RZ6jbkOO7cAyktySTv6ByfXvU9VRVmbhtDbudB72r34DJyFydmXSksJxRknifnzPfIS9te18+wzAd9BF+EcMBAnn3C0eiO7Pr2Z3Pg9XTW7syIhMYVP/vcTUdHxZGXnUllZha+PJ5PGD+fWG6/Ay9Otru3REydZtXorJ6LjiDmVQFmZhZeffYArLp1uwxmcPb59xzBq/l/xDh2Kycmdktx0ko5vZt+vb1OYmdBqf1e/PgyaeRteoUPxDh2K0cGV3UtfZ/dPr3e98B3Er+9IBk67Dt/ew/EOGYzBzpGV793L0Q3fNNleqzMwYcFTDJx2PY7ufhRlp3B0/dfs+uVtqqsqu1n69hM8bA5DLrkfr9BhaHUGSnJTSTq6ka2Lnmq1703vHcbZq1ez9Sc2LGbT5491orQdIzEpg1V/7mXXvkiSU7MpL68g0N+TWVNHcMPV07GzMzbqs3XXMb77aQORMacpr6jEx8uNcSP78/Sj19pgBm3Hf+SNBIy6sdn66qpK9n9+eYtj9Jv3Bs7+Q5qsO/7zo5Rmn+yQjE2x8KY7GBHen5H9BhDmH0hCWiqhCy7t9OO0l/CgYP55/6NMHTYSg07PgZhIXvzyYzYe2GvVbsqwkSyYPpspQ0cQ7OuHpaKCmKRE/vvzj/ywfnWXyOY34nr8R97QbL1SXcmBL65sfSChwSviUjzDZ2J0CQClCkthOlmRq8mO6hrZO4vvVx7jVGIeJxNySc8uxsfDga/fnN9inz93xLFi00kSkvOpVsDH04Gpo4O56fLB3SN0B7m63yCu6T+o2frK6mpuXr6k7rOfoxPXRwxlgIc3Oo2GhII8foo6yvHszO4Qt1MxFxVz8JflJOw9QElOHno7E+5BAYy69ir8IvpRWV7Oyc07SNx/iJzEJMoKCrB3dcW7bxgj/zIft0B/W0+hzSQkpqpr0Zh4srLzrNeiN8yzWovWtn/3o2/ZfyiSiopKBoSHcv9df2HMyOa/Kz2RH1dHc+p0PqdO55GeXYq3uz2LX7u4ybZvLdrHn7tON1n397vHMnlkQFeK2mE0OhNeEZfiHjYZg5M3SlUF5oJUsqPXkntqY4t9dSYXAkbdjL1nb/QOHmi0RspLcyhOP07G4Z+xFKV30yzOnu9+P0hMQjYn47NJyyrCx9OR799t/pm2+/Bplqw8QkJKHmXmCjzdHBg/IphrLx2Cu4t9N0oukbSMVPj1PPoDLwKbgASbSmIDBlz6d0In3kL6sbXEb/sSR+/ehEy4GWf/CPZ8cRsoLRtYmlz9GXf312gN9iTv+4mS7AR0Jkecffthcvaxaus/bB7+Qy+jKOMkxVmxuPhHdOHMzp6MrFyys/OYPnUMPl4eaLUaTsWd5uff/2TN+h38uOhN3N1dANi24yA//rKakOAAwvuEcPhotI2lP3uCh85i3sKlFKTHc3jNp5iLcnAPHMCgmbfRZ+wVfPvEOEry0locwy98DMMvfYiCjHgy4w4RNHha9wjfCfQeeREj5t5LTko0mQlHCRwwvsX2Vzz5FeHj5nF43WJSoncT0G8sU256ETe/3qx8/95ukvrsGHXVU4y55hlOH/6TvT+9TqWlDEfPQDx6DWxT/+1fP4Pe6NiofNCcO/HtO4aEA2s6W+QO8dsfO1n62xamTBjM3Jmj0em07DsUw4dfLmfdpgMs+uAJTEZDXftPF6/kk8WrGD96APfedikmo4H0zDxOxqXYcBZtIy9+O5bC1Ebldu6h+A27hoLTu9s0TkVZAUk7P21Ubilq+R5wtrx+78PkFORzICYKV0enLjlGewnzD2THR4uorKriX98tpqC4iLvnXcWatz5g7hMPs37/mXP5z/seIdDLh2VbN3I09iQOdnZcO2MO37/0OjNGjuaef/1fp8uXn7ATS2Hj62HnHoLv0KvJT2x9M01odPSe8xxO/kPIPbWJrMg/EEKL0cUfg6NXp8vc2fzv58M4ORjoE+xOSVl5q+3f+nIn67bHM2lkEDPHhyKEICOrmMyckm6QtnPYm5ZERklRo/Jezq7M6zuAA+ln7lPe9o68PHkW1dUKK05FUlpRwYzg3iwcP41/7trMsayM7hS9QxRlZbP8xdepMFvoP2MKLn6+lJeWknM6iZLcvLo2Wz75H779w+k/YwoO7q4UZmRxYu0G4nfv55LnniBg0AAbz6RtZGTlkJ2Tz/QpY/Dxdker1XIqtmYt+ucOflz8T9zd1LVoUnI6t973PFqtlttumIejoz2//L6BBx5/jf++tZBxo5vewOmJLPr1uPqbDnKluLSiTX2evH1Uo7J+oW5NtOxJCPrMeR4H737knNpEZuRKNFoj7r0nEzLlEUyugaTu+7rZ3lqDA0YXfwpTDlFenEV1VTlGZz88+s7ELWQC0Suexpyf3I3zaT+fL9mLs6ORviGeFJe2fP9esTGSt7/YSnioJ9ddNhQ7o56ouCx+Xn2UbXvj+fz1a7Az6btJ8vMX6YraOZxTCj8hhBbQKYpisbUsks7H0bsPIeNvIv3YGg58+0hdeWluMgMvfx7/IZeSenhFi2MMW/AmQqNl2/uXYynKarFt9Np3OLbsBaqrKgidfEePVfiNHTWYsaMa7/SPGBbBU8+9zW+rNnH7TVcAsOCqOdx24+XY2ZlYt2HnOa3wG3bpgyjVVSx9YRbmoty68tzkSGbe+1/6jr+SQ6s+bHGMuH1/8MmdwZSXFuAdNpzrXt/c1WJ3Ggf++Jzdy96lwlJKvwnzW1T4hY28iPBx89jz6/ts+N8zABxZtxhLSQFj5j/CobVfkhLVNsVKdxM4aCpjrnmG3UtfZf+yf5/VGPH7VjUq0+pNTL7tX5TkpZF4aG1HxexUZk0dzu03XISTo11d2TWXT6ZXgDdffLua31bt4NorpwGwe38UnyxexX23X8bdN8+1jcAdoCw3gbLchEblwZNVZW5WVNuuTXWlmZyTLVsYdCZhCy4jPk1VVBxdvBRHu67brd/4/mcATH/k7hbbvX7vw7g6OjHyrhs4fCoGgK/WrOD4Vz/zwV8X0v/GM9ZzT3/8PtuOHKS6urqu7L2l37Hx/c+4e95VvLf0O47Hx3bqPJq71r0mPQhAdvS6VsfwG34tzgHDiFn1PMVpRztVvu5g8RuX4+etKojvfn4FZnPz1tV/bDnFmm1xPHXXeGZNCOsuETud04UFnC4saFR+51BVQbvpdFxd2fURQ3DQ6/n7prUkFuYDsCUpgTdnzOX2ISP52/rG9/Keyob3PqG6qppr3voHDm6uTbaxc3bm6jdfwTM02Kq87+Tx/PTkC+z66geu/tfL3SBtx2l+LTqAp55/V12L3qiuRd//5HuKikv47os36B8eAsC8i6dy9U1/4/W3vuTX799BnCPR+L/8v4vw83IA4L5X/qSshd90LTPGNu9x0FNx8ArH0TeCjGO/k7Lnf3Xl2VGribj6P3j2u6hFhZ+lMJWYlX9vVJ6fsJP+l7+J14BLmty060l88/Z1+Hs7A3DHwqWUmZtX8C5ZeQQPV3vef/5yDAZVnXLZjAG4udjx7W8H2X8shUmjQrpDbImkVWyiOK2NhSeECBdC/CSEKBJCZAoh/iWE0Ndrpwgh3hVC3CKEiAIswPiauiAhxFc1/SxCiCNCiOvr9R1d07+RL5EQ4tqaukk1n4cIIRYJIeKEEGYhRLoQ4kshhEcb53O7EOKAEKJMCJEthFgshPBp0CZBCPGrEGKqEGJvzXHihBC31GtzG7Cs5uPGGhkVIcS0Np7ahjIpQojhTdS9WnN8t5rPm4QQh2rO2c6aeZyqkafb8B96GUKjIX77YqvypL1LqCwvxX94y25fbiGjcA8dRdyWz7EUZSE0OjR6U7PtLYWZVFe1bbeuJ+Ln6wlAUVFxXZmHuyt2ds3P+VzCYOdEVbkZS3G+VXlxruoWUGFu3QLCUpJHeWnjF5FzgdKCTCospW1qGzFlAQB7l//Xqrz288Cp13WucJ3IiCv+SmlBJgd+ewcAndGhU9Jy9R57BUYHF6K3/IBSXdXh8TqTiH7BVsq+WmZPHwFAbMIZK6kvv12Du5sTt98wB4DSMrOVEudcRKMz4t57KuXFWRQk7W+9Qx0Cjb7xeesKapV9bWXmyLGseetD8lZtoezPXRxe9CP3XnFNp8ljbzJx+cSpbDq0r07ZB1BSVsbnK5bRr1cIowecsYjdcmh/o++Joij8tOlPAAaF9ek02VpCvdaTKS/OojD5QKttvQddTn7i7jplX3dd786iVtnXGoqi8OOq4/QJdq9T9pWWVaC04sVwrmDUapkQ0IucslIOZaTXlY3wDeBEdladsg/AUlXJxsQ4/B2d6e3qbiOJ20fqiSjSo2IYdsUlOLi5UlVZSYWlsS2CycmxkbIPwC0oAPdeAeQl9Xwr7dbw81UVu0WF6pqsrMzM5m37GTV8YJ2yD8De3sSV82aQmJTGscjO3WzoSmqVfe1BURRKyiqorj53fs8ag3qvrSjNsypXqiupNBdRXWk+q3HLi1XjC20TXhg9jVplX1soLSvH0cFYp+yrxdNV3Rw0Gc8pm6oei0aIbv13vmLrb+NPQCywEJgEPAk4Ag/UazMHuBb4AMgH0oQQfsAuoBx4D8gFrgC+E0IYFUVZpCjKXiFEPLAA+LbBcRcAycD2ms+zgTDgf0A6MBC4BxgohBintLACE0K8CLwAfA98CvgBjwKjhRAjFUWpH3guHFgCfAYsAu4EFgkh9iuKchzYArwLPAa8BkTW9IusN4ZWCOHZhCiuDT7/jHrObkCN7Vcrr6gpW6UoSv27ugewEviuZi7XA/8TQpQqirKEbsAlcBBKdRUFSUesyqsryylMjcIloOV4Nt79pgJQlp/GyFs+wit8ChqtjpLseE6u/5DUQ793mezdgcVSTmmZmfLyCmLjk3nvQzWW26TxI2wsWddw+vB6/MLHMPvBTziw/D3KCnPw6BXB5FteJTc5ipgdP9taxB6DX98RFGanUJRt/fJQlJ1CUU4qfn1H2kiyltEZ7fHvP4HEQ+sYMO1mRl31JI7u/lRYSkk4sJptixdSVtiypW5zDJh2E0p1NSc2Nb8j3dPIzMoHwN1NVRqUlVk4eOQUE8cO5LdVO/jsqz/IyinAaNQzdcIQnnjwGjzc275A7Sm4hU1GZ3Qg9djvoLRNeam392DEHT+j1ZuoqjBTmLyf5D2Le4SL0N3zruLjJ55l1/GjvPr155SUlTF79Dg+fuJZegcE8tSH73b4GEN6h2MyGtl57Eijul3H1bLR/QeyN/J4i+MEenkDkJGb02GZ2oJb6CS0Bgcyjy1v9Vo7+g5Ea7CnNPsUgePvxjN8FlqDPRVlBWRHrSF1/7dt/r70dJLSC0nNLOaKmeF88/tRlq2LoqikHHs7PdPHBnPPghHntDvYWP9e2OsNrI47iYK6hO7l7IpBq+Vkbnaj9qfy1LIwN3di83Mb1fc0kg6ovzlHTw/+eP0dkg4eQamuxsXPhxF/uYLwKRNb7K9UV1OaV4Cdy7l3/260Fv3oOwAmjVftC2JiT1NeXsGQQX0b9R08UC07HhnL4Iju2XSwBVc/vpwycyU6nYbBfTy55YoI+of2bGV2adZJKi3F+AyeT3lxJiVZMWh0Rjz6TMfeI4zTOz5p20BCi9Zgj9DoMDr74jdc3XAubNfmXs9n9JAg1myN4aNvd3LJtP7YmVSX3q9/PcDQ/n4MH3juxOeUnP/YWuF3UlGUq2v+/kAIUQbcJ4R4U1GU+JrycCBCUZS6LW0hxBdANTBcUZT8muKPhBB/AK8JIb5SFKUaVbn2mBDCWVGUwpq+jsBc4ON6irwPFUV5q75gQohdqIqvScDWpoQXQoQAzwNP1e9fI8cO4Fbg43pdBgATFUXZUdNuCZAE3A48oShKnBBiM6rCb52iKJuaOOwgoNU3YEVRCoUQvwHXCSGeqjfXCUAI8LcGXQKBRxRF+U+NbJ8CB4A3hBBLW1J6dhYmZ2/KS/KatLqzFGbgHjICodWjNGOV5+AVCsDgq/6PkuxEjvy0EI1WT+ik2xl27ZtotDqS9//SpXPoSpYtX88bb39Z99nfz4tXX3yEEcPOjfgv7WXfr29h5+JFxLSb6D/5TGKC+ANrWPP+HVSYi1vofWHh6O5HTlJUk3VFOak4efbMQNEuPmFotDp8+owiaPB0Di5/l+zEY/j1H8+Qi+/DIyiCn56bQWV52xL21OLsE4p//wmkRm6nMCO+9Q49gKqqaj7/+g+0Wg0XzxgNQFJqFlXV1RyNjGfXvkhuu34OfXsHcOhoLN//spGTcSl8/dHT2JkMrYzes/DqPwdFqSYrum3uvJaiDIrTT1CWm4BSXYWDTz98Bs7DyX8YUb8/2aQbaXfh6+HJ+48+xQ/r13DjK2fcmT76dSnvPvIkf11wEx8tW9pui8GG+HuqVjQp2Y0f/7VlATXKvObw8/DinsuvJjYliW1HDnVInrbi0X82ilJNdsyfrbY1uaj3Ke9Bl6NUVZK8ZxFVliLce0/Fb/gCDA4eJGx+t4sl7h6S0wsB2LQnkcrKam6YNwhfT0d2H05h5aZTJKcX8a8nZ54zbo8NmR4cRrWiWLnzuplUC6Jcc+P7eW2Zu+ncCHSfn6paYW/++Etc/HyY/tDdVFVWcmT5aja+/ynVlVX0nzGl2f4n1m6kNC+fEddc0V0idxrLlm/gjXfOuHz6+3nx6gsP1a1Fs7JUWwJvr8YKrtqyzKyer9Q9G9xcTFw5sw99erliMuqITy7g1w2nePLfm3nloYkMH9DyPdqWVJWXEPvnawRPepCwGU/WKy8lbsO/KDjdtoSGzoHD6TP72brPFaV5JO/+H7mx505Inbbw4M0TMFsq+XnNMZb+cSb8xMVTwvnrHVPQamT0uc7gfM6c253YWuH3QROfbwcu4oyibEMDZZ8ArkK1RNM1sHZbDVyMqiSMQlX4PY1q/Vdr5jEPsAN+rO1U3wpPCGFCtTLcVVM0gmYUfsCVgAB+aSDHKSANmIa1wu9IrbKv5rhZQohoVOvCthIL3NdEee8GxwL4CjXj71TUJCAAN6JaSq5s0NYCfF5PNnONYvXfQD/U81mHECK/NUFXLgxvrYkVGr0d1VVNB0mtqlRdJbR6E5XNKPx0RtXsvtJSwu7Pb6lTDKYf/5PpT/1J+JzHST6wrNXEHz2V6VPGEBIcQGmpmaiT8Wzeuo/8/EJbi9VlVFdXUZybStLRTcTuXY65OA//fuMYevG9XPzo/1jx5nXnRPbZ7kBvsKeqounQplUVZvSGnukWp7dTXTzsXbzY+OkjRNZY48XvW0lFWRGjr15IvynXc/zPL1saphER025GaDREbmo6o3FP5K0PfuLIiXgevOtyQnqpESFKSlUXmrz8Yp772w1cealqNTJj8jAc7E18+tUqVqzZxV+uaP7FsqdhcgnAyW8QBckHKS9qW4D+hE3vWH3Oi99OfsJu+s97g6DxdxOz8tlmenY910ybhclo5IuVv+Lh4mpVt3z7Fh79yw3MGjWWz5arm00OdnaYDNZZmPU6dSnWsL+53EJJmbo8sTepoRos5Y2fkeYaV0J7Y/PhHOyMJpa99haOdnZcvvAxKrvh3ml0CcDJd6AaxL0N17rWpUxndOL4Tw9iKVCVpHlx2wi/9FU8wmeSfvinHmHV2VFKa+KAFRRZeONvMxgx0A+AyaN6oQDrtsex92gqY4b0zM2alvBzdKK/hxdHs9LJKj0TesOgVb/nlU2EWKioUsuMWm33CNlBKsrUe7PBzsS8l55Bq1fnFjpmJN89+AR7v/uJftMmIZp46U+POsnOxd/jEdKL4Vdd1q1ydwbTp4wmJNif0jILUTHxbN62n/yCM0lbau9HBn1jC1WjQS0zm8/PUOx3XGmdgXjCMH+mjQ7iwVfX89/vDvLF/11kI8naRnWFmbK80xSc3ktxZhQ6gyNeA+YSOu2vxP75OkWph1sdoyQzmpOrX0SjNWByDcItbBJaowMIzXljoQ2g02rw9nRk0qgQJgwPxmjUsfdIMqs3R6PRaHjirnNnXSY5/7G1wu9kM59D6pU1NM/wQnVffQBr19+GbaIURTkghDiF6hJcq/BbACQqilIXwV4I4Y6aGfc6oOH2i0sL8vdFjYMY10x9w5RyTeVqzwPak7qpWFGURlvlQojGPhKwFshAdeHdVBMfcQHwUxOJT1IauB+D9fVo2nyoE6muKENnaDpsolanviBVVTQfQ6K2Lu3wSisrwEpzIRmRGwgccSUOnqGUZDV3uXo2Pt4e+Hir52fG1DHMmjaOG+9ciNlSzp23XNlK756JEBrsnK091CvLzZSXFTL7gY/xCx/DN38bW3dt4/auID89jhl3v8uAqTdwfMNXthC70xAaDfbO1reJyvIyLKXtU+RWlJei1RubrNPqTVS000KusxFCg6nBda4qN1NVI1d1dRXR2360qo/a8j2jr15IwICJ7VL4CaGh35TrMJfkE7vnt44L3w18+OVyfvx1M1ddNpE7bjjzQlCbqVejEVw6e4xVn8suGsunX61i/+GT55TCz7O/Or/sqI5lTi5OP05R2jGc/YcgtAaUZjaLupoBwapl+fp3m3d38nE/81z77+MLuW1u0/Fos1dYJyVZ9Mfv3P7aiwCUmtV7oNHQ2JrTZFR/+6WWpp+PRoOBX197m1H9Irj1tRfYduRgk+06G89+swHIbnNiFvUalmRG1yn7ask5uQEn/yE4+g0+LxR+Rr2q2PJ0s6tT9tUye0Io67bHcSQ685xU+E3vpe5hb0y0XmuV1yiZdZrGSj19jaLPUtWz4q02h7bmd9h70rg6ZR+A0dGBkFHDidm8nfzUdNwCrd36smLj+eP1t7F3c2XuM4+ja+L33NOxWotOGc2saWO58a6/YzZbuPOWK+vuR+UVTXjrlKtlJlPT65XzkQAfR6aMDGDdztMkZxQR6NMzsr43xOTWi36XvU7y7v+RHX3m+Zwbt5WIq96j18QHOP7T/a0q7aosRRSlqi7vBUn7yD21iQFXvovO5ELSjoZ2Kecm1dUKT/9rFVXVCv954fI6S+ypY8JwdjTyw4rDTB8XxshBgTaW9NznHDVy73HYWuHXFhq+qdZuly2icWy+Wo7V+3sJ8IQQwhWoRLUA/E+D9ktQXV3fBA4BxTXHWU3LiU00QBWqi3BTZmN5DT43t5Lpkq+zoihVQojvgNuEEA+hxkP0ADps9qIoimtrbVY9069dpnTmwkwcvfug0eobufUanX2wFOc2684LYC5QLQgsxY1dniw1ccD0di3pb88twvsE0z88lCW/rDlnFX6OnoHc/t9jVmUnNn3LriWv0n/ytRxe/UkjJe+pXb8y4+53CRgw6ZxX+Dl7BnL/Z5FWZUfXf8PK9+9t1zjFuWk4ujcdL8TJw5/inNSzlrEzcPQI4Ob3rWOPRW3+jp3fvwSApSS/7mW/ltJ89fdsdHBt17F6DZ+Dg5sfR9d+1qzVY0/ik0Ur+eKb1Vx+8Tj+/vj1VnXenq4AODnaYzBYW0t4eqj3ssKitiV26REIDZ7hM6goKyAvfkfr7VvBUpyJs0aLzuhIRaltXMRqF/o3/+M50rKb2neDuNQzCqp/fbeYb9ZYZyJ966G/AvC3/75tVZ6ac+ZZllrrtuvZcB/xTFlKVmajulpl36xRY7nzny/z7dpuyoIqNHj0nUGluZD8hJ1t6lJRop6/hkHj65fpzoHA723B0011XXVzbmx97e6qlhWV2EaJ3RE0QjA5KIQii4W9adaK2bw6t90m5lzn7ntu3M8cPdR9envXxmtK+5qMvZZi68RiWXEJrPy/NzHY2zPv5YU4ePTsmG5tJbxPMP37hrBk2TruvOVKvLzUc9OU225tWVPuvuczPh6qB1JhcTn4tNLYRngPvByNzkhegvWzWakqpyBpP94Rl2Jw9Ka8KL1d41aU5VGYehjP8Fkk7/ocpfrc98w5GpPO0eh07rthXKOwC9PGhvHDisMcjkyTCj9Jj8HWCr++qDHs6n8GSGyhTxZQBIimLN2aYAnwd2A+apIPE/XceWsy1c4EXlQU5ZV65Y2jzTYmFtCixiJMaEP7ttDZ/qZfA4+jKiWvQ7Uy3NJEuwAhhF0DK7+2XI9OoyD5GF7hk3EJGkJewpngrhqdAWf//uTG72ul/xHgekzOvo3qTC5qWXlJ9wQq7y4slnIKCs/dWHal+Rks+4e1tUtJPeWVaMISQNRYAgitrW9fHac4L4PvX7B26SnOTWumdfOknTzAoGnX4eQZYJW4w8kzACcPf07uaejB372UFmTy+2vzrcpK8tIpK8yiKCsJR48AdAY7q1h9DjXfgbLCppUozREx7WYATmzs+crgTxat5NOvVnHZRWN5/okbGy0cPdyd8fV2IyMrnzJzuVWsvsyaOEm1CT7OBVyDx6K3dyf96K+dsug3OftTXVVJpaWo9cZdxMlk1XA/Oz+f9ft3t9IaIhPiiEywtnzKK1ItelvqfzTuJGaLhfGDhjSqGzdQLdsXfcKqvFbZN2f0eO558x8sWtV9iatcg8egt3cj4+hvbb7WJVmqU4HeobGlv95BtRCuKDs3s643JDTQFYNeS05+YwVXdq5a5up87llBjfD1x9Vkxx+x0VQ2yBJ9urCA8qoq+ro3zjvXx00tizsHEnYAePUJg7UbKclprJwuzlHnUD8hR1ZcAitf+Rd6k4l5Ly3Eyaup3HvnLpbyM2vRvmG9MBj0HDnW0IkLjh5Xywb2b08ko3OflEz13PTk37TBXlXCCtHYzkUIbbN1bUGjNSI0ajKPSvO5H4ooO1dV5ldXN7Z2rKpSX+OrzqEMzT0ZGcOvc7B1RMkHm/isAM36+iiKUgUsA64VQvRrWC+E8GrQ/jAQjerWuwCIVRSlfqqgWqu7ht+ox9og/zLU5CEvNCGHpsZVuL3Ubgm6nkXfRiiKchDV4vEe4HLg+2YScBiBu2o/CCGMqFmEE+gGd16AtCOrUKqrCZ14q1V50OgF6Az2pB5aXldm7x6Eg5f1giH9+J9UmIvxH345WsOZwM9GJy98ImZSnBVPaU5TXtU9m+wmFpQAe/cf41TcaYYMbItuumdSVWEh6egmq3+5KdHkpZ6kuqqSsFGXYrC33kGPmHojAJmxZ37GOoMdbv59sXftoVunzVBVYSHx8Earf80l32iJyC1qIu3R8x6yKq/9fGLzj436dCdVFRaSj222+peXEg1A9LYfERoNETNvs+ozaNYdACQeWldXpjPY4drCdbZz8abXsNlkxh8iJ/FYk216Cp9+tYpPv1rFpbPH8OKTN6FpJsDzpbPHoigKvyzfZlW+9Hc1tOzEsQO7XNbOwqvOnbdpF0+9vRsm10A0ujMvRVqDvRr7pwEuvUbj5DeQwpSDLVp+dzVLNqzFbLHw8h33NYrNB+Ds4NhkLKv2UlJWxvIdW5g2bBRDep+Jj+tgZ8ddl11JTFIie06c+c4b9HqWvaoq++7796t8sWJZh2VoDx795gCQHb2uyXqdnRtGl0CE9sw5K69JzuLgHY6dR+8zjYVGTfRSXUlhcve4I3c1JqOOSSODyC0ws21/klXdik2qUuR8cucFsFRVciA9hQhPL3o5u9aVG7U6pgeHkVZcSGzeuaHwCx0zEr2diZNbdtTF8wMoycsnYe8BXPx9cfFTn1PZcYk1yj4j815eiLNPYyvdc4HsnPwmy9W1aFLdWtTe3sSUiSPYd/A40ScT6tqVlppZtnwDvYL8GHQeZug1Wyopr2jsyHXqdD5bD6QQ5OuEv1fPtVAuy1fvQx59p1uVaw32uASPodJShKXGuk/v4InRJQDEmU15nalpDyqTayBO/oMxF6adF8o+gJAA1Yr1zx2nqKy0Vvqt3qqubfuFnZu/c8n5ia1NZPoKIZYB64DJqBZonyiK0lqQtYXAdGBfTTbZKMATGI2aZCOkQfslNX2qAatsvDXZbLcAT9XEuEtBdX0NbU14RVFOCSFeAP4hhOgNLEdV2PUGrgZepV4ijDZyGNX1+GkhhAtqMo0NiqI09tVpO18D/6z5uzl33hTg+Zp5xKLG/RsA3NAdGXoBijJiSNz1LSETbmbEjf8hM3ozjt69CZlwMzlxu0k9fEbhN+auRdi7BbLqmTM630pzIVGr/sngq/6PCff/SPL+nxFaPcFjr0ej1XNi+f9ZHc/Jtx/eA2YA4BY8AoCA4VfgFjISgMQdX1Npsb313KtvfkZ2Tj6jRw7C39cLi6WcyOg4Vv+5HXt7O/768C11bVPTsli5WjXgjI1XH95btu8nM1NdRF968RT8/Xr+Q8hSksehVR8yYt4jXP/PrRxfv7guaUe/SQvIT4+zcuf16TOSq19cxYlN3/LnR/fXlRvsnBk6V3WPdXBT4yT5D5jA6KvUDGRx+1aRc/p4N86s7Th7BTFomuri6dkrAoA+o+fi5KFavh3b9D2FWeo1jt2/hlN7VjFm/iMYHZxJidpNQP+xDJ19G8c2fk9yZNtc6mzBwRXv03vMPCbc+H+4+vUhJ/EYfv3GET5pAcnHNnNq55nM2t69RzD/+RVEbf6ODZ803C+C/lOuR6vTE7nx60Z1PYklv27mk0Ur8fV2Y8zI/qxeb2297O7mxLhRasbDW66bxfqtB3n3k19ITM4gvHcgh47F8sefexk9PJw500baYgrtRm/vjkvQSIozopvNqhs45jY8+80m6venKUpTs945+Q8laPxdFCTuwVKYjqJU4eAVjkff6VSUFXB6x6ddIu9NF11KsI96z/BydcOg1/PsLeqeWGJGGt+sUa1mU7Iyuf/t1/j8qReI/OYXvl6zksSMNLxc3Rgc1of5k6cRcfPVJKa333K3Ic988h9mjhzD2rc/5J0l31JYUszd864iwNOLS59+xKrtty+8xtxxE1m3dxelFjM3zrnEqv5I7EmOxja2wOkM9PbuuASOoCQzGnNe0w4CAWNuxTN8JtErnqE47Yyi8vSOT+g37w3CL/k/Mo8vp9JShHvYZBy8+5G6/3sqShqH7OhJ/Lkjjowcdd+2oMhCZWU13y5Xv8s+Hg7MmnBmo/KOq4dx8EQ6b3y6nStmhuPj6cjeIynsPpLKrAmhDOzT85/V9XEzmRjq7cepvBySipq2xPwh8giDvHz4+/hprIqLpqyighnBvXE32fGvXU05n/RMjI4OjLvlOrZ+sohlf3+F/jOmUFVZyYk1G6iurGTiHTcBUJSVzcr/+xeWklIGXTKb9OiTpEdb/+5Cx4xCfw7EtHv135+TnZ1Xsxb1xFJeUbMW3aGuRR+6ua7tI/fdwJ59x7j/8de46dpLcHCw45ffN5CZnct/3nz6nMo+vX7XaTJrrG4LiixUVlXz/Sp1Y9bb3Z6Z43oBqhXf8//Zzvhh/gR4O2IyaIlLLmDtjkS0QvDITcNtNoe2kHV8BR59puM/6mZMbsGUZEShNTri2W82Bnt3Tu/4pC5+X8iUR3HyG8SxJfdQXhNGyXfo1Tj5D6UwaT+W4kwQAjvXXrj3mYrQ6Eja2TXP6s5k7bYYMrLV976CQjMVlVV8/esBAHw8HZkzSd1s6x3swZTRoWzZG899L/zCrAl9MRl17D2SxM6Dp4no483EkcE2m4dE0hBbK/yuAV5HVUaZUZVxz7TWSVGUNCHEGNREGwtQIyJkA0eA55ro8iPwfM3fS5qovwE1rt+DqJZ+a1FdYFsNfKUoyqtCiJOoFoEvoyoVTwO/oioy20VN5t57UOfxBarL8HSgIwq/b1HP81FFUZoze8kG7kY9D/ehKgDvVBTl+w4ct92cWPEaZXkpBI25Fq/+06goySNx5zfErHu/Tdl1k/Yuobw0j7Apd9F39qOgKOSdPsihH58gL/GAVVtn/wj6zXnMqixo9DV1f6ce/L1HKPwunj2JFX9sZuXqLeTlFyIAP18vrpk/m1tvuBw/3zMvBSlpmXzw2Q9W/ddv2s36Taqr2LCh/c8JhR/Atm+eIy/1JANn3MqoK/+GVmekJDeVo+u+YPfS1ygva92Nz+joyvhrn7cqCxo0laBBUwEozknpsQo/V58Qptz0olVZvwnz6TdhPgDJkTvrFH4Ay/51ExMWPM2gqdcxcNr1FOeksuXbV9j1s9UeR4+joqyIZa9cwpi/PEvoyLkMmHYTxbmp7P/1LfYtexOlHVnd+k+9kQpLKSe3/9SFEnec49GqEiQ9M48X32jsejxyaN86hZ+jgx2fv/dXPvpyOZt3HOW3P3bi4+XKHTdexF03z0WrtbWhftvw7DcLodGSFbW6Xf3M+cmUZp3CpdcY9PauCI2O8uJsMiP/IO3Aj1SUdk2Yhjsvnc+04aOsyv5xt6pk3nRwX53CD2DRqt+JSUrkietu4d4rrsbV0YnsgnyiTyfw/OcfkZ7bOTLGpiQx8YHbeePeR1h44+0Y9DoOxERx8RMPNXIHHtVP3SSYPXocs0ePazTWS19+3GUKP4/wmQiNts3JOupTlhNH9O9P4T/qJrwHXY5Ga8Ccn0TCpnfJObm+C6TtXFZvjeVItPVybfEyNX7pkH7eVgo/bw8H3nvuIv73y2HWboujpKwCP29H7lkwgqvm9O9WuTuDKUFhaDUaNibGNtsmo6SYF7eu5/qIIVzedwA6oSG+II83dm3mWFbbsnb3FCJmT8fk5MTh31ax94efEUKDT3hvZj52H779VcVAUUYW5iJ1Hbl/ya9NjuP3YTh6U89fl108ayIrVm9h5Zqt1mvRK2bVrEXPuCn3CvRl0cev8P5H3/PlN79RWVFJ/36hfPDWM4wb3TgsQU9mzfYEjp60Di3y1e9q+ITBfT3rFH5uziaGD/DmSHQWG/ckUV5ehbuLiSmjArn24n4E+fbs8BvlJVlELX8Kv2ELcPIfjHvYJKoryynNjSdlzyLyE3e12L8gaR96ew9cQyeq8dKFhorSHPLjd5Bx7DfM+Ukt9u8J/LEpmsNR1ptz//tJ3ZAd2t+vTuEH8OyDM+i/+ih/7jjFop/3oSgKPp5O3DBvGDdeMRxtM14bkvahOYc2B3oyopuMt6wPKsRLqMo6N0VR8rtdgAsMIYQ3qvJyoaIo/26ifhPgqijKsM48bnuTdpwPTH9iqa1FsAmfPTDJ1iJ0O6XmcyObYGfi7HDuZRTsDG5588L7XUeueLv1RuchY77puCXeuca+Wy68wOKeEaNtLYJNWJgd3nqj84zRYSG2FsEm3O9nsrUI3U7aUduGL7EF+fHdEnWpx+Ez+MJ77wgY/bcLTvuVXVzUrboET0en8/Ic29rCT9I93FHz/3c2lUIikUgkEolEIpFIJBKJpAWknWTnIBV+5zFCiBnAQFQ36aWKorTqoiyRSCQSiUQikUgkEolEIjm3kYrT85sXUOMi7gf+amNZJBKJRCKRSCQSiUQikUhaRIPo1n+dhRDiKSGEIoQ41ETdBCHENiFEqRAiXQjxnhDCvtMO3gQ2sfBTFOUl4CVbHPtCQlGUaZ3ZTiKRSCQSiUQikUgkEolEYo0Qwhc1+WpJE3XDgPXAcVRjrEDgCSAMmNdVMkmXXolEIpFIJBKJRCKRSCQSSY/gHE3S+wawD9WT1rVB3WtADjBNUZRiACFEAvCZEGKGoigbukIg6dIrkUgkEolEIpFIJBKJRCKRnAVCiDHATTQRSk0I4QzMBr6qVfbV8BVQDCzoKrmkhZ9EIpFIJBKJRCKRSCQSiaRH0Jlx9dqCECK/tTaKorg201cA/wEWK4pySDQ2TxyMqnvb12C88ppYf8PbL3HbkAo/iUQikUgkEolEIpFIJBKJpP3cAkQA85up96v5P62JujRgfBfIBEiFn0QikUgkEolEIpFIJBKJpIeg6eYgfs1Z77WGEMIJNXbfG4qiNKXQA7Cr+d/SRJ25Xn2nI2P4SSQSiUQikUgkEolEIpFIJO3jOaAceLuFNmU1/xubqDPVq+90pIWfpMvQabW2FqHbObXuTVuLYBNcXRxsLUK34+yk2FqEbkenu/B+0wCHv3/R1iJ0OwU52bYWwSbsuyXc1iJ0O6O+Sra1CN3OxtmJthbBJjw3cLStReh28tdE2VoEmxDl5dd6o/OM0qzmDGvOXw7MfdfWItiEyQf+bWsRup2AC+/2jaDnv2sJIfyAx4DnAZ96sftMgEEIEQIUcMaVt6mbsx+Q2lUySgs/iUQikUgkEolEIpFIJBKJpO34AAbgn0B8vX9jgQE1fz8NHAMqgVH1OwshDMAw4FBXCSgt/CQSiUQikUgkEolEIpFIJD0DpdrWErSFeODKJsr/ATgAjwMxiqIUCCH+BG4WQrymKEpxTbubAUdgaVcJKBV+EolEIpFIJBKJRCKRSCQSSRtRFKUA+LVhuRDiMaBSUZT6dc8CO4BNQojPgUDgb8AfiqL82VUySpdeiUQikUgkEolEIpFIJBJJD6G6m/91LYqiHABmoWbqfQe4G/gM+EtXHlda+EkkEolEIpFIJBKJRCKRSCQdRFGUac2UbwMmdqcs0sJPIpFIJBKJRCKRSCQSiUQiOY+QFn4SiUQikUgkEolEIpFIJJKewbmRtKPHIy38JBKJRCKRSCQSiUQikUgkkvMIqfBrB0KIl4QQSr3PihDipbMY57aavsM6Uz6JRCKRSCQSiUQikUgkknOb8ytph62QLr3nCUKI6wBfRVHetbUsnU3olLtx8o/A2T8Ce/cgyvJS2PrW7Db39x8+n0FXv9Zim83/nIalKLOjonYZv2xJJS6thLi0UjLzLHi5Gvjo8WHNto9JLub79cmcTC5GCOgX5MSNswIJ9XPoPqE7SMTsewkcMgdn394Y7V2xlOZTmH6KyPVfkHTojzaP4+AewOBLHsW3/yTsXX0pL8kn5/RRjq/9iMyTu7pwBh2n37RbGX/TPwH4/rEILMW5rfYJHDyL8Kk34x4YgcnJg6rKcoqzTxO7cynRm76iqtLS1WK3iwGz7iVwyCycfXpjsHelvDSfgvRYojd+QdKh1W0aY/Zfl+ITPqHZ+rTILax/7/rOErlDTHxie5PlVeWl7Hq/5fua1uiE98CLcQubgL17MDo7V8qLMihIOkjSrkWU2/oeJgQhE26h15jrsHMLoLwkl7Sjf3By3ftUVZS12LXvzIfoO+vhZuurqypY/dygus8ugYMJGH45zv6DcPbrh87owOGlC0k5sKzTpnO2+I24Hv+RNzRbr1RXcuCLK1sfSGjwirgUz/CZGF0CQKnCUphOVuRqsqPa9ttoLwtvuoMR4f0Z2W8AYf6BJKSlErrg0i45VnsIDwrmn/c/ytRhIzHo9ByIieTFLz9m44G9Vu2mDBvJgumzmTJ0BMG+flgqKohJSuS/P//ID+s7/5zZuQfjM+RS3MMmYHILRKMzYs5LIvPEOpJ3f0N1K997AKHRETThNnwGX4adWyBV5aXkJ+4jfsP7lOYkdLrMnc3Pm5KISy0mLqWYjDwLXq5GPnlqdJNtD53MY9fxHGJTijmdUUJFpcIrdw1iUJhr9wrdCWh0Robf9jUm1wDSDv5M3Pq3W+0jNFoCRt+IV8RFmFz8qaoooyDpIKe3fUJZ7ulukLr9aHQmvAZcglvoRAyO3ihVFZgL08iJWUdu7KY2jSG0BnwGXo5r6ESMjt5UV5VjKUgl4/hvFJze07UT6AQulGvdEHNRMft+/p34PfsozslDb2fCo1cgY6+7Gv+I/gCcPnSU2F17yYqNJ+d0MlUVFcx/5e8EDoqwsfRtQ2dywXfoX3AOGI7O5EqlOZ+C03tIP7yUqorSVvv3mf0Cjr4Dm6yLXvkMZblxnS2yRNJupMKvY9gBlbYWoobrgGHAu7YVo/PpO+dxykvzKUo9gd7k3O7+eQn7OLr06UblRicvwi9+gsLUEz1a2Qfw3fpkHO20hPk5UGpu+SsXk1TMi4sicXcycO30QABW78ng+S8jefWuCIJ97LtD5A7jGTKc4pwkUo6tx1Kci8HeleBR85j+wJcc/O1fHF35Tqtj2Ln4cOmzaxAaLSe3fE1hZjx2rr6ET76ROX/7iY0f3ErK0fXdMJv2Y+fiw8irnqXCXIze5Njmfm6B/VGqq4jZ9h1lBRlo9Xb49B3LmOv+j8Ahs1j79rVdKHX78QgZRnFOMinHNqjX2cGV4BGXMfW+Lzj8+5scXfVuq2Mc/eN9Tm37vlF58KjLCRwym+Qj67pA8rOnIOkQGUd+sypTqqta7efkF0HotIfIT9xP2qGfqSgtwMEzDJ+hV+DZbwZHvr+PMhsqCAZc+ndCJ95C+rG1xG/7Ekfv3oRMuBln/wj2fHEbKEqzfdOPr6Mkp/FLkJNvP3pPvYvMyI1W5d79phI87kaKs+IoTIvGPWREZ0/nrMlP2ImlMK1RuZ17CL5DryY/sfUXXKHR0XvOczj5DyH31CayIv9ACC1GF38Mjl5dITYAr9/7MDkF+RyIicLV0anLjtMewvwD2fHRIiqrqvjXd4spKC7i7nlXseatD5j7xMOs37+7ru0/73uEQC8flm3dyNHYkzjY2XHtjDl8/9LrzBg5mnv+9X+dKpvf8Pn4j7qOnJhNZBxdiVJdiWvIaMJmPIx3xBwOfHkT1a1ssgy69j08+k4mK2o9KXu/R2/vRsCoaxl+xzcc/N8tlGb37BfGb9cm4minIyzAkRJzy/exrYez2Ho4iyAfewK97IlPK+kmKTufXhPvQm/v1q4+/ef/E/ew8eSc3EzawZ/Q27niO+wqhtzwCUe+v9+m9++mEfSe9SwOXuHkxm4mK/IPNDojbqGTCJ70ECaXQFIPfNPiCFqDA33mvIjR2Y+cUxvJzE1AqzNhdA3A4NB197LO5MK41tYUZmaz7IVXqTCbiZg5FVd/P8pLS8lOOE1xbl5du5itO4jZugOPoEDcAv3Jjk+0odTtQ2dyJnzuP9DZuZNz8k/M+UmYXIPwCJ+Dg88ATq5+AaWqvNVxKs2FpOxb3Ki8vDijK8S+sJAx/DoFqfDrAIqimG0tw4XA1rfmUJaXDMCEh39Da2ifwqosL7muf31Cp9wNQMr+nzsuZBfzwaND8HE3AfD4B0cxlze/qP7yj0R0WsErdwzAw9kAwIRB7jz23yMsXnOaF27p3y0yd5Qtn93XqCxy/Wdc+uwaBl30AMdWvYfSyoOg9/gFmJw82PjBbSQdXlNXnrBnGVe+upO+k2/qsQq/cTe+TlFWAvmp0fQe/5c29zv6x38blUVt+AJzUQ4DZtyOZ+hwsuMPdqaoHWLb5/c3Kota/zmX/H01EXPu59gf77d6ndMjtzZZPuiSR6mqMBO/+5dOkbWzMBekkhW5tt39ynITOfDFDZgLUqzKc+N2MGjBe/SaeBfRvz/XWWK2C0fvPoSMv4n0Y2s48O0jdeWluckMvPx5/IdcSurhFc32L0qPpig9ulH5oPkvA5C07yer8sTd3xO35QuqKsrwHXRRj1L4leUmUJab0Ki816QHAciObl0B7Tf8WpwDhhGz6nmK0452tojNErbgMuLT1O/X0cVLcbTrug2ije9/BsD0R+5usd3r9z6Mq6MTI++6gcOnYgD4as0Kjn/1Mx/8dSH9bzxjLfn0x++z7chBqqvP3DPeW/odG9//jLvnXcV7S7/jeHxsp80h68Q6Erd9QZWluK4sdf9SynJPEzz5HvyGX0nK3h+a7e/ZbzoefSeTun8pMSvPKCMzjixn9P2/0PfihRz+5p5Ok7cr+PCJUfjWrE8effdAi+uTG2YHc9/8Puh1Gn7dmnzOKvwcvMPxH7mAhM0fEjr9kdY7AO59JuMeNp70w78Su+7NuvLME2sYftvXhM14jONLH+siic8Oe6++OPoMIPPEClL2Lqorz45ew4D57+HRb3arCr/AMXdgdPIlZuUzmAsar8V7OhfKtW7Iuvc+RKmq4vq3X8PBvXll57gb/sL0++5Aq9dz4NeV55TCz2fQlRgcvUnY+h75CTvqykuyogmZ/CjeEZeRcbT19WN1pZm8+G1dKapE0iFkDL9mEEJMEkLsFUKYhRCxQoh7m2hjFcNPCBEshPhQCBEthCgTQuQIIZYKIUKaOYyDEOIzIUSeECJfCPG5EKLRlroQ4jIhxA4hRIkQokAIsUwI0ade/SbgCiC4RiZFCJFQr95OCPEPIUScEMIihEgUQrwihNA1OM51Qoj9QogiIUShEOKoEOLRdp66TqcpZV1n4D/iKqrKy0hr4SW0p1Cr7GuNtBwzp1JKGB/hXqfsA/BwNjA+wp2jcYXkFbW+W9VTUaqrKM1PR2ewR2j1rbbX26k/p9L8dKvyssJMqqurqLS0bq5vC3oNn0vQsIvY+c3TKNWds7tVkqv+jgz2Lp0yXleiXue0Nl/npvDqMwYX3z4kHVpNeWl+5wrYCQiNDo3erl19LIXpjZR9AAWn91FRVoC9R1hniddu/IdehtBoiN9uvcudtHcJleWl+A+/vN1javV2+A29lLL8NLJirJW65cU5rboJ9yQ0OiPuvSdTXpxFYfKBVtt6D7qc/MTddcq+9n5XzpZaZV9bmTlyLGve+pC8VVso+3MXhxf9yL1XXNNp8tibTFw+cSqbDu2rU/YBlJSV8fmKZfTrFcLoAWfcqbYc2m+l7ANQFIWfNv0JwKCwPnQmRWknrJR9tWQeVzeYHLxaPp5ryBgA0g9ZW/ya81MoOH0At7BxGJ19O0narsG3jesTAA8XI3rdOf7qITT0mfM0efG7yTm5uc3dXILUTYmMY6usyi0FqRQmH8Y1eDQGJ59OFbWjaGvuOxWl1uFElOpKKi2FVFe2bPdgcPDCLXSSaj1VkAxCg0bX9u+LzbmArnV9Uo5HkRYZw/D5l+Hg7kZVZSUVlqYtlR093NHqz26dZmscfQZSXWmxUvaBaqVfXVmOe++p7RhNdNtz+sJCxvDrDKSFXxMIIQYDa4FM4EVAD7wMtGabOxqYAPwAJAMhwP3AJiFEhKIoDbULHwE5wPPAQOBewA+oC5gjhLgN+BJYATwFOAEPA9uEEEMVRckAXgUcgWDg8ZquxTX9NcByYCzwCRADjASeBYKA22vazQa+B34BPkX9bkQAE4H3Wpn3OYdb6GgcPINJPfQ7leYiW4vTacSmqrvl4UGNXUD7Bjqy4WA2cWmljHQyNKrvqRjsXREaLSZHd4JHXkbAwOmkR29v1U0KIPXEJgbPfZixN77B/p9eoTAzHnsXH4Zc9lcqLSWcWPdxN8ygfehNjoy94TViNn+tWuJNu+2sxtEZHdDqjehNjnj3GcOgix/EXJRDdlzLygZboV5nDUZHd4JHXIZ/xHTSY3a06To3RZ+Jasy+plx9bY1n+DS8I+YgNDrKS/PIjlrP6W2fUlV+dtYuWoMDWoO9TV3/XAIHoVRXUZB0xKq8urKcwtQoXAIGt3tM38EXozc5kbDj63PercMtdBJagwOZx5a3OhdH34E11/MUgePvxjN8FlqDPRVlBWRHrSF1/7c94nzcPe8qPn7iWXYdP8qrX39OSVkZs0eP4+MnnqV3QCBPffhuh48xpHc4JqORnceONKrbdVwtG91/IHsjj7c4TqCXNwAZuTkdlqktGJ3Vl/nykpbjrmpqNjSaUl5XVajKFOeAwWQVpjeql9gG/5HXYucRTNTvz7arn0arrruqKxoryWoVZ05+EeQU9Rw3wNLsU1RaivEedAXlxVmUZJ9EozXg3mca9u5hJO36rMX+TgHDERotZfnJBE96GNeQCWi0espLcsg8sZysEz17w/1Cutb1STxwCAAnLw9WvPYWiQcOo1RX4+Lny5gF8+k3dZJtBewkhFZHdVVFEzUK1VXlGJ180RqdqLK0/J6ot3dnyPWL0eiMVFWaKUo9QtrB77EUpnaN4BJJO5EKv6Z5BVCAiYqipAAIIX4GWvOrWakoipXfkRBiObATuBr4ukH7MmC2oiiVNW3TgJeFEFMVRdkshHBEjcn3gaIoD9cb80fgOKpyb6GiKOuEEA8CnoqiNLStvxGYVjOX3fXGiAPeEEL8U1GUKFQl43FFUa5uZY7nBQEj1WmmNHATO9fJLVSt99ydGyv0ai3+atucK8z/x3ZMju6AGrg/8eBKdn/7TJv6ZkTvYPe3Cxl6xVNc9MQZs/zCjFj+eP0yCtJPdonMHWHkNc8jhIb9v7zaoXEm3f4eIaMuq/ucFbufXd89Q3lZYUdF7BIuf2Wr1XU+fXAVe75v23VuiN7kSPCIyyjKSiQ9ume5WRSlHSc7eiPm/GS0BgfcwsbjP+IaXIKGceS7+9oU5L8hgeNuRaPVk3m87clsOhuTszflJXlNLp4thRm4h4xAaPUoTS6umyZo1DUo1dUk7+v5YRdaw6P/bBSlmuyYP1tta3IJAMB70OUoVZUk71lElaUI995T8Ru+AIODBwmb3+1iiVvG18OT9x99ih/Wr+HGV/5eV/7Rr0t595En+euCm/ho2dJ2Www2xN9TjfGVkp3VqK62LKBGmdccfh5e3HP51cSmJLHtyKEOydMmhIbgyfdQXVXRyMKnISVZqnuxW+hYSjLPPI80OhPONUpyo0vPtvC7kDC6+NFr4p0k7fwflsL0dllflubEA+DSaySl2WfcyjU6I05+qpWq0anl73J3U1VeQtyGf9Jrwn2ETvtbvfJS4jf9m4KkvS30BpOLPwD+I26k0lJI0q5PUaoq8ew3h8DRt6HV25N+eEmXzuFsudCudX3yU9QYtBs//AIXPx9mPXwvVZWVHPr9D9a99zFVlVVEzGyP9VvPxJyfjGtwAHZuwZTlnXFFtnMLRmdUDScMDp6UtaDwsxRnUZwVjTnvNIpSjYNnHzz7XYyT7yBOrnkBc35Sl8/jvKYHbG6eD0iFXwOEEFrgIuDnWmUfgKIokUKINcAlzfVVFKXuTU0IoQecgVNAPjCCxgq/T2qVfTV8gGpJOBfYDMwGXIAlQgjPeu2KgMOoirzWuAY4BsQ2GKM2cNk0IKpGxiAhxNj6isHmEELkt9ZmzbMD2iBe96MzOeETMZuS7ETyEvbZWpxOxVKh3hj12sYuM7VuNLVtzhU2fXQnWr0Re1dfgkfOQ6c3oTc5YClum6WGuTiHnITDpEVuoTAzDmfvMAZe9AAzHv6aNf++itK8nrMD591nNP2m3MyWzx+goqxjlqeHlv+b6M2LMTl54NtvIu6BERgd2hd0ujvZ8vFdaPVG7Fx9CR55GVq9Cb3JsU2ZiRsSMno+OqM9sTt+7AJJO8aRb63jcWWdWE1pVizBk+/Ff8RfSN79VbvG8wifRsDo68mL30nmsZWdKWq70OjtqG4muHVtZmit3kRlGxV+Dp6huIeOIvvUji4L69BdGF0CcPIdSGHKIcrbYNGhMahuQTqjE8d/ehBLjRt3Xtw2wi99FY/wmaQf/glzvu3OyzXTZmEyGvli5a94uLha1S3fvoVH/3IDs0aN5bPl6kaLg50dJoPRqp1epy5BG/Y3l1soKVOXU/Ym1f3PUt74u2WucTGzNzbvImhnNLHstbdwtLPj8oWPUVnV9XnW+lz0FC5Bw4hb/16rgfkzjq4gePI9hEx7gKryMvLid6G3dyVk6gN1SQK0+nPIBfI8p/esJzHnp5K6r/m4jM2ReWINgeNupdfEu6iuKCP/9D70di4ETbgLnZ0aakPTA691daUZc34SBUn7KMmKRmtwxKv/xYRMeYy4Df+kKK2x9W0tte67Qqvj5Orn69zf8xJ2MGD+u/gMuoKsyJVnbd3elVyI17qWcrNqhai3M3HlK8+i1av36rCxo/j6/sfZ9e0SBkyfjNCc2+75WVGrcAkaTfCUx0jZu7guaUfAqFuprqpEo9XVWWs2R9LOj6w+F5zeTUHyfvrMfpGAUbcQ+2fHNu8lks5AKvwa44Wafbcp059oWlD4CSHsgGdQ3WQDAFGvuqnAWVbHUBQlRwiRh+oKDNC35v8tzRyyLf5bfYEBQOPtcZXaFFkfAguAXUKIeGAdsFRRlNbNEc4x/IZcitZgR8qBc99qpCFGvfrwrahqrNSrqKy2atMTEEKD0cnDqqyqwmyl7Mo8uavu79gdPzL5rg+5+Onf+f3FqZSXFrQ4ft9JNzL2xtdZ8X+zyU89kxAg9cQmLntuLSOu/Dvbvnyok2bTNoTQYGow58oKM1XlZsbf/G9SI7cQv+fXDh8nPyWK/JQoAOL3/Er4lJuZ9dh3rP7XfDJPtbwr39k0eZ3LzVTUc6fPPHVmnyFu5xIm3fkBFz35K8tfnt7qdW5I74nXUV1VSezOnqfwa4qUvd8SNP523MImtEvh5xY6nvBLXqQ4I5ro5S90oYStU11Rhs7g0WSdVqcqeqqacG9qjsBRahy4pL1LOy6cjfHsNxuA7Ki2JWqprlSVWyWZ0XXKvlpyTm7AyX8Ijn6DbarwGxAcCsD6dz9pto2P+5nvw38fX8htc5uO45i9wjoD86I/fuf2114EoLTmxdNoaPzSZTKq36tSS9PfK6PBwK+vvc2ofhHc+toLbDvS9cmKQqY9SOCYG0jdv5TT279otX2luYjD39xD/yv+Qb95L9aV5yfs5fT2LwmZci+Vlp6nDLkQ8RowB9eQ0Rz94cE2ZVVvSJWliONLH6Xv3Ofpc9HCuvKCpAOk7PmWoPG3UdXDrrXJtRfhc/9B8t7F5MScuX/lxW9jwBXvEDThPk788lCzVji1GU4Lk/Zbx7pUqsiL24rfsAU4eIVTmNJzEonBhXmt66Orud+GTx5fp+wDMDk6EDJ6BNGbtpGXmoZ7YICtROwUSjKjSNj6HoGjb6P3TNWjRKmuIufUBnQFybj2GnNWsYJLMqMozozE0Wdguz0bJA05t4xUeipS4de5/AdV2fcuqhtvAapr8A+cXYKU2j430LTCri13IQ1wEDX+X1PEASiKkimEGAbMQbUwnAvcI4T4UlGUOxt2UhTFtbUDr30uQmmDfN1OwMirqa6qIPXAr7YWpdNxb8FtN6cFd19bYe/uz9WvWyufTu34kR2LHmu2T+zOpYSOuZJewy/h1PaW47MNmvswBemnrJR9oCrDCtJP4RM+7qxlP1sc3AO45p8N5rz9R3KTj+Pi14d9S17CyTukrk5ncgDA0bMXepMjxdmnz+q4cbt+ZtxNb9Bv6i3drvCzd/fnyletDYdjdy5h5+LHm+mhXueQ0fMJGjaX2B1t32F39e+PZ8hwko/8SVn+uRH3SqmuorwkG71d2xOquIaMpf8Vr1KaE8/xpY9TVW7bBDTmwkwcvfug0eobufUanX2wFOe2edErNFoCR1xBeUkeGcdbz2jboxEaPPrOoNJcSH7CzjZ1qSjJVv8vzWtcV1NW625kK4RQ9zNv/sdzpGVnN9kmLvWMQvJf3y3mmzXW7q1vPfRXAP7237etylNzzix3Umvddj29aEhtWUpWZqO6WmXfrFFjufOfL/Pt2pZdazuDkKn3EzLlXtIOLrPKuNsaJZkn2f/Ztdi5BWFw8qa8KJOyvCTCZqn3x9Ls+K4SWdJGhFZPyPRHyIvbSUVJDiZXVdFhcFS/g1qDAybXACrKCppM4lJLaXYch7++HZNrAAZHT8qLszHnpxA85QEAynLP7vneVXhHXIZGZyQ/0TqpgVJVTmHyfrwGXILB0atZy+XymmQfFeb8RnUVZWqZ1uDQqTJ3lAv1WtfH0UMNr2Lv2nhN4uDmCoCluOcqLNtDweldFCTtxs61Fxq9HZbCVCrNhfSd+ypKdSWWorNbR5YXZyF8B6I1OFJZ1vhZLpF0J1Lh15gsVEVa3ybq+rXS9xpgsaIodYEuhBAmwLWZ9n2BrfXaegBuQG0ggdrAD2mKomxq5djNKddigYFtsdRTFKUcNTnICqGu5v8DPCiEeE1RlNiWe58bOPn2xzlgIJkn1lNe3PRLyrlMb3914RSTVMyskdbxQU4mFyMEhPnZ20K0JikryGLdOwusykrzW3Z5q3VvMjq4tjq+vasvRVmJTdYJjQ6h7f5bYFlBJmve+otVWWl+Bv2m3IRGo2X2400rMec9t5oKcwnfPtT7rI6r0enRaLQYbODWW1aQxZ/vXtegrOVFlM7Q9utcnz6TapJ1bP+uXf1sidAaMDh6U5TWcuKBWlxDxjJg/uuU5p7m+NJHWw0o3R0UJB/DK3wyLkFDyEvYX1eu0Rlw9u9Pbnzbwyd495+O0cmL+O2Lmwmofe7gGjwGvb0bGUd/Q6lumztpSZZq/K93aGwxqXdQI3NUlLXP6rWzOZmsvqxm5+ezfn+rUUCITIgjMsHaKSGvSI0n2lL/o3EnMVssjB80pFHduIFq2b7oE1bltcq+OaPHc8+b/2DRqt9bla+jhEy9n5Cp95N+6Deil790VmOU5SVRlncm3pN770lUmosoSDrUOUJKzhqNzojB3g333hNx7z2xUb33wIvxHngx8Zv+S+q+1hNFmfNTMOefsd51Cx1HpaWYwtTm3WNtgd5eVfyo+f8aoNHW1Gmb7V+ard7LDPaN72UGB3XsSrNt72UNuVCvdX28+4TBmvUU5zQOqVJbZufi3N1idR2KYhXDT2dywd49hOKMyDor1fZidPZFqa5sUSksaQMyhl+nIBV+DVAUpaomVt9VQoiF9ZJ2DECN7dcSVVi78YKaUbe5p+G9Qoiv6sXxe7Dm/9rI62uBQuDvQohtDeL9IYTwVBSlVmtVQtNuwz8BlwghblUUZXGD/o5ApaIoZiGEh6IodUHRFEVRhBC1T6OeG2iiASYXPzR6E2W5SU2+XAWMqknWsf/8c+cF8PMw0dvfgZ0ncrluRqCVxd/OE7kMCnXGrQdl6K2utJAWubVRuc5gB0JQabG2WhJCQ//ptwGQVS/brNDqcPIKoaq8jJLcMwurgrQYXAMj8AwdQXb8mfaeYSNx9gkj5Wj3e6xXNTPnk9t/IOPUnkbl/affjl//iWz732OUl+TXlQutDmevECobzNnO2YuywsYGwQNm3gVAVtz+RnVdTXWlhfSoxnPWGuwQzVzn8Km3AZBV77oJjQ4nr2Aqy8uajL2o0RkIHXM1ZQWZNrm2raEzOVNpbpw0JXjS3Wi0OvJizyQY0Tt4oDM6YCnMsMpU7Bo8hv5XvE5Z7mmOL3mkx2QZTzuyit7T7iV04q1WCr+g0QvQGexJPbS8rszePQih1VOS1XRUiqDRqjtv8t5zP6mSR785AGRHN22pqLNzQ2twoLw4C6VKvc7lRRkUp5/Awac/dh69Kcup2W8TGrz6z0GprqQw2bYucEs2rOW1ux/i5TvuY9PBfZjLrbNpOzs4Yi63UF7RMYVtSVkZy3ds4aopMxjSO5wjsTGAGhPwrsuuJCYpkT0njtW1N+j1LHtVVfbd9+9X+WLFsg4dvy0ET7lXVfYdXk7U7y/Q3P6rwdETndERc0F6XabO5ggYfT2OPn1J2PzRWSXykXQu1RVlTWZq1du50nv2k+TF7yTj6Iq6JCzN3b+bwm/4NTh49eb0ji+azOpqS8wFyTgHDMO993Qyj/9WV67V2+MaNJpKS1GdBZTewRON1oClKAMU1Q22OCMSS3EmzoEj0du7U1Fj8afRGXEPm0qlpZiSrJjun1gLXKjXuj5hY0ex9cuvid68nVHXzMdgp74GluTmEb9nP67+vrj6na/JhAQBo28HoSHj6Jnnh87OFa3envKS7DoloEZvp97LFet7vnPAcBy9+1OYchCl+tzetJScH0iFX9O8CFwMbBdCfIR6nh5GzYzbeJv5DCuAm4UQBcAJYDwwC2guu4AdsK4mA/BA4F5gTa01n6IoBUKIh4DFwL6a7Lw5qDH+Lgd+BZ6rGWs/cKMQ4m1gL1CsKMpy4CvgWuB/QojZqK7GBiACNWbfSNTEIp8LIdyBDUAy0KtmzoeAyNZOWFfiN2weJlc105fewQ2NVk/otHsBMOenklbvRXLQNa/jHjqGLf+ehTnfWiGg0RnwG3oZ5sIMsmKaC4vYM9l8OJusfHUhUVhSQWWVwk+bVSWPl6uRqUPP5GO5fW4vXloUxfNfRjJ3rA8Af+zOQFHg1ot6db/wZ4GTdxgXPfkLiftXUJgRi6UkH3tXX0LHXImLbx9O7fjRKuabvasv81/ZSnr0Dta+dSbR9OHlbzH1/i+Y/fiPxGz+isLMeJy9QwmfeivVleUcXv52U4e3CXnJJ8hLPtGoPGiIGv8r6fBaqwQWDq5+XPmPbaRH72D1m1fVlV/x8iYyT+0hJ/EopflpGB098I+Ygn/EFHKTT3Bi3addP5k24uwdxuy//cTpAyspzIilvCQfO1dfQkbPx8W3D7E7l5BVTwlq7+bL5S9vISNmB+ve/kuj8YKGXozR0Y3jaz44q7g7XU3QuNtw9B9IwekDlBdloNHb4RY2HtdeIylKPU7awTMKruDJ9+Ez6BKO/vgQhUmqcsfRpz/957+BEJBxbBVuoY1d0rMi2xYnrrMpyoghcde3hEy4mRE3/ofM6M04evcmZMLN5MTtJvXwmfv0mLsWYe8WyKpnGhvNG5288ew7mfykwxRlNP8iaHL1J2D4FQA4+fQBwGfAdEw1GU1TDv7W6BnQ3ejt3XEJHEFJZjTmvKYtjQPG3Ipn+EyiVzxDcdoZxdXpHZ/Qb94bhF/yf2QeX06lpQj3sMk4ePcjdf/3VJQ0F5a3Y9x00aUE+/gB4OXqhkGv59lb1M2CxIw0vlmjJoZJycrk/rdf4/OnXiDym1/4es1KEjPS8HJ1Y3BYH+ZPnkbEzVeTmJ7WYZme+eQ/zBw5hrVvf8g7S76lsKSYu+ddRYCnF5c+/YhV229feI254yaybu8uSi1mbpxjHXb5SOxJjsZ2XnZ2/1HXEjrtQcz5qeTF78JnsPXxyktyyItT49CGzXgU32FXcGjxHeQnnrF4HXz9B5jzkinJjgNFwa33eLz6zyQnZjOJWz/rNFm7ik0HM8nKU5UX6vqkmqUbVAtQLzcT04af8TZISCthb6S6JI46rW5WbD6YRWSCuhFyyQR/HEw979VEqa4iJ2ZTo/LazK3m/FSr+qbu3wADrvo3loJUNYurouAaMgaPvlPJjd1O8q7FDYe3OZknVuAeNhX/kTdi59aL4sxodEZHPPrORG/vTtKuz+oscIInPYyT70CO/3Q/5bX3J6Wa5F2fETZjIeFzXyU7eg3V1ZV49JmOwdGLxO0ftqok624u1GtdH5OjAxNvvYFNH3/JTwtfYsDMKVRXVnJs9XqqKiuZctetdW2zE04Tv1fdmE2LUp/Z0Zu3kxap/j3kkjkYHXqOZ1F9NDoj4XNfIz9pD+XFWWj19riFTsDeozepB7+nOOOM14X/8Otx7z2NU2tfpjhDXas7+Q7Ef+QtFCbvx1KcCdVV2Hv2wS10MpXmQlL29uzrfG4gLfw6g573VO0BKIpyRAhxEfA28AqqAuxFwI+WFX6Polr53YhqFbcdVeG3ppn2DwC3Af+HGmtvEfBYA1m+FkKkAgtr/ulr5NmEGhuwlk9QMwHfBjyO6ha8vMZi8XLgCeAm4C9AMaqS7w2g1jToG+CeGplcgXRgCfCSotjWnjZg5NW4h46xKus761EAcuP3WCn8WsI7YjZ6OxeSdv9wzpkIrz+QxYkEa0ueHzaoly4ixMlK4de/lxMv396f79en8MMGNYZSvyBH/ragDyG+PfOh25DS/DTidv2Ed5+x9Bo+F73JkfKyInJPH+XIineI3/NLm8ZJOryGP9+5loEXPUCfideht3OmvLSA1BObOLLiHfKS2+ZCeS5xYv3nBERMpf+M2zHau1JZYaYwPZb9P79K5PovqLRxrLf6lOalEr/7Z7z7jCVo2MV11zkv6RhHV71Lwp72Wef0nqi6DZ/a3v6set1BQdIB7DxC8B44F72dM4pSTVleMolbPyFl3w+tuo7Ye4ah1auJCsJmPNpkG1sp/ABOrHiNsrwUgsZci1f/aVSU5JG48xti1r3faAe8OQJHXolGq2s1WYe9WyD95jxmVeY76CJ8B6mG+HkJ+22u8PMIn4nQaNucrKM+ZTlxRP/+FP6jbsJ70OVotAbM+UkkbHqXnJPru0BalTsvnc+04aOsyv5xt+p8sOngvjqFH8CiVb8Tk5TIE9fdwr1XXI2roxPZBflEn07g+c8/Ij23bZnUWyM2JYmJD9zOG/c+wsIbb8eg13EgJoqLn3iokTvwqH4RAMwePY7ZoxsrxF/68uNOVfg5+w8CVAX0gPmNszHmJ+ytU/g1R2HyYbwHXozvMFWBXZIVR8yqV0ndv/ScWKus35fO8Xhry+Xv/1QVfgNDna0UfnGpxXV1df33nwnjMXW4d49U+HUWRanH8Ow/E++BcwEozU0k9s9/k374tx55rStKsoletRDfIX/ByW8wbqETqa4spywvgZR9X1FwunV3/sKUg5xa+zK+Q/+Cz5CrEUJDaW48setfpzC5+z0Ouotz7Vo3ZNCcGdg5O3Fg2Qp2f/8zQgh8+/VhzuMP4jcgvK5dVlwCu7+3tsaPXL+57u9+Uyf2WIWfUl1JWV4ibqGT0Nu5Ul1ZTmlOLLF/vkZR2uFW+5sL0ijNicM5cAQ6kytCo6WiNIfsk+vIPLqMChm7T9JDEEobF+ESSXvpqUk7uhK/QSNtLYJNOLih57lPdjXV1Rfc1xudrvlYPeczoX1CbC1Ct1OQc/7FOG0LPmHhrTc6zxj1le2y/dqKjbN7ngVwd+A1cLStReh28uOjbC2CTbD38rO1CN1OaVbHLYrPNQ7MfdfWItiEyQf+bWsRup1hN//YMGzYeU9pQWK3vmzZuwSfl+f4/N1Gk0gkEolEIpFIJBKJRCKRnFucA9aw5wJNpF2SSCQSiUQikUgkEolEIpFIJOcq0sJPIpFIJBKJRCKRSCQSiUTSQ5AWfp2BtPCTSCQSiUQikUgkEolEIpFIziOkhZ9EIpFIJBKJRCKRSCQSiaRHIGRy2U5BWvhJJBKJRCKRSCQSiUQikUgk5xHSwk8ikUgkEolEIpFIJBKJRNJDkDH8OgNp4SeRSCQSiUQikUgkEolEIpGcR0gLP4lEIpFIJBKJRCKRSCQSSc9AkRZ+nYG08JNIJBKJRCKRSCQSiUQikUjOI6SFn6TLiIlNtbUI3c7EBz6wtQg2IXL7FluL0O0Ul5htLUK3o9NqbS2CTbBz97a1CN1OXlaWrUWwCZ4Ro20tQrezcXairUXodqb/P3t3HR7FtT5w/DuxjbsLCQkWHIK7W7FCS1uk1Glv9ba99V/l1nvr3kIpFFpciru7kwBxd3fZ2Pz+mCSwJERIsruh5/M8PCFnZN/J2sw77zln7z/zsyx11lBdh6B1Vu6+ug5BJwpT/3nv63+i3lue0nUIOlHh6KbrEAStEBV+LUFU+AmCIAiCIAiCIAiCIAjCHURU+AmCIAiCIAiCIAiCIAj6QYzh1yJEhZ8gCIIgCIIgCIIgCIIg3EFEhZ8gCIIgCIIgCIIgCIKgJ0SFX0sQFX6CIAiCIAiCIAiCIAiCcAcRCT9BEARBEARBEARBEARBuIOILr2CIAiCIAiCIAiCIAiCfhCTdrQIUeEnCIIgCIIgCIIgCIIgCHcQkfC7Q0iSJEuS9HUL7u9dSZLkltqfIAiCIAiCIAiCIAhCwyq1/O/OJLr0NpMkSYOAScDXsizn3Mb2rwEhsixvvsXyDsArwHjAHSgBLgOrgN9kWS69vcjbpmdW5dS7/OSa9zm/+Yt613H3H0qHQTPx6DIEK0cvKspLyUmOIHDPYsJPbGjBaFtGbHwqO/ae5uS5YBKS0iktLcPT3Ylxo/oyb/ZYzMxUNev2Hf1kvfv616PTeWz+lNYOuUW063c37t3HYNeuJ2Y2LqgLsshJvEbw7u/Jir3UqH24dRuD79C52Lp3QWXlSGV5KYWZ8cSc2UDksT+pLFe37kE0U5dRCxny4GcA/PmcP+qCrEZtZ2HvQa+pL+DuPxxzO1fUhTlkxgYRtOsHUsNOtWbITebd/27cu4/F3vuG5znhGld3f0dWzKXb2qeNexcmvrYdA0Njji15koSLO1o26GYwMDLFqetd2PsOx8TKGbmijJLcJDJC95AVcbDB7R07T8DStSvmDn6orN2QDAy5sPRuLUR+A0mi/dCFeA+8HzM7D0oLs0gK3EnYnm+oKCtu0e0HP7ECB7+Bde7m6LezyE28UvO7ffv+uPecgn37fpjZeSjv94xoYk6sJOny9mYdcnOs2n6FiNhswmOySMkowMXBghX/m1nvNvtORLHtUDgxCTlUyuDiaMHI/t7Mn95DO0HfBjN7b1x63oW97xBM7TwxMFJRkh1P2rW9JJxeSWUjXhuSgRFeQx7CpcdUzOw8qSgtIif2HNEHvqUoM6ZV4n5t/iP07dSFgM7++Lp7EpOcRPs5d7XKYzVFJy9vPn3qeUb2DsDEyJgLYcG8s/RnDl44q7HeiN4BzBk9nhG9+uLt6oa6rIyw+Fi+37CG1ft3tWqMcUlZ7Dl8lbOXo0lMzaG0tAIPV1tGD+7MvVP7YWZqUrPutfAk9hy5RmhkCpGxaRSXlPH601OYMkZ/X9O3smpbEOExWYTHZpKSrrynV34xu95t9h6PZNvBsKr3tIyroyUjB/gwf0ZPLUXdfOsPxhGVmE9kYgGpWSU42alY/NqgWuuVllVy6EIq50IyiU4uIDe/DDtrEzp5WTFnrDdeLhY6iL5pDIxMcfKfgl37oZhYVn1X5yWTGbaXrMhDDe9AMsSx0zgcOo7BxMoVgNL8VLIiD5ERuge5srx1D6AFGBip6PvYGszsPEk6v5bIPZ81uI1jl3HY+Q3B0qUL5o6+GBgacebHaahzk7UQceswMDLFufs07P1GKK+FynJKchPJCN5NZvh+XYcnCA0SCb/mGwS8AywDcm5j+9eAzVX/NEiSNA1YCxQBfwBXATNgBPAd0B4lGfiPseeHJ+psHzD7NWxdfYm50PDJ7ZAH3sXS3p2oc9vJjLuKkcqCjoPvZuKzv+HZbQQHFz/f0mE3y987T7B28yFGDunJlHEDMDIy5OzFUH78bQt7D55n+Y+vYqpSTqrff+PhOvfxy7JtJCSlM2Jw2zixNDBSMWjh12THXyX+/FYKM+MxtXHGb+g8xr64idMrXiTu3KYG92Pj3hm5soLok2spzkvD0NgUJ7/+9Jn9Dm7dxnDkh/laOJrbY2brQr973qKspABjU8smbTf9nT0YGBgRengFualRmNu60HnEfCa/spF93z5IQuC+Voy88QyMVAx+6Buy468Qd25LzfPcYdh8xr+0mVN//JvYsw0/zxokiQHzPqWiTI2BoXHrBH7bJDpM+D8snDuTGXGItODtGBiqsPcbjs+I5zC19STp3Ip69+DSczZGplYUZUZhYGSKiaWjlmK/rtvUN2g/bCHJV/YQdXQpls5+tB+6ABt3f04teQjk+ovDm7q9uiCLa9s+qrWfoqx4jd/9p/wHUxtXUq7sJT8lDEMTM9x7TaHv3K9w7DCYwA1vNffQb8vvGy5jZWFCB297Cosbvkf3xdKT7D0ezbAAL8YObo8kSaSmF5CWWaiFaG+fW5+ZuPe7n8ywQ6QGbUeuLMfWpz++Y57FuesELiyd3+BNlu73fYNDx+Gkh+wn8ewqjM3t8Oh3H30eWcnF3x+kKCOqxeP+eNGzZObmcCEsBFtLqxbf/+3wdffkxE/LKK+o4LO/lpNbkM/j02ax+4sfmPzys+w/f7pm3U+ffA5PJxc2HT1IUGQ4FmZm3DdmAqve/ZgxAf154rP3Wy3OHfsD2bjrIsP6d2D8iG4YGRpw8Uoci1cd5cCJEH75eAEqlfI5fOpCFJt2XaCduz1+3s5cCU1stbha29L1F7GyMKGjjwOFRQ2/pz//7Th7j0UxrF87xg3xRZIkUtLzSc0s0EK0LWflrmiszI3wdbeksPjWCau07BJ+3BiGv4814/q5YW9tQmpWCbtOJXHySgbvPNqDHn52Woy8qST8xr2JhVMnsiIPkx68EwMjFXbth+E97BlMbTxJurCy3j14D3sGe9/hZMecVJJCkgE2nv3wHPAIFk6diTnylZaO5fZ5j3gSY/OmPU9ufe/Fyr0bhWnhlOQkYO7g0zrBaY1Eh8nvYunchczwA6Rd3YaBkQp7vxH4jHoBUztPEs8s13WQdy4xhl+LEAk/PSVJkh9KFV8UMFqW5bQbFn8nSVJXlMTfP0rYsbW12izs3bF+ypvUyAtkxl1tcB8nVr1LcshJ5Bs+RC7v+om7/28b3cYs5PLOn8lKCG7RuJtj3Mi+PDx3ElaWZjVt90wfQTtPZ35buZPNO45z/92jAbhrfO1KmNT0bN5JyaBrZ286+XlqLe7mkCvLOfjNHNIjTmu0R51YxaQ39tL77jeJO7+5wcRCyN6farVFHFmGuiCLDiMexN67F1mxl1sy9BYzZP4n5KXHkJMYSoch9zZ6u45D7sPMypF93y4k7tL1BHjU6U3c+8lpOo+YrzcJP7mynP1f3VvreY48voopb+2jz6y3iD23ucHn+UadRj6MtVsnQvb+TI+pL7VwxM1j4dQJS9eupF7ZQuKZ32vaM0J20XX2dzh2nthgwi9851uUFmQAMn7j3tR6ws/SpQM+QxaQHLSb8yufrWkvykqg+4z/w73XXSRd2tai21eUFpF4cUuDsQXv+B9ZMec1ThCjjy9n8BMraDdgDtHHlpOfGt6Uw20Ryz+Zjpuzkkh6/P+2UVJy6wvlnUci2H0silceG8y4Ib7aCrFFpF/bS+yx36hQX09iJJ1fR3FWHN7Dn8Ctz90knl19y+0dO4/GoeNwks6vI2z79SRVauBW+j+1kY6TXuPyyrpv+jWH75ypRCcryaeg5euwNDNv8ceodvDbxQCMfu7xetf7eNGz2FpaEfDYXC5HhAHwx+5tXP1jAz+8+Bpd5l2v6n315285FniRysrrr/tv1v3FwW8X8/i0WXyz7i+uRke2wtHAqMGdmT9rMJYW13sazJzYB083O/7YcJJt+wOZPSWgpv2BGQMwMzXh4MmQNp3w++Ozu6+/p9/cQnFJ2S3X3Xk4nN1HI3nl8aGMH+qnrRBbxc+vDMDVQTkXfe7LsxSXVtS5nrWFMV8+H4Cvu+bNypF9nPn3N+dZtj2KL54LaPV4b5e5U0csXfxJu7aNxLPLatozQnfjP/MbHDqPrzfhZ2Rmh73vcHLiThNz+Hqvo4yQXXSc9D62PoMxPPUrFaX6exPHwqUzHv0fIPrAd/iO+3ejtwvb9jbq/AyQK/Cb8EqbT/hZOHfCyrUbqUF/k3BqSU17+rUddLv3Jxy7TBIJP0HviTH8mkGSpHeB6ls00VXj6MmSJPlIkmQkSdI7kiRFSZKkliQpUpKk/5MkyfCG7WXABlh4w7bLqhb/B7AAHr0p2QeALMvXZFn+uY6YZkuSdLXqMa9KkjSpjnX6SpK0W5Kk/Kp/uyRJ6tXsP4iO+I+ch4GBIdcO/tGo9ZOCj2sk+wCQZSJP/w2Ag5d/S4fYLF07e2sk+6pNGN0PgMjopHq337LzBJWVMjOnDG2V+FqDXFlRKwkEoM7PID3iNKbWTpg2I9FRmJUAgLGZzW3vozV5952MV++JnPjjFeTKuk+ob8XYTLkIKcpJ0Wgvzk2jsrKCcnVRi8XZXPU9z2nhp5Tn2arxz7O5rRs9pr3Mle1fUZStfxeTBibK+7isKFujXa4sp7wkn8rykgb3UVqQDuhueFWPXlORDAyIPqZ5ght3Zg3lpUV49pnROttLEkaq+ruBZUWfrX03WJZJDtoNgJVrp3q3by3ViYGGyLLMmh1X6eBtX5PsKyouQ25CwluX8pOvaST7qqVdVf7+Fk4d6t3e1mcAACmX/tZoL8lJJDfuAna+g1BZu7ZQtNdVJ/saa2zAQHZ/8SPZO45QvO8Ul5etYdGMe1osHnNTU6YPHcmhS+dqkn0AhcXFLNm2ic7tfOjv362m/cil8xrJPlBeS+sPKTd2uvvW/3dvji4d3DSSfdXGDFXOo6LjM2ra7G0tNLr4tmVNeU+v3n6Fjt72Ncm+tvSevll1sq8h1hbGtZJ9AF4uFrRztSAuVX8TXQCGxtXf1ZrDqMiV5ZSr8xr8rr6+fXatZWXF2SDLVFbcOkmsc5IBHSe/RVbUSTLCDjRpU3VeKshNO2/VZ4Ymyg2gsqJMjXblvC1P74cGavvEGH4tQVT4Nc9GwA+YD/wbqD6zSQeWAAuB1cAxYDjwX6AdUH1rdwHwC3Ae+LWqrfo27DQgUpblpgy4NRK4F/gRKACeAzZIktROluVMAEmSugFHgGzg46rtngKOSpI0UJZl/SltayT/kfMoLSkgrJnj71nYuwNQlJveEmG1urR05UTC3s76luvIssyWXScxM1UxaWx/bYXWqsxsXakoU1NanNfobYxUFhgYmWBsaomjbz+6jH8KdUFWo8cC1CZjU0sGzfuY0EN/kBF9EUY/1KTtE68eotddzzF4wSecXftf8lKjMLd1pff0lygvKeTK7tpVj/rI3M5NeZ6LGv88B9z/EQUZcYQd/A2fAVoe164RitLDKVcX4NJjJqUFaRSmh2FgpMKhw2jMHXyJO/GLrkNskI1XD+TKCnLiNStjK8tLyUsKxsaz/vG4bmd7UxsXJv/3EoYmZpSXFpEedoyQXV9SmN647p2mNi6AkkjWZ/EpeSSlFTBjbCdWbgli094Q8gtLMTczZvRAb56Y0xczU33rpt4wlbXy9y8trH8M0uou+HWNA1lRplxgW3v0ID0vpdZybXl82ix+fvlNTl0N4sMVSygsLmZ8/0H8/PKb+Hl48sqPXzf7MXr6dcJUpeLklcBay05dVdr6d+nG2eD6ezR4OjkDkJqVWe96rSE9U/nctrNpvWrJtiA+OY+ktHxmjO3Myr8D2bjn2g3v6fYsuj+gTb6nb1dlpUx2Xim2lvqd+C3KiKBcXYBz9xmUFqRTmBGOgaEJ9h1GYW7vS/ypxfVur85PQZ2XjEOH0RRnRZOfFAgGBth49ce23UBSgzYhV+jvEOwe/edi7uBD8KZ/1KhRdSpMC1PO23rORp2fRmFa1XlbpzGYO/oRd+xHXYcoCA0SCb9mkGU5UJKk8ygJv82yLMcAVFXLLQR+lmX5qarVf5AkKQdYJEnSd7IsB8qyvFKSpO+BKFmWa2rDJUmyRpmgQ/M2d8P8AX9ZlqOr9nMQZYKPB4Dvq9b5ADAEhsmyHFu13l9ASNWy+kcd1jOe3UZg4+JD8KE/KSvOv+39WNi50m3MQ+SmRpMcerIFI2wdFRWVLF6xAyNDAybXk8g7cyGUxOQMpk0ajKVF4+7M6jPXrqNx8OlDzJkNTbqr1n/e53j1uT5ZSWb0BS6s+z/KmpA01JZ+9/4fkmTAuQ0f3tb2KSHHObHiVfrOfIUpr14f/y43JZKtH04hN1n7XRqbyq2b8jxHn2788+zVdxru3Uaz78tZTa6K1JaK0kIi932E97Cn8R3znxvai4g68Bm5cWd0GF3jmFo5U1qYXWd1QkleKvY+AUiGxsi3qF5o6vZF2QlkxV4gLzkU5ApsvXrhM2Q+jh0Gc+KnB8hPCau1nxuprJxpN+A+CjPjlO6+eiwhRfk8OnQmlvLySuZO646royWnLyey/VAECSn5fPafsUiSpONIm0AywHv4E1RWlJF6pf7JcwrTlfuddu0HUph2/XPKwMgUaw8lEayyafkKv8ZydXDk2+dfYfX+3cz77xs17T9tXsfXz/2HF+fM56dN65pcMXgzd0cnABIzat98rG7zqErm3YqbgxNPTJ9NZGI8xwIvNSuepqqoqGT5+hMYGhowfnhXrT62vklIyQXg8JlYysormDe9J66Olpy6nMD2Q2EkpOTyv1cntK33dDPsOp1Edn4pc8a203Uo9aooLSTqwKe0G/Ik7Ue9dEN7EdGHPic3/mw9WwNypbL9sGdoN+SpmubKijISzvxGRuie1gq92VQ27ngPX0Tc8SWoc5NR2bjpOiSdqigtJHLP+3gPfxa/ca/d0F5E5L5PyI3Vr4nw7jhiDL8WIRJ+raM6s/DlTe1fAYuqlte+dXtddclWUzNYu6uTfVCTkMwDfAGquhNPADZWJ/uq1ouRJGkTME2SJENZbrgWuyp5Wa/v7m/97pJdxzwIwLVD9Y97VR8jEzMmv7gSY1MLtn/+AJUV+j9z1uc/rCXwahTPPDYTn3a3vgDavOMYQJvqznsrlk4+DHzwK4qyk7m86YMmbXtt59dEHl+JytIB546DsXXvgomF/g0Y7dyhP11GPsjhxf9qVgK7JD+TjJjLJF07Qm5qFDYuvvSY9DQTXviTHZ/MpDC7/m7gumTp5MOgB7+mKDuZSxsbN9i8sZkNfe99h8gTq8iMvtDKETZPZVkJxdlx5MadpSAtBCMTS5z8J9N+1ItE7vuY/CT9HFOymqGJGZW3qEyoLFPaDY1NKb9Fwq+p219e97rGOslBu0m9doDBi1bQderrnF5S90RFAAbGpvR78AeMVOacW/6U3s+KWFQ1tl9uvppPXhpD327Khdbwfu2Qgb3HozgblMSAnh46jLJpOkx8BRuv3kTt/4biBmbZTQ3ahvfwJ/AZ9S8qSovJjj6FsbktPiP/VTNwvKGxqRairts9o8ZhqlLx2/bNONjYaizbevwIz987l3H9BrJ460YALMzMMDXR7O5qbKScdt+8fUmpmsJipbLR3FQ5RnVp7fdJiVq5AWKuuvXfwUxlyqaPvsDSzIzpr71AuZbPab79fT9XQpN4Yt4I2nk4aPWx9U31ezonv4RP/zOOvt2UniTD+3sjy8rMvW3tPX27QmJy+X1bJD5uFtwz2lvX4TSosryEkpx4cuPPUZgeiqGJJU5dJuEz4gWiDnxKfnJ9l3FQWVGKOi+ZoowIClKuKBN0dRiF54BHqSxTkxV1WEtH0jQdJ71OSU4iiWfqn5Tkn6Si6rwtJ/YMhWnBGKqscO56F75jXiZizwfkJ17SdYiCUC+R8Gsd3kA517vnVouoam/om6667Kip08XF1dGWDVRnNpwAcyC0jvVCgPsBRyC1iY/boiTJADNrzXG7yktLanXhVFnY4ttvKlmJoSSH3t4dFkNjFVNe+hNn3z7s++mpNlHd9+PSLazZdIhZU4fzyLxaQzTWyM0r5ODRS/i0c6VPj9Ybw6c5JMkAlaXmBUFFWQllJZrJLgsHL0Y+8xfIMkd/Woi6oP6uYTfLTQ6FZOVlH39+C75D5zL8qeUc/HoOmdHnmncQTSRJBphaaR5zeVkJFaUlDF34OUnXjhB1uokz096g04j5DJn/CZvfG0dOYggA8UDilUPMeGcvAfe8yZHFTzfnEJpMkgxQ3XTMFaV1P8+jn1sFyBz+8cFGP8+9734DCYnLmz9pqZBbhaldOzpP/ZiE07+TEbq7pj0r6ihdZ31Du6H/4ur6p/T6jmZFaTFGlnVfxBsYK920qrtftsb2AFkx58iMPouD70AMjFR1VoEaGJnQ/8EfsfXszqW1r5IVo933+e1QGStD/DramdUk+6qNH9KevcejCAxNazPJAZ9RT+M5YC5J59cRd/y3BtcvL8nn8son6DLjAzpPe6emPSfmLHHHl+IzYhHlat2N/eXv3R6A/V/fuuu9i/311/b3/36NhyZPr3O9jG0HNX5ftnMLD3+kHHNRifL6V5nU7vZoqlISiEXqut8jKhMTNn/0Jf06d2XhR29zLPDiLWNtDUtWHWHjzgtMH9+LBbMGa/Wx9dH197R5TbKv2oRhfuw9HsnlkJQ2856+XREJ+by/7Ar21ir+7+EemBjr9xDyprbt6DT5AxLOLicz7Ho1Xnb0MfxnfIXXkCe5tvGZW35XG5na0vmuT8gM30/ShT9r2rOijtBp8gd4DnyU3IRzejdph1O3ydi2H0jgysf1tqeEtpnaedNl+mfEn1pCRvD1ifCyIo7Q7Z7v8R7+DFfWPKHX521tm/i7tgSR8NNDsiznSZKUDHRv4qa3+nRu8b4CsizbNrTO9w/Y3taoxJYOniz8TvPOWfDhv9j/87802joPm4ORiSnBB2+vuq862efVfRQHfn22zhmA9c3Py7ayZMUOpk8awpsvzq133Z37zlBaVs7MKUO0FF3Tmdm5M/W94xpt0afXcXblyzW/m9t7MurZVRipLDj8/VwleddMsWc30XfOB/gNm6f1hJ+FvQdz/qf5mOHHVpMVfw0bt46cWfMuVs4+NcuMTZWBr60c22FiZkV+eiz16XXXc+SkRNQk+6plJwaTkxKBa2ftX4SZ27kz7f0TGm3Rp9ZxesX1rjIW9p6MeX41RioLDn77ALlJjXue7by64zv4Pq5s/xKVpS0qS1sAVFWTuphZO2Hp5E1RdjKV5bodM8e523QMjFRkx2j+LeSKUnLjz+Pc9S5MLJ0pzdfdGGUNKclPw8qlAwaGxrW65Zpau6AuyLpld96W2L5acXYiBn6DMDazQZ2vOa+VgZEJ/R78EccOQ7i84Y1GzfCrDxztlPHO7KxrD79gb6u05Rfq77hPN/IZ+RQ+IxaRfHGTxoy7DSlMC+f84vsws/PCxMqZ0vw0irPja2aJLMqIbmAPrae62+WCD94iOaPu8SCjkhJq/v/ZX8tZuVuzG/MXz7wIwEvfa3YAScq83n03qbrbblXX3htVtyWm15rLrSbZN67fQB799D3+3FN/F+qWtnTNMZavP8mUMT14edFErT62vnK0r3pP29Txnq5qK2gj7+nbFZmYz7tLAjE3NeT9J3rhYFN7khd949x1KgZGKnJia39X5yWcx8l/CiaWTpTm110f4dhpHEam1mTH3FxEIJMTewoP586Y2ftSkBLUSkfQdJKhMb5j/01W5HFKCzMxtfMEQGWpDB9gqLLE1M6TsqKcOidnulO59JihnLdFaV6ryBVqcuPP4txtmt6ftwmCSPg1X11JrViUv60fcOOAWX5V7Tdesd8qKbYNeLxqIo3a01jennSgCOhcx7LOQCHXJx7RmaLcVDZ/qDlTY2F27Q9S/1ELqCgvJeTo6iY/RnWyr12PMRxc8jzBh/9seCMd+3nZVn5dvp1pEwfx9n/mNzjmy+YdxzEyMmTqhEFairDpSvLSOfS9ZuKyJPf6hYy5vSejn1uNsZk1h7+fS05C/YOUN5aBoTEGBoaYWNi2yP6aojg3jV2f36vRVpSTQueRCzAwMGTii3W/nqe/vZuykkJW/Mu33v2b27qSlx5T5zIDA0MMDLT/sV+cl87BbzWf5+Lc6yfKFvaejHlhDcZm1hz8tmnPs7mdO5KBAT2mvUyPaS/XWh4wR0k27P50Ktlx9XfBaW0m5vaAUvF4s+oJ3Otapk9y44Nw7jQcW69eGlVzBkYmWLv7k9VAAr2521ezcPChsqKMsuIcjfbqZJ9Tx2EEbvw/Es5tbPzB6Vh7T1tMjA3JzKk9k3ZGltJma63/F8s+I5/CZ+RTpFz6m9Ct797WPoqz4ynOjq/53d5vGOUl+eTGX2qZIG9DeILSiSIjJ4f95xs+LQuOiSI4RnNimex8padCfdsHRYVTolYzuHvPWssGdVPazoVe02ivTvZN6D+YJ/73Act2aDfJvXTNMX5fe5xJo7rz6lOT/zFj0jWkvaed8p7OruM9na1Ud9la666bemuLTMznncWBmKkM+eCJXjjbtY1jNa7nuxqD6u9qw4a3N6hn+7qW6ZCBkQoTC3scOgzHocPwWstduk/BpfsUovZ//Y/q7mtsoVRt13veZnDr14LQTKJyskWIhF/zVddj297QtgP4CHgBuLHv3PNVP7fftP2N21b7DJgHLJEkaYwsyxqjN0uS5A+MkGW50dM6yrJcIUnSHmBW1cy9cVX7agfcDexozPh9ra2iTE3ClfrHtnD27Y2TTw8iT2+hOK/uHKWBoRHWLu0pVxdTkHn9rruBkQlTXlxJux5jOPTbv7l2mxWC2vTr8u38unw7d40fyDuvPIhBAycK10JjCYtMYMzwPvXO4qtrleVq0kKP17nM3M6DUdXJvh/mkx1/5Zb7kQyMsHTypqK0mKIbxqcztXKiJL/2wOcdRynjfmVFa7e7E0BFuZqka0dqtYcfW0VqWO2LQP8xj+DmP5SjS59HXZhb0y4ZGmHt5EN5aTGFWdcHic9JCsPOqytOvgGkR12fpMDJrx/Wrn4kXN7XwkfUsMpyNamhx+pcZm7vwejnlef50HfzyI6/9R3vup7nzNjLHFvyZK11nTsOotPIhwjZ9wsZMRcpaKAyUhuKc+Kx9uyDQ8fRpAZtrmk3NDHHxnsA5ep81FV3iY0tHDEwUqHOSwHdfyzXSArcQYfRT9J+2EKNhF27AfdhZGKuUU1nbu+FZGisMZtuU7Y3MrWkXF1U64TPucso7NsHkBZyWKNq08DQuCbZF7TpHeLPrmvRY29tpiojhgV4ceBUDMfOxzMswKtm2bZDyr1Dfe/65z1ikZLsu7yVkC1vc6t7miaWjhipLCnJTaGyvP4u3B79H8DSpSMxh3+iso4ZfLVl7YE9fPT4M7z3yJMcuniOklLNruTWFpaUlKopLWu4QrU+hcXFbD1xhFkjxtDTrxOBkcrENBZmZjw29W7C4mM5c+3696GJsTGbPlSSfU9+/iG/bbv9ISFux+9rj/P72uNMHNmN15+egoGBSPZVM1UZMbxfO/afjObY+TiGBVyfrGLrAeV51ff39O2KqqrsMzVRKvtc7NvOxHEluQlYe/TG3m80aVevz59oaGyOrVf/2t/Vhiao81NrvqtLcpVrDnu/URRlRFzfsWSIffthyJXlFGfprlq5LpVlxQRvfLVWu7G5LR0mvU5W5HFSL2+hMF35LjK2cMBIZYk6L6VJk+i1NSXZ8dh49sWh01hSA6/fQDQ0scDGeyDlJfmo85J1GKEgNEwk/Jqv+or6Q0mSVgNlwFZgOfAvSZLsgGPAMJTZcn+TZTnopu3HSZL0IpAERMuyfFqW5QhJkuYBq4FgSZL+AK4CZlX7mk3tSUEa4y1gPHBMkqSfqtqeQhlb8K3b2J9O+I9aAMDVg3/cch0LO3fmf3GWxGvH2PT+1Jr2Cc8sxrv3eOKCDlJWWkynYXM0tsuMu0pmXMtUkrWENZsO8fOyrbi62DMwwJ+d+zVnB3Ows2JQP82Z8DbvUJJod9/VNifrMFJZMOq51Vg6eBF+6HesnP2wcvbTWCc19CjqfCXZa2bryuS3DpAWfpJD395fs87EN/aQEXWW7PgrFOekorK0w6XLcFw6DyMnMZiwQw2PK6UtWfHXyIq/Vqvdq9d4AOIu7dEY087C1o3ZHx0nOeQ4Oz+bVdN+8e/PGfPMUia9vJaQg8vJS4vG2rk9XUY/RGV5KRe3fN76B9NIRioLxjy/BkvHdoQd+h0rFz+sXDSf55SQ68+zua0rd719kLSwkxz45j4ASnJTSbhYu+uasUrpSpURc7HO5bqQfnUbDh1G495vAaZ23hSmhmCossSx83hMzO2JO/FLTXLLZ8TzWLl158raJygtuJ60tvHqh5m9DwAqa2XCHtde9wDKbHLpwTtb9RjyU8KIOfkn7YcuIGDB96SFHMbS2Y/2QxeQGXmaxEtba9Yd9PhyzO092fZqp9va3sF3EF2nvk5a8AGKsuKprKzA1qsnnn2moy7I4upWzZms+zzwBc6dR5AefpyKsmI8+miOn5aXHEp+SvOHBGiqfSeiSM1U7g3m5qspL6/kz63KaYCLgwXjhlyv2n1kdm8uXkvhk1+PM2NsJ1wcLTkbmMjpwCTGDWlPtw61u3nqC/d+99F+1NOU5CSRHX0Klx5TNJaXFmaSHaWMt+s75nlce8/g0vJHyIm9nvjt8cAPlGQnUJgRBbKMnd9gnLqMJTPsMLFHF7dK3PMn3oW3izJmopOtHSbGxrz54GMAxKYms3K3co82MT2Np778iCWvvE3wyo2s2L2d2NRknGzt6OHbgZnDR9F1wWxiU5p/8ff6L98xNmAAe778ka/W/kleYQGPT5uFh6MTd736nMa6f779EZMHDWXv2VMUqUuYN0Hz7x4YGU5QZOvMzr5x5wWWrjmGi6M1/Xr6sPeo5neYva05/XspYx+mpOWy+4hybhUdp3ymnzgXQXqWMpbrxBHdcHVu/cneWsLe45GkVb2nc/JLlPf0FqWC3NnBgvFDr3+PPXJPHy5cTebjn48yc1wXXBwtOBOYyOnLiYwf6ku3jvXPuKxPDl5IJT1bSdDnFpZRXiGzdr9yM83JzpTRfV0ASMsu4Z0lgRQUl3PXEA9CYvMIidUch3tQd0dMTfSzMirt2jbsfUfiHjAPM7t2FKSFYqSyxKHjWIzN7Yk/tbjmu9p72LNYuXbj6vqnKC1UvqszIw7i5H8XTl0mYWLhQF7iZQyMTLD3HYGZvQ+pVzZTXpJXXwhaJ1dWkBG6v1Z79Sy9JTmJGsvbj3oGl57TCPxzEblx128uW3v1wcarLwCWrv4AuAfMobxE6QYcf0J/zrsbI+3K3zh0HI3HgIWY2ftQkHoNI5UVjl0mYmLhQNyxn0QVWivSgzqkO4JI+DWTLMsXJUl6A6WSbxJgALQHHgOigYeAe4BE4G2Uyr8bvQwsBj5ASeYtB05X7XuzJEm9gP8As6oeowS4VPX/328j3quSJI0APgHerGo+Drwqy3JwU/enC4bGpnQacg/5GfHEBdb+cmqIs28fANr1GE27HqNrLT+z/hO9SvhdC40BICU1i7c/WVZreUCvjhoJvxJ1Kbv2n8XV2Y7B/bvWWr8tMLGww9JRuRPecdTDdKxjnYPf3Ed6fv090MMP/Y6L/3A6DH8QEwtbKkpLyE+LInDLp4Qf/p2KUt1Vi7SWuEu72P35HHpM/hcdhz+AiZk16qIcEq8c5NLWL8mK15/XtuqG57nTqLpnWz3w9RzSGnie24rSwnRCtr6CW+85WLn3wN53GJXlpRRlRZN4Zhk5sQ1PPmTrMxiHjmM02twD5gGgzk9r9YQfwNWtH1KcnUi7gXNw7jKKssJsYk6sJHTPNyA3PHRrY7cvzIgmNzEIZ//RqCwdkAyNKclNIfbUaiIO/kxJnub4STYeyrC3Th2H4tSx9s2OsL3f6STht+toJIGhmmOuLd+kJAd6dnbWSPg5O1jwzVsT+X3jZfYci6KwuAw3Z0uemNOXWRO6aDXuprJ2V/7+prbu+M/8sNbynJizNQm/W8lLuIxzt0m49laG9ShMjyJsx4cknV/XahdVj941k1F9+mm0ffC40jnj0MVzNQk/gGU7thAWH8vL9z/IohmzsbW0IiM3h9C4GP5vyU+kZGW2SEyRifEM/dfDfLLoOV6b9zAmxkZcCAth0svP1OoO3K+z8j0/vv8gxvevPYTHu0t/brWEX3CEktxMzcjjw++211reu5tXTcIvOS2XJauOaiw/fDqMw6eVSreeXTzbTMJv15EIAkM1P3+WbbwEQM/OLhoJP2cHS779vyn8vuEiu49FUFhUhpuzFU/cF8DsiW3rHG3f2WSuRuVqtP21JwaAbr42NQm/1KwS8ouUGYpX76u7uv4Xn4GY2utnwq+sMIPQHa/h2vNerNx6YNd+KJXlpRRnx5B47g9y4+rv0l9ZVkzYjtdx7XUv1h59sXLvjVxZQUluPHEnfiYzXPs9LbTF1rs/3sOf0GjzHLig5v9tLeFXWpBO8OaXcO97P1buvbD3G66ct2VGkXDqN3JqjdMoCPpHkhtxci4It+N2J+1oyx7+QrtdafTF9o8f0nUIWldQWH83tDuRuZn+jx/WGjoFBOg6BK1LCtWfxLA29Zg+X9chaF30/vW6DkHrRu/Vz0RDa0v96Vldh6B1Jfn/zO52ham6H8ZC20pysxpe6Q5TkBSj6xB0wtzRreGV7jABj2/9x42XUJRyWKu5BHPXkXfk31hU+AmCIAiCIAiCIAiCIAh6Qa4U3aVbgn5NESQIgiAIgiAIgiAIgiAIQrOICj9BEARBEARBEARBEARBL4hJO1qGqPATBEEQBEEQBEEQBEEQhDuIqPATBEEQBEEQBEEQBEEQ9IJcKSr8WoKo8BMEQRAEQRAEQRAEQRCEO4io8BMEQRAEQRAEQRAEQRD0ghjDr2WICj9BEARBEARBEARBEARBuIOICj9BEARBEARBEARBEARBP1RW6jqCO4Ko8BMEQRAEQRAEQRAEQRCEO4io8BNaja2Nha5D0D7bgbqOQCeCwtN1HYLWVciyrkPQOkdLQ12HoBN3jX9S1yFoXWn+J7oOQSdey+ik6xC07q1u/XUdgtalzhqq6xB0wuWp73Qdgtb5z5it6xB04vyjL+s6BK3Ljtqh6xC0zsrNW9ch6IStV29dhyBogRjDr2WICj9BEARBEARBEARBEARBuIOICj9BEARBEARBEARBEARBL8iVosKvJYgKP0EQBEEQBEEQBEEQBEG4g4gKP0EQBEEQBEEQBEEQBEEviDH8Woao8BMEQRAEQRAEQRAEQRCEO4hI+AmCIAiCIAiCIAiCIAjCHUR06RUEQRAEQRAEQRAEQRD0glxZqesQ7giiwk8QBEEQBEEQBEEQBEEQ7iCiwk8QBEEQBEEQBEEQBEHQC2LSjpYhEn53KEmSHgJ+v6k5DbgMfCjL8uEb1vUBom9YrwKIB04Cb8uyHNGqwTaB/7hFePYch7WLHybmtpQW5ZCbEknowd+Iv7SrUftw6TSY8S+ur3NZQuA+Dv24sCVDbraYmBgW//orwSEhZKSnU15ejqurK0OHDuXBhQtxcnLSWH/v3r38uXIlYWFhGBgY0KlzZx55+GGGDR+uoyNoPo9O/eg19n7cO/TB1bcHKjNLNn7xBBf3rqy1rmeX/gyb/QKufj2xtHUGICctjqtHN3Fi0/eoi/K0Hf5t8ezcj95jHsCj4/VjXv/541yo45i9ugxg+D0v4HbTMQcd2cjxNnDMbp0GMGDWSzj79sbM0p6C7GTigw5zZtMX5KbGNLj9oz9dxcbZ+5bLg/b+zt6fn23BiJsnNiGNnfvOcupcCAnJGZSWluPp7sjYEb2ZO2sUZmaqmnV/Wb6DxSvq/mx7/okZLJgzVlth37ZBzx+ss72itJizP01p1D4cOo/FtedMTO28MDA0Rp2fRmbYQVIuraeitKglw21Rszt3554u3W+5vLyykgVb19b87mZpxQNde+Hv4IyRgQExudmsDwniakaaNsJtMRsOxROVVEBUYgGp2WqcbFX88kr/Ote9FJ7NqauZRCYWEJdaSFm5zH8f6053X1vtBt1McUlZ7Dl8lbOXo0lMzaG0tAIPV1tGD+7MvVP7YWZqUrPutfAk9hy5RmhkCpGxaRSXlPH601OYMqaHVmJ9bf4j9O3UhYDO/vi6exKTnET7OXdp5bHr08nLm0+fep6RvQMwMTLmQlgw7yz9mYMXzmqsN6J3AHNGj2dEr754u7qhLisjLD6W7zesYfX+xp0LNsfTQ0bw9JARt1xeVlFBr68+rvm9l5sHjw8cSlcXV2xNzUgrLOB0XAyLTx8nITen1eNtCTGxCfzy22pCQiNJz8iqOhd1YtjgfiycPwsnR3sAZFlmx65DHDl+lmshEaSnZ2Jra03njr489tAcenTvrOMjaZo//75AeHQ6YdHpJKfn4+Joxepv599y/dOXYlmz/TIxCVkUl5ThZG/B4L4+3De1N/Y25lqMvHnW7okgIj6XiPhcUjOLcLY34/f3Gne+sfTvYDbsi8TUxJANX0xu5UhbRlxiJrsPB3HmUjRJKdmoS8vxcLVjzFB/5kwboPn5HZbI7sNXCI1MJiImleKSMt54dhp3je2lwyMQhFsTCb8735tAHCABbsCjwB5JkobKsnzupnVXArsBY6AX8CQwWZKk7rIsJ2ox5lty8OlNQWYCiVcOoC7IwsTCFu++Uxn55G9c3vI/gnZ83eh9hR9ZSVrEaY22opzkFo64+VJTU0nPyGD06NG4uLhgaGhIRHg4GzduZPfu3axeswZ7e+VEa9nvv/Ptt9/SpUsX/vWvfwGwY8cOnn/+ed7/4AOmTGncxbW+6TRgIgOnLiIjIZSUqCC8uw2+5bqOHh0xVpkTeGANeVnJSJIBHp0CGHH/K3QbNpOfnx9BeWmJFqO/PZ37T2TQtEWkN+aYPTtgrDLj0oHV5GcmIxkoxzzqgVfpPvxufnxuuN4es0/vccx8YwO5qVFc2vkLxXmZOHj503P8w3QcNIM/XhxIQVb978tDv7+KialFrfZek57AvfNAIs/tbK3wb8uWnadYt+UoIwZ3Z9LYfhgZGXL+Ujg//b6dfYcv8vt3L2KqMtHY5sWn7sbWxlKjzb+jlzbDbpa8xMukBW3TaJMrG3fn1mvwo3gMmE9u/AUSTi9HrizH2qM3XoMfxtZnIFfXPt0aIbeIs8nxpBbm12pvZ23LtI7+XEi5/tXqbG7Je8PHUVkpsy0imKKyMsZ4+/Ha4FF8euowV9JTtRl6s/y5JxZLMyN8PSwpLKn/eT56OZ2jl9PxcjHH08mc6ORCLUXZsnbsD2TjrosM69+B8SO6YWRowMUrcSxedZQDJ0L45eMFqFTGAJy6EMWmXRdo526Pn7czV0K1e4r18aJnyczN4UJYCLaWVlp97FvxdffkxE/LKK+o4LO/lpNbkM/j02ax+4sfmPzys+w/f/187dMnn8PTyYVNRw8SFBmOhZkZ942ZwKp3P2ZMQH+e+Oz9Vo11b1gIcdlZtdo7OTnz6IAhHIoMr2kb5uPLT7PuJz4nm78uniO7uIgODk7c26sPEzp2YcbyX0krqP0ZoW9S0zLJyMxm9KjBuDg5YGhkSERELBv+3s3ufUdZ88c32NvbUlpaxpvvfUnnTr5MHDccD3cXMjKyWbdpJw8+/h8+ePvf3DV5tK4Pp9GWrDmNtaWKjj5OFBSV1rvutgPX+GLJYTq1d+KBaX0wVRkTGpXG+p2BHD0TxW+f3oeZqbGWIm+e5VtDsDI3xs/LhsLiskZvF5mQy+YDUZipDJHlVgywhW3ff5kNO84xbEBHJozojpGRAReCYvn1z0McOH6NXz99uObz++T5CDbuPEc7Dwc6+LgQFJKg4+jvXI09TxTqJxJ+d74dsixfqv5FkqSVQCJwD3Bzwu+8LMsrb1g3HPgeWAh81PqhNuzYkqdqtYXsX8KUN3bRdcJTXNn5LbLcuAE+06PPE31mY0uH2OIGDhzIwIEDa7X3DQjg1VdeYcuWLTz00ENkZmby008/0aFDB5b/8QfGxsoX033338+8uXP57NNPGTFiBJaWlrX2pe/ObFvMsXVfUaYuotuwmfUmvy7t/4tL+//SaDu7fTHp8SFMeuwjugycwpWj+v+8n962mCNVx9x92N31HvPFfX9xcd9fN7UuJj0ulMmPf4T/oLsIOrKhdQO+TX2nPYNcWcGqN8ZRkp9Z054ZH8yEf/1Ax8F3c3H7j/XuI/LMtlptRiamjH7sCwqykom+sLvF426OsSN68/AD47G0NKtpu2faMLw8nFj61x7+3nmK+2ZqVo+MGtoTd1cHbYfaYtS5yWSE7mv6hpIBrn1mU5AaRvDGlwHlCiItaCuyXIFTl/GYO/pRlBHZsgG3kLi8XOLycmu1P9pLqcw+FBdV0/ZA155YGBvzxqE9xOblAHAkPob/jZnMwz0DeGn/Dq3E3BJ+fLkfrvamADz/9QVKSm990j53vDdPzuyAsZEBm48mtNmE36jBnZk/azCWFtcrdGdO7IOnmx1/bDjJtv2BzJ4SUNP+wAylauTgyRCtJ/x850wlOll5zKDl67A0a73Ko4PfLgZg9HOP17vex4uexdbSioDH5nI5IgyAP3Zv4+ofG/jhxdfoMu/umnVf/flbjgVepPKGAd2/WfcXB79dzOPTZvHNur+4Gt16nwlhGWmE1VF1+66nclN1w5VLNW0PBgykUpaZu2oZOcXFNe0Rmem8P3EqEzv5s+LCmVaLtaUM7N+Lgf1rVzD17dONV978lL+37+fhBbMxNDRkyY8f0a+vZrXqrBkTmD33ab74dimTJ47EwKBtDCP/51fzcHexBuDhV1ZTXFJ+y3XXbr+Eg605370zExMT5RJ72tiu2NmYsXLzBc4HJTCsf3utxN1cS94ZjZujciP1Xx8dplh96+OuVlEp892qQAK6OlNcUkZ4XO3vPn01akgXFswegqWFaU3b3ZMC8HK3Y/m642zdd4l77lKq1O+eHMDcuwcrn98ngkXCT9B7bePT9g4iSZKVJElfS5IUI0mSWpKkNEmS9kqS1FeSpMOSJF2uYxtJkqR4SZLW3tB2vyRJ5yVJypckKU+SpCBJkp5vRAiZQDlKFV9DDlX99GnEujojV1ZQlJOMkYk5kmHT7pwZmphhYKRqeEU95ObmBkB+ntJd8/Lly5SVlTF58uSaZB+AsbExkyZNIi8vj0OHDuki1GYrzEmjTN28bnu5qXEAmFrZtURIra6gBY45J005ZjNL2xaIqHWYmFlRXlaCujBbo70wW6nqK7/Nv0HHwTMxtbDl2qE/9e4OYdfO7TSSfdUmjOoLQGRM3RWNBYXFlFfo17E0hWRghIGxacMr3ryNkYqyoiyqk33VygqUBHFluX5Wr96KytCQIR7tyCwu4lJqSk1bX1cPrmWk1yT7ANQV5RyMjcLd0ho/W3sdRdx01cm+xnCwUWFs1PZPR7t0cNNI9lUbM9QfgOj4jJo2e1sLjS5i2lad7GussQED2f3Fj2TvOELxvlNcXraGRTPuabF4zE1NmT50JIcunatJ9gEUFhezZNsmOrfzob9/t5r2I5fOayT7QOlKuv6QclOhu2+HFoutscyMjZncpSvJeXkcuyHZaKlSoS4vJ69E83Mqvaqqr7is8dVT+sjNVRlGJD+/AAAjI8NayT4ABwc7Avp0Jys7h6zstpMIqk72NUZhcRmWFqqaZF81BzslcWZq2nbqbKqTfU2x5VA0cSkFPHVvt4ZX1jP+Hdw1kn3Vxg5VjiUqLr2mzd7WUqef3/8kslyh1X93qrbzyXPn+BmYilI5Fwk4AcOBrsAKYLEkSV1lWb52wzYjAU+ULrdIkjQeWAVsBH5FeR67AkOBb256PFtJkhxRuvS6AtUlEmtpmG/Vz8x619IBE3NbJAMDVJb2ePedinvX0aSEnaCyXN3offSb8x5DFn4FQF5qFKGHlxF64LfWCrnZ1Go1RUVFlJaWEhUVxbffKE/10GHDACgrVboamJrW/sIyNVOSC0FBQUydOlVLEeuWscoMY5U5xioz3Dv2ZcKjH1Beqiby4gFdh9Zqrh+zOR4d+zCx6pgj9PiYYy/tx73zQCY98ytn//6akvxMHNp1ZcTCj8mMDyHkWN3jbTak+5iFyJWVXNn/RwtH3HpSM3IAcLCr3cXugSc+obBIjaGBAd26tOPR+ZMYOqCrliO8ffYdRuLYZTySgSFlRdlkhh0k/uRSKkrrr+aSK0rJTwzE1rs/7gH3kxlxBCorsPbsjUvPGaQH76EkRy9GnGi0ge7tMDc2YVdUOHJVErOdtS0mhoaEZ2XUWj8iW2nztbMnMqd2N0JBv6VnKjfl7NrQ+F03enzaLH5++U1OXQ3iwxVLKCwuZnz/Qfz88pv4eXjyyo9fN/sxevp1wlSl4uSVwFrLTl1V2vp36cbZ4Kv17sfTSUk+pWZp/7R1Yid/rFSmrLxwlsob+jIej4mit7snH0+eztKzJ8kuLqajoxP/GTWeyMx0doTUf0z6Rq0upai4mNLSMiKj4/jmh+UADBvSr8FtU9MyMTY2wsqy6cmktqB/Ty92Hwnlx5UnuGu0P2amxoREprFi03l6+bvTp5uHrkNsNWlZRazcHsrcyR1xtm+bn3V1Sav6/La3vTNfs0LzSZLUH3gIGA14o+RNTgBv3TwPgiRJQ4DPgL5AHrAGeF2W5VYdjFok/LTvLuADWZb/d0PbpwCSJNkA3wHzUMbeqzYP5cWz84Z9XJVleXYjHu/m0dILgftkWT5dx7oWVclBI6A38DVKclDv+j9O/+9RTC2VaofKijLiLu7gzKrXG7VtZUUZ8Zd3k3TlAEU5qZjbuuA39H76z/kv9p7dOPnHi60Z+m3btGkTn336ac3v7u7ufPDhh/Ttq1QF+fr5AXD27FkemDtXY9tzZ5UBr1NTUrQUre6NWfB/DLvnhZrfU2OusvLde8hOjr71Rm3cuAffZvhNx/zHO7PJ0uNjPrPxc8xsnOg+ZgH+I++vaY86v4sdXz1MWUlBk/dp6+qLZ9ehJFw7Rk5KVMMb6IGKikp+W7kLQ0MDJo4JqGm3sjTj7ruG0Ktbe6wszYmNT2PVxkO88OYvvP3yXKZNrN3dX98UpASTGX6IkpxEDE0ssPUZiGvvWVh59uLq2meoLKu/Qi9814f4TXiVdsMW0W7YIgBkuZLEMytJOHXz3FT6b7S3L5WyrNGd185UuSmTVVJca/3qNnvTO+ci6p+ioqKS5etPYGhowPjhbSdBX83VwZFvn3+F1ft3M++/b9S0/7R5HV8/9x9enDOfnzata3LF4M3cHZUu7okZ6bWWVbd5VCXzbsXNwYknps8mMjGeY4GXmhXP7ZjdozeVsszGK5oddX49fRx7c3Nmde/NtK7XK98OR4Xz8rZNFJXVPy6cvtm0ZQ+ffPFLze/ubs58+O5L9O1df1XX0RPnuHItjKmTR6NS3ZnVUc88OJQSdTkbdgWybsf118GkkV146dERGLaRbsy344c1Qbg6mnP3aN+GV24jKioqWbb2mPL5PeLWk28JrUeubNwwXTr2KkrR1TogEKXA6hngoiRJA2RZDgaQJKk3sB+4CryIUsz1MkqB1bTWDFAk/LQvBxglSdJSWZY1bkHKspwrSdIW4AGqEn6SJKlQxttbJcty2Q378JIkaeAtEnc3ehKlkhDAver3PyVJmijL8tGb1v2g6l+1TOBRWZbP3rQekiTlNPC4rFjk3tAqt+3Iz49haKzCzNYV74CpGBqbYmxqibqg4eqH9MhzHP7pEY228GN/MuaZFfgNuY+I43+RHnnz8Ia6N3r0aNr7+FBUXExISAhHDh8mJyenZnnHjh0ZNGgQhw4d4uuvv2b69OkAbN26lePHjwNQUtK2ur41x9kdvxF+fi9mFjZ4+Q/Ep+cILKzb7hhojXFm+xLCzu3BzMIWr64D8e05HAsbR12HVa/KygoKspKICzxIxJmtlORn495lEL2nPMldLy7j70/uo7Ki4bFjbtR97INIBgZc2b+8laJueV/8uJHAazE8/chUfLxcatrnzq49uPn0SYO47/GP+fKnjYwd0RtzM/0eluDKmn9p/J4RsoeizCjaDXkM196zSTr7Z73byxWlqHNTSL+2m5xY5SvPvsMIPAc+SGVFaYPb6xM3Syu6ODgRlJ5CetH16kYTQ+V0rLyO7udlVd24VYaG2glSaDHf/r6fK6FJPDFvBO082t73zz2jxmGqUvHb9s042NhqLNt6/AjP3zuXcf0Gsnircl/YwswMUxPNzyNjI+W1ffP2JaVqCqvGtDOv6pmgLq2d/CpRKz03zFW37iZupjJl00dfYGlmxvTXXqC8id8ZzeVjZ0+AZztOxkaTeNOsu5WVlaTl53MyNpp94aHklhTT18OTeX3688XUWTyzeS3lbeOiFoDRIwfh4+2pnIuGRXH46BlycvPq3SY2Lom33v0SZycHXnzuUS1Fqn1Ghga4OFoyvF97Bvf1wVRlxNnAeHYeCsHQQOLlx0fpOsRWcehcIueD0/nshSEYGt45Sc1vftvDldAEFs0fjXcb/PwWtOZLYK4syzVfYJIkrQGCUJKBD1U1f4SSWxkly3JB1XoxKL07x8iy3GrdsUTCT/teAZYDKZIknQF2ACtlWY6tWr4CmCNJ0hBZlk8AUwBb4MYrmh+BOcApSZKigb3AOlmW6xoR/fRNk3asR0kAfoNSTnqjn1Cq+SpRXpDXbkgyao0kGaCy0vxgrSgtoazk+ixmN86uG3VyLcMe/YGJ/9nM1vdGU1p0G2ODyDJXdn2Pe7fReHQfp5cJPxcXF1xclETA6NGjGTt2LAvmz6ekuJhHHlVOoD759FP++957rPjjD/5YriQ73N3dee2113j//fex0OMJOyQDAyxsnDTaytTFqIvqP5G8laykSLKSlFz31WOb6RAwjoUfbkFGJujQumbH2xJa+pgzkyLJrDrmK8c20TFgHA9/tBVZlgk81Jhe/K1DMjDAzFoz8VheWkJpUR6TnvkFty4D+eOF/jUzCUec2UpOShTjFn1D11HzmpS4kwwM6DpqHiUF2YSd3NySh9Fqfvp9O2v/PsLddw3h4bkTGlzf1saC2VOH8usfOwm8GsWgfv5aiLJlJZ9fjeeAB7HzGVRvws7ASEW3Od9TmBZOxK7rM29mhh1EnlSJ16CHyQo/QklOvDbCbrbR7ZTqh4OxmpWnpVUJCiOD2kk946pEn7oNj9/4T7Rk1RE27rzA9PG9WDDr1pMu6TN/b2WCgf1f/3LLdVzsr5+vff/v13ho8vQ618vYptnhZNnOLTz80TsAFFXdjFSZ1K78MlUpCcQidd03LFUmJmz+6Ev6de7Kwo/e5ljgxVvG2lpm9+gNwPo6HvujydPp7e7J9GW/oC5X3uf7I0KJy8nmnfFTmNGtJxuCLmkx2uZxcXbExVn5Ph8zcjDjRg1h3iMvUlKi5tGF99ZaPzEphUXPvokkwQ9fvYu9nY22Q9aKykqZVz/dTkVFJd+9ezeSJAEwcqAf1pamrNp6kdGDOhDQw1PHkbas/MJSFm+8yoRBXnT1bTvjzDbk1z8PsWHHOWZM6MOD9wzVdTj/WG1hXL2qfM3NbeGSJF0F/AEkSbIGxgP/q072VfkD+AolryMSfncKWZbXSpJ0FJgJTABeB96QJGmWLMu7gV1AOjAXpf/3PCBaluXjN+wjraosdAIwuerfE1VVg/XeOpNluUiSpFPATEmSLGRZvnEApbBbJA3r2o9tQ+usfNLjtiZkN7d35+4PNQsXI0+u5eTyf99ym8iT6/DpPxOv3pOJPLH6dh6WwkzlglFl2TYmdejUqROdu3Rh3bp1NQk/a2trPv/iCzIzM4mNjcXc3JxOnTpxoqrCz8fHR4cR18/GyZOXlodotF3Yu4JNXyxqkf1HnN9HflYqA6Y+oTcJPxsnT175I1Sj7fyeFWz44okW2X/4+X3kZ6UwaNoTOk34WTl48tjP1zTarh5cyYnVH+A/8n4u7vi5JtlXLezEJsYt+gbPbsOalPBr33cilvZuXNr5CxVljR/TU1d+Wb6D3/7czbSJA3njhfsavZ27q3JinZPbNmc0lSsrKC3MxMis/os/+w4jMbPzIv7EklrLsiIO49h5DFYePdpEws9Akhju5UO+Ws3ZZM1Z/bJruu3WnszFvqa7b6sO8SK0oKVrjrF8/UmmjOnBy4sm6jqc21adtFjwwVskZ9QeXxIgKun6a/mzv5azcrfmbNJfPKMMk/LS919qtCdlXu++m1TdbddR8wbYjW2J6bVnxa1O9o3rN5BHP32PP/dofyZrQ0liRreeZBcVsS9C8/vczcqaaV178OeFszXJvmq7QoN5Z/wU+nt6t6mE3806dWxPl05+rN2wo1bCLzEplcf+9SZFxSX8+t0HdOzgo5sgtSAoNJnAkGSemje45n1TbeRAP1Ztvcjl4KQ7LuH3184wStQVTBzSjqT06+cj6rJKZCApvRBjIwOc7Gp/t+mr31YdZvm6Y9w1thf/eWqKrsMRtKgxPRgbkwORlA8BF6C6b38PlLybRkWRLMulkiRdAvo0MdQmEQk/HZBlORmlmu6nqjHzLgBvAbtlWS6XJGkV8IAkSe+gjNf3eR37KAW2AduqXlTfAU9LkvSRLMuRN69/k+opXC1RxvTTK8W56ez7+v6b2uofe87IROnqobKwve3HtXJWKi9K8uo+qdVH6pIScnNrVzQ6ODjg4HD9rvuxqoTfsKoJPvRRQVYqv79+l0Zbfmbds5XeLiMTFeZ6NEtvQVYqv72meTLR8sdsipmOj7kwJ5X172lOFlOQlYKlvdLtX6qjqsmgqotj9c/G6j52IQBB+5bdRqTa9cvyHSxesYupEwbwfy89UOsioT5xCcoFsn0dE3y0BZKhMSaWThSkXKt3PRPLqspQqXY3IUky1Pip7/q6umNrasbOyNBaXfji8nIpraigo33tLvgd7JS2KDFhR5uwdM0xfl97nEmjuvPqU5Ob9L7WN+EJykzvGTk57D/f0AgyEBwTRXCMZvVqdr5SsV7f9kFR4ZSo1Qzu3rPWskHdlLZzoZqfFdXJvgn9B/PE/z5g2Y4tDcbXGkb5dcLRwpI/zp+u6X5fzdlS+Xw2MKj9GjCqGs/tThjXTa1Wk5uXr9GmJPveoKCwkF+++4Aunf10FJ12ZGQrl1MVlbVrHSqqPu8r2lDX7cZKyyqmpLSCF784Xufyx/97EG83K358Y6SWI7s9v606zNI1R5k8uievPT21TX9+3xHqGOakjZgHeHB9Tga3qp91XeQlA63aDUAk/LRIUq5KLGVZrsnQyLKcIUlSAnDj4CR/AM+hJAVN0ezOiyRJDjeO/yfLsixJUvXUZrce5ETZ1hblRZUK1L5dqgcqy9WkhNw8vCAYmpghSRLlas0qB0kyoNPIhwBIj75wvd3ACCsnb8pLiynKTqppN7Gwo7QwW2MfBkYm9Jyq3IVOCNrbUofSIjIyMnB0rH0RePbsWSIjIwnoV//MaNeuXmXzpk0EBATQp0+r3kBolvIyNVEXb55jpuks7VwoyE6t1d573DzMLG25dvzvZj9GSykvUxPZisfcp+qYrx7b3OzHaI6KMjVxgYdqtZta2lFZUU6HAVM5/ue7qG/ojt9t9DwAUiLO17QZmZhh5eRFaWEuhTm1j9fc1pn2fSeSGnmR9Jiglj+QFrR4xU4Wr9jFlHH9efvluRjUcdFXXlFBSXEplpaad8ZT0rLZsPUYNtYW9OzWXlsh3xYjU2vKS2p3Ufca/AgGhkZkR5+saTM2t8dQZUFpflrNjOvFWcpoF07+E8kKP6SxD8euSvfnglTNymB9davuvADqinIupCQywN2Tdta2xOXlAKAyNGK0ty/JBXlEZouEn777fe1xfl97nIkju/H601PqTPS0JWsP7OGjx5/hvUee5NDFc5SUalZNW1tYUlKqprSseaO/FBYXs/XEEWaNGENPv04ERoYBypiAj029m7D4WM5cu1KzvomxMZs+VJJ9T37+Ib9t29Ssx2+O6u68dVXpxWRnUl5ZydgOnfn66EHy1df/fjOrkptXUpJqbaePMjKzcXSoffPw7PlAIqLi6Nf3+qQGSclpPP70G+QXFPLzt/+la5cO2gxVJ7w9lL/NvuPh3Du5J0ZG129E7T6sfEd19q1/4pm26J7xHRjdv/bsw3/uCCMls4iXFvTGwsy4ji31z9I1R1i65iiTRvXgjWentfnPb6HpGlO91xBJkroAPwDHUIZqA6g+ka+r61HJDctbhUj4aZcVkCBJ0gaUEs98YAxKAu6l6pVkWT4vSdI14F7gvCzLN1/NLJEkyR6lr3cC0A54FrgEBN+07hRJkqq/hd2ARwF74F+yLN9Wl1tdsXb2ZfxL64m7sJ281EhKC3Mws3XFp/9MbFw7EHlyLekRZ2rWN7dzZfp7R0gNO8HeL693Mxj77EqKclPJig2kODcVMxsX2g+cjbWLLyEHfiMz5pIOju7WPv7oI9IzMujfvz9ubm6UlpYSfO0au3fvxtzcnBdfvD6r8I8//EBcXBzdu3fH0tKS4JAQtm7ZgrOzM+9/8EE9j6LfbJy96D1WmXnY2VsZr6zzwClYOyonGZf2/0VumtKlb8H7myjKyyQ++Ay56fGozK3x7jaELoOnkpuewIEVbePvYOvcjj5jHwDA2VuZ3bHLoLuwqTrmi/tXkZOmVF8sfH8TRflZxAefJictHlMLG7y7DcF/8FRy0hPYv/JD3RxEA0oKsrmw7Qf6zXie+Z8fJ2jfMkoKlEk7/IffR05yJFf2Xe/O69qxH3P+u5OrB1ey+/sna+2v26h5GBoZE6Tnk3Ws/fsIvyzfiauzHQP6dmbXgfMay+3trBgU0IXiYjXT57/HqKE98WnngrWlObEJaWzecZLiYjUfvrkQUz2f7dBjwHwsXbuSl3AJdX4qhsZm2PoMxMarL/nJ10i5dH0S+HZDH8ep6ySurX+BvESlF0R29EkKUoKxaz+Irvd8TVaEcjPIvsNwrD16kRl2iKL0cJ0cW1PYmZrSy9mNiOxM4vPrHmd2dXAg3Z1ceGPwKHZEhVJcVsYYbz/sTc347NQRLUfcPIcuppGerXTTzysso7yiknUHlM8rJztTRvW5fuEbk1zI2WDlHmZInFIldPhiOsExSqJ4yhB3LEz1/3R1484LLF1zDBdHa/r19GHvUc2KNHtbc/r3UhL0KWm57D5yFYDoOKVXwYlzEaRnKcc/cUQ3XJ1bb6yz+RPvwttFKThwsrXDxNiYNx98DIDY1GRW7t4OKN1on/ryI5a88jbBKzeyYvd2YlOTcbK1o4dvB2YOH0XXBbOJTWl+Zfrrv3zH2IAB7PnyR75a+yd5hQU8Pm0WHo5O3PXqcxrr/vn2R0weNJS9Z09RpC5h3gTNSvnAyHCCIlv/c8HJwpJh7f0ITE4kvI4ZhnNLSlhx/jQP9x/MhgcfZ33gRXJLiunj7sXUrt2Jy85ifZD2xxy8HR9+9iMZGdn079cTd1cn1KVlBIdEsGvvUczNzWom4ygsLOLxp98gKTmNB+6dSmxsIrGxmrM4DxrQG4c6kof6aM/RUFIzlCG3cvNKKCuvYMUm5TvbxdGSCcM7A9DB25ERA3w5ciaKRW9tYPzQjqhUxpwLjOPEhVi6dnBhaD8fXR1Gkx04k0BaljLURG6BmrJymdW7lPeUs70ZYwYoXZP929sBtZ/LbUdiSMsqZlif1pvAsSVt2HGO31YdwcXJmn692rP3yBWN5Xa2Fgzordy0S0nLYdch5aZydLzyvj9+Npz0TOU7a9KoHrg622ov+DtYWxjD70aSJLkC24Fs4F5ZlqvLeourftY1y57pDctbhf6fQd1ZilAm3JgA3A0YABEoybefblp3BfAxsLKO/awEngD+hTKhRwqwFnj3hhdWtRuv9ItRZoyZK8vyqmYdiQ4UZScRfXoDzh0G4tV7EsamlpQW55Mdf4WgHV8Tc6Zxd3hjL2zHq/ckOo9+BBNza8rVRWTFXyVw6+fEnNOf6q9qEydNYtu2bezYvp3s7GwkScLNzY3Zs2fz4MKFuLm51azbxd+fM2fOcOrUKUpKSnB1deW+++/nkUcewcqqbXb9A7Bz9WHcwnc02roNm0m3YTMBiL16oibhd27n73QbNoOASQ9hbu1AZUUZWclRHFv3BcfWf0NxftuokrFz9Wb8Q+9qtHUfNpPuVcccc/VETcLv3K7f6TZsJv0mPVxzzJlJURxZ+wVH13+t18d85I83yU4Kp/vYhQyY9TKGxioKspK4vHsJJ9d+RGlxfsM7qdJtzALK1EWEHNXdeIWNcS1Ued5S0rJ597PaH/F9e3ZgUEAXVCbGjBneiyvBsRw6HkhRsRpbG0sG9O3Eg/eNo3sXb22H3mR5CZcxs/fByX8CRqY2yHIFJTmJxJ1YQvKFtcgVDVQGyZVc2/gSHv3nYe83nHZDlfEtS3ISiD32C8kX9Pu5rjbCyxdDAwMOxt56xI3UwgLeObqfB7r2ZHpHf4wkA6Jzs/nk1GGupNeuaNVn+8+lcDVas7Jz1T7ldd+tvbVGwi8qqaBmWc32568f78g+zm0i4RccoSS9UjPy+PC77bWW9+7mVZPwS07LZckqzZ4Mh0+Hcfi0UtnWs4tnqyb8Hr1rJqP6aPYO+ODxpwE4dPFcTcIPYNmOLYTFx/Ly/Q+yaMZsbC2tyMjNITQuhv9b8hMpWZm0hMjEeIb+62E+WfQcr817GBNjIy6EhTDp5WdqdQfu11m5CTa+/yDG9x9Ua1/vLv1ZKwm/u7v3wsjAgPWBl265zv8O7yc6K4t7evbmiYFDMTY0JK0gn9WXzvPDiSMU1jEzsT6aNH4E23YeYPvOg2Tn5Crnoq5O3DNzEgvn342bq/KezsnNJzFJef+uWretzn0t/uGjNpPw23EohMvBmlWYS9cpxQW9/N1rEn4Abz0zjvU7A9l3PJzf159FlmVcHK2YO70P82cGtKnu23tOxhEUoXnuuGK7MkZljw72NQm/O0VwuPIcp6bn8cE3tYcH6NOtXU3CLyk1h8V/HdZYfvhUCIdPKfU5Pf29RMLvH0iSJBtgJ2ADDJVl+cbxyKrvirnV2lBpa9VSb6mNFXn9Y0iS9BLwKeAhy3LbOtOvcruTdrRld3+p/5UmreGTWbW7HN/pKv6Bn52Olm1jrLSW9vjXG3QdgtZd3fiJrkPQiW98WmaSoLbkrXL9GsZCG5w6/zNnXXR56jtdh6B1/jNm6zoEnTj/6Bxdh6B12VHan7RF14oy9X/CqtZg69Vb1yFonaP/gn9cH+OUSz9o9WLLtffTt/U3liTJFNgDBABjZVk+ddNyGyADZZbeN25oNwEygb9kWW61E1D9v2X6D1Q1CcejwN62muwTBEEQBEEQBEEQBEFoKrkNTHRTNUfDGpQh2mbcnOwDkGU5V5KkfcCCqglWC6oWLUCZRHVda8YoEn56RJIkC2A6MBbwB/6t24gEQRAEQRAEQRAEQRCEm3yBkr/ZCthLkjT/hmUFsixvrvr/m8AJ4JAkSUsAT5Q5HHbKsryvNQMUCT/94gT8hTLQ4/uyLO/WcTyCIAiCIAiCIAiCIAha00Ym7ehd9XNa1b8bxQKbAWRZviBJ0jiUIdu+AvKAxcDrrR2gSPjpEVmWY4B/XP98QRAEQRAEQRAEQRCEtkKW5VFNWPcYoPVBhEXCTxAEQRAEQRAEQRAEQdALcmWbqPDTe21nfnBBEARBEARBEARBEARBEBokKvwEQRAEQRAEQRAEQRAEvdBGxvDTe6LCTxAEQRAEQRAEQRAEQRDuIKLCTxAEQRAEQRAEQRAEQdALcmWlrkO4I4gKP0EQBEEQBEEQBEEQBEG4g4gKP6HVdPDvpOsQtK4warWuQ9AJL2dzXYegdenZRboOQeusrcx0HYJOFGZG6DoErStX//Ne3wD9fX10HYLW5ewO0XUIWmfl7qvrEHTCf8ZsXYegdcF/b9B1CDohP/m0rkPQun/ijJ4ZwRd0HYJOGBib6DoErXP013UE2ifG8GsZosJPEARBEARBEARBEARBEO4gosJPEARBEARBEARBEARB0Av/xKrd1iAq/ARBEARBEARBEARBEAThDiIq/ARBEARBEARBEARBEAS9IMbwaxmiwk8QBEEQBEEQBEEQBEEQ7iAi4ScIgiAIgiAIgiAIgiAIdxDRpVcQBEEQBEEQBEEQBEHQC2LSjpYhKvwEQRAEQRAEQRAEQRAE4Q4iEn56RpKkdyVJkm/4XZYk6V0dhiQIgiAIgiAIgiAIgqAVckWFVv/dqUSX3juUJEmjgIM3NWcBwcAXsixvuml9+YZfZSAJuAC8K8vyhdaLtHEGPX/zoSgqSos5+9OUBreXDAxxC7gfpy7jUVm7UVFWTF7iZeJPLKEkO76lw21RcUlZ7Dl8lbOXo0lMzaG0tAIPV1tGD+7MvVP7YWZqorl+YiY/rTjMpWtxlJdX0snXhUfuG0ZAD28dHUHr8uo1nh6TnsTJpxeGRiYUZCeTGHSQ4yte03VozeLesR/dR9+Pq18fXNr3wMTMkq1fP0Hg/pW11jU2tWDQzOdx7dAHV7/eWDt6EBt0hJVvTNJB5E3Td+Z/6DvzlTqXnV79DkG7fmxwH25dhnDXa3/XuSzu0h72fD2vWTG2hpWbzhIWnU5YdBrJaXm4Olmx5vuH61xXlmW27LvCln1BxCVmY2JsSNeOrjx0z0C6dXLTcuTNY2Ckou8jqzC19SDpwjqi9n3e4DY97v8Rm3YBdS679MdCClJCWjrMFleSX8DFjVuJOXuBwsxsjM1MsffyoN99s3Dr2pny0lLCD58g9vwlMmPjKc7NxdzWFueOvgTcOxM7T3ddH0KTGRip6PPQCkxtPUi+uIGo/V82uI1kYIhH/3k4dZ2IqY07FWXF5MZfJO7YLxRnxWkh6uZZtS2I8JgswmMzSUkvwMXBgpVfzK53m73HI9l2MIyYhBwqZRlXR0tGDvBh/oyeWoq6eZ4eMoKnh4y45fKyigp6ffVxze+93Dx4fOBQurq4YmtqRlphAafjYlh8+jgJuTmtGutr8x+hb6cuBHT2x9fdk5jkJNrPuatVH7MxOnl58+lTzzOydwAmRsZcCAvmnaU/c/DCWY31RvQOYM7o8Yzo1RdvVzfUZWWExcfy/YY1rN6/q1VjjImJ5dfFvxESEkp6egbl5eW4uroydNhgFi6Yj5OTo8b6lwODWPr7ckJCQsnNzcPJ0ZH+/QN45OGFeHp6tGqsLemvLRcJi8kgPDqD5PR8XBwtWfX13Fuuf/pyHGu3BxKTmE1xSRmOdhYM7uvNfXf1xN7GXIuRN90/+VoLYM2uUCLicoiIyyYlowhne3OWf9S48+jfNl5h/Z4wTFWGbPpmRitHKghNIxJ++s8MKG/G9l8D56v+7wjMAzZKkjRDluUtN627G1iJUvnZGXgaOClJ0iBZli82I4YWkZd4mbSgbRptje3b32naB9j5DCIr4igplzdhZGaDS88ZdJ/zA1fXPUtxVmxrhNwiduwPZOOuiwzr34HxI7phZGjAxStxLF51lAMnQvjl4wWoVMYAJKZk89QbKzE0NGDuzIFYmqvYuu8yL72/ls/fvJd+vXx0ezAtrO/M/9Bv1qvEB+7n3MZPKS8txtLBEwevrroOrdn8+k0kYMoiMhNDSY0Owqvr4Fuua27twIh5b1GQnUpKxEUsbJ21GGnLOPnXW6jzMzXaMmIuN2kfwQeXkxp2SqOtMDup2bG1hsWrT2JtaUrH9k4UFKrrXffL3w6xZW8Qvbt68OS8YahLy9i6/wrPv7eB/70xkz7dPLUUdfO1G7YII3PbJm9XVpRN1IGva7WX5Ojn83uj/PQMtr7zMWUlarqMGYGNmyulRUVkxsVTmJVds86RX37HtUsnuowZgYW9LXmp6Vzbc4Do0+eZ8tbLeHT31/GRNE27oY9hbG7XpG26zPwUe9/BZIYfJvnieozNbHHtPYuec38hcNVTFGfGtE6wLWTp+otYWZjQ0ceBwqLSBtf//Lfj7D0WxbB+7Rg3xBdJkkhJzyc1s0AL0baMvWEhxGVn1Wrv5OTMowOGcCgyvKZtmI8vP826n/icbP66eI7s4iI6ODhxb68+TOjYhRnLfyWtIL/VYv140bNk5uZwISwEW0urVnucpvB19+TET8sor6jgs7+Wk1uQz+PTZrH7ix+Y/PKz7D9/umbdT598Dk8nFzYdPUhQZDgWZmbcN2YCq979mDEB/Xnis/dbLc7UtDQyMjIZPXoULs5OGBoZER4RwcaNf7N79z7WrPoDe3t7AI6fOMlzz7+Ep6cH9825F1tbG6KiotmwcTP7Dxxi3ZqVODu3jfOUJWvPYm2poqOPIwUNvKe3HQzmy9+O0qm9I/dP7YWZypiQqHQ27Ari2Nlolnx8D2amxlqK/Pb8U6+1AJZtvoqVhQkdvGwpKCpr9HaR8Tls2heOmcoIGbnhDYRGE2P4tQyR8NNzsiyXNHMXh2VZ3lz9iyRJvwKJwFzg5oRfiCzLK29Y9wSwDXgKeKKZcTSbOjeZjNB9Td7Ozncodj6DSA3aSvSB6xUGGcF76Tl/KT4jnyV408stGWqLGjW4M/NnDcbSQlXTNnNiHzzd7Phjw0m27Q9k9hSl+uWXlYcpKFKz5LOFdGzvAsDEkd158IXf+HLJXv789jEkSdLJcbQ0j24j6DfrVc5u+JiLf3+h63Ba3IWdizm18SvK1EV0GTKz3oRfQVYK3z7UkfzMRAD+szZNW2G2mNgLOyjIaN4d4LTIc0ScXN9CEbWuVd8uxN3FBoCHXlpJsbruk8vwmHS27A1iQG9vPnttes37d9q4Hjz47xV8vvgAK75cgIGB/r+vLVw649HvPqIPfY/vmBeatG1FWTHp11q3gqW1HPjmFyorKrnniw+wsLOtcx0za2tm/++/OLbXrMTuOHww6//zNqf+WM3sz97TQrQtw8K5E+4Bc4g5/CPtRz/XqG3sOwzH3ncwKZc3E7n3fzXtadd20+ehFfiOeYGr615opYhbxh+f3Y2bs5JIevzNLRSX3PqicefhcHYfjeSVx4cyfqiftkJscWEZaYRl1P7OeddTqQjacOVSTduDAQOplGXmrlpGTnFxTXtEZjrvT5zKxE7+rLhwptVi9Z0zlehk5XsyaPk6LM1ar+Lq4LeLARj93OP1rvfxomextbQi4LG5XI4IA+CP3du4+scGfnjxNbrMu7tm3Vd//pZjgReprKysaftm3V8c/HYxj0+bxTfr/uJqdGQrHA0MHNCfgQP612oP6NOHV157ky1bt/PQwgUA/PnnagwMDFi2dDF2N3zm+fq25/0PPmbvvgPMm3t/q8TZ0lZ+eT/uztYAPPLaunrf02u3B+Jga863/zcdExPlEnvqGH/sbMz48++LnL+SyLB+PtoI+7b9U6+1AJa+PxE3JwsAnvzvPopLGq63qaiU+WblBfp1d6GouJzwuOzWDlMQmkyM4adDkiQNkyTprCRJJZIkRUqStKiOdTTG8JMkyVuSpB8lSQqVJKlYkqRMSZLWSZLk05jHlGW5CMgHGnOL6VDVz0btWxskAyMMjE2btI21Zx8A0q/t1GhX5yWTnxSETbsATKz0905jlw5uGsm+amOGKtUe0fEZABSXlHL8XAS9u7WrSfYBmJuZMHVcT+KTsgiOSNZO0FrQe9q/KcpN49LWrwEwUlnAHZLMBCjMSaNMXdSodSvKS2uSfW2ZsaklkoFhs/ZhZGKOoXHt94u+qU72NeTi1QQAJo3w10jWW1moGNrPl4TkHIJC9b/KDcmAjhPfIDv6FJlhh253JxiaWLRkVK0u6VoIKSFh9J4xBQs7WyrKyylT167oNLWyrJXsA7Dz8sC+nQfZ8W3o/S0Z0GHCq2RHnyYz/HCjN7Px6gtA6pUdGu3q3CTyEi5j690fEyuXujbVG9XJvobIsszq7Vfo6G1fk+wrKi5Dlu+M6hAzY2Mmd+lKcl4ex25IQFmqVKjLy8kr0byXnV5V1Vdc1viqmttRnexrrLEBA9n9xY9k7zhC8b5TXF62hkUz7mmxeMxNTZk+dCSHLp2rSfYBFBYXs2TbJjq386G/f7ea9iOXzmsk+0B5La0/pCRouvt2aLHYGsvNzRWAvLzrlZkFhYWoVCZYW2u+H5ycnAAwM23aebwuVSf7GqOouBRLC1VNsq+ao62SWDZVtY06m3/itRZQk+xrii0HIohLzuep+3q3fECCGMOvhbSNT547kCRJPYA9QBrwDkoC7j0gtYFN+wNDgNVAAkoy7ingkCRJXasSejeykiSpemANB+BRwBN4oRFh+lb9zKx3LS2x7zASxy7jkQwMKSvKJjPsIPEnl1JRWljvdgZGSm6zsrz2RVZlmXLSaeniT1Z+26qKSs/MA8CuakyQyNh0Sssq6N6p9lhP3araQiJS6Nqx7Y0FdTMjE3PcOg8m/vI+uoycT98ZL2Nh70a5uojYi7s5sfINivPSdR2m0ASz3j+MiZkVlRXlpEdd4OKWL0kI2t+kfQye+yEjH/sOgNyUSK7tX8rVvb+2RrhaU1amnIDUdaFQ3XYtPIVe/vo9JpJHvwcws/cmePPtja1pYunM4H8fwtDYlIrSYrJjThF75Ce97yIUfyEQAEtHB3Z+/BXxFwORKyuxcXOh770z6DRiaL3by5WVFGXnYmbT+ItOXXMPuA8zB29CtrzZpO0MDJXxaKu/l29UWa60Wbl1JTO/odMk/RefnEdSWj4zxnZm5d+BbNxzjfzCUszNjBk9sD2L7g/Q+65/9ZnYyR8rlSkrL5yl8oYk5vGYKHq7e/Lx5OksPXuS7OJiOjo68Z9R44nMTGdHyFUdRq3p8Wmz+PnlNzl1NYgPVyyhsLiY8f0H8fPLb+Ln4ckrP37d7Mfo6dcJU5WKk1cCay07dVVp69+lG2eD6/+7eDopiZTUrNY/XVer1RQVFVNaWkpUVDTffPcDAMOGDalZZ8jggQQFXeHtd/7Lgw/Ox87WhoiIKL766hvat/dh4sTxrR6nLvTv6cXuo2H89OdJpozqgpmp0qV3xeYL9OriRp9u+n/+La61Gi81s4g/tl5j3l3+uDjo9/iMwj+bSPjpzn9RJscYKstyIoAkSRuAoAa22y7LskafNUmStgIngdnAipvW/+Om38uBZ2RZ3ljHvk2rkoPVY/h9VdW+oYGYWl1BSjCZ4YcoyUnE0MQCW5+BuPaehZVnL66ufabOC4RqRVVj/lh79qEoI6qm3cBIhaWrUiWn73edblZRUcny9ScwNDRg/HBlvLqMLGXMH0f72hUG1W3pWa03No42Wbu0x8DQCOcOAXh0H8Xl7d+SGXcF186D6T7hCey9urLxnXFUlBY3vDNBp9RFeQQfXE5axFnUhTnYuHWg+4RFTPz3XxxZ+jzhx1Y3uI/K8nJiL+wkPnAfRTkpmNu60mnEPAbP+xCHdt058lvjuhTqIx8vZUykC1cSGNrPt6ZdlmUuXVOqVdL0fLwvlY0b7YY+TtyJ31DnJaOybtpEIyW5yeQlBlKYHoFcWYmVezfc+tyDrXd/Av98gqKM1unC1hJykpSq6sM/L8XGzYXRzzxORXk5gVt3cfDbX6ksr6DLmFtPeHBtz0GKsnPoe0/bGARcea4fJf7k76jzUlBZuzZ626LMaABs2gVoPKcGRiqs3JQqJ1Ub+66+lYSUXAAOn4mlrLyCedN74upoyanLCWw/FEZCSi7/e3VCmx2CY3aP3lTKMhuvaI7D+uvp49ibmzOre2+mde1R0344KpyXt22iqKzhcQ+1wdXBkW+ff4XV+3cz779v1LT/tHkdXz/3H16cM5+fNq1rcsXgzdwdlYq3xIzaNyir2zyc6n/Nuzk48cT02UQmxnMs8FKz4mmMTZu38Oln14dRcXd348P336Vvn941bY88vJCsrGz+3rKNHTt317QPGzqEjz96HwuLtlWp3VhPLxhCibqcDbuvsG7n9cu5SSM68eIjIzA00O+OdeJaq2m+/+siro4WzBqn/craf4pKMYZfixAJPx2QJMkQmAhsqE72AciyHCxJ0m7gllMhybJck8GQJMkYsAYigBygL7UTfu8AJ6r+74Qyacd3kiRlyrK85qZ1F1X9q1YIvHlzgrHqsXPqOUQATn49qqFVGu3Kmn9p/J4RsoeizCjaDXkM196zSTr75y23zQjZi8eA+XgOepjKshJy489jZGaD56CHMDJTutUZGul/F8Abffv7fq6EJvHEvBG083AAoKRqDDAT49pdIlXGyltdfYtxwtoaYzNLAMysnTj82wuEHlaGnow5v4Oy4nwC7n6FTsPuJ/jA77oMU2iEq3t+0Wy4tJuwI38x+8OjDHrgfaLPbqVcXf+d5dSIM+z99kGNtpDDK5j44mo6DX+A0MMrSY1ovXGhWtPA3j74eNqzeU8gDnYWjBjoh1pdztrtF4mOV6o59P193WHCa5TkJpJ07q/b2j58p+ZA9JlhB8iKOEqP+3+k/ZjnubpWfxO6ZcXKBZKJmSnT3n0dw6rP4vYDAvjr6Zc5+9d6Oo8ahlTHhWBKSDgnl6/CwacdfWZN1Wrct8tv3H8oyUki6VzDifqbpV3bjeeghbQb+hiVZcXkxJ3D2MwGryGP1XxXN7Wbmb4qqhobKie/hE//M46+VZU/w/t7I8vKzL1ng5IY0FO/K3fr4mNnT4BnO07GRpN406y7lZWVpOXnczI2mn3hoeSWFNPXw5N5ffrzxdRZPLN5LeU3dVnVhXtGjcNUpeK37ZtxsLHVWLb1+BGev3cu4/oNZPFW5d65hZkZpiaa55HGRsp7/ebtS0rVFFaNX2he1bVVXVo70VlS1fXfXHXr17yZypRNH32BpZkZ0197gfKK5szx1zijR43Ex8eb4qJiQkLDOHzkKDk5uRrrGBgY4OzsxMAB/Rk9eiQ21tZcuhzI6jXreO2Nt/jqi/9hbHznXYIaGRrg7GjJsH4+DOnjjUplxNnABHYdDsXAwICXH7v1zR19IK61Gu/Q2XjOX0vl85dHYmio34lcQbjzPm3bBieU2XfD61gWSj0JP0mSzIDXgYcBD+DG2791DQoVKMtyzeirkiStQZm19xtJkjbJsnzjWcZG4CeUysNc4OqNCUZ9k3x+NZ4DHsTOZ1C9X0IV6gKCN75Mhwmv4zvu+oCxeQmXSDq3Cs+BD1JR2rix0vTBklVH2LjzAtPH92LBrOsTOZhWzdRbWlb7boi6TDkJrJ7Nt62QJANMrR012spLi6koVS6iKysrCD++VmN52NHVBNz9Cu7+Q/U+4ScZGGBu7aTRVl5ajLooT0cRtY5bPY9lxXVXnKoLswk+uIyAu1/FpUN/Eq8eavqDyjKXt32DV48xePUa32YTfkaGBnz2+gw++mEPv/x1nF/+Og6AXztHnpg7hB9XHMPc3ETHUd6aU9dJ2PoMIOivJ1t0trW8hEvkJlzCtl0ABkaqOrsR6QNDE+W58Rs2qCbZB6CytMCnXx/CDh8nJykFO0/Nrl7pkdHs/PhLzO1smfz6vzEy0d/nuJqT/wRsffoTtPrp23quK9T5XF33PB0n/x8dJl7v+p0bf4HEM3/iNfghKhpI/rcVqqobc4525jXJvmoThvmx93gkl0NS2mTCb3aP3gCsD7xYa9lHk6fT292T6ct+QV2unJfsjwglLiebd8ZPYUa3nmwIuqTFaOvm790egP1f/3LLdVzsHWr+//2/X+OhydPrXC9j20GN35ft3MLDH70DQFHVWIaqOt7fpiolOVKkrruqSmViwuaPvqRf564s/OhtjtXx924NLi7OuLgolVqjR49k7NhRzF/wCMUlJTz6yEIA3nn3fS4HBrF+7V+YViU1x4wZhZeXJx99/Blbt21n1jSAVukAAQAASURBVN1to2q5sSorZV79bAcVlTLfvX19gq2RA3yxtlSxettlRg/yJaC7p44jbZp/6rVWffILS/llbSATh/jQ1c+h4Q2E23Ynj6unTSLh1/Z8h5Ls+xqlG28uSoJuNY2YhEWW5UpJkg6hjOHXEbhxYJD4G5ODDezHtqF1Tn0zulVHn5YrKygtzKy5c1Sf4sxoglY9gcrGHRMLR0oLM1DnJtFuqFLQWJwd15qhtpila46xfP1JpozpwcuLJmosc7RXqt4y6ui2W93mVEd3X31m4eDB3C81T2JDj67izJr/AlBamENluead8aJcZXwnlXnjJkXQJWtHT575LUSj7fL+FWz7utb8PW2ahYMH939+QaMt7Nhqjix59pbbVM/Ya2plf9uPW5AR1+x96AMXRyu+eWc2qRn5pKTlYW1lSnsvBzbtVsZ4aueun8cnGRrTfvTzZEedoLQwE1Nb5ULHxEpJchupLDG19aSsOIcKddO7Jatzk5HaBWBkakVpgX4m/Cwd7AAwt639eWReNXulukAziZUeFcP29/+Hibk50957DQsH/Xx+byQZGuMz+jmyo05SVpiJqa2SqDKxVJ5rQxMLTG09KCvOrfe5LsqI4vKKhzG19cDE0pHSggxKchLxHqFUnhRntY3v6oY42ivjPdnZmNVaZl/VVlCoH91bm8JQkpjRrSfZRUXsiwjVWOZmZc20rj3488LZmmRftV2hwbwzfgr9Pb31IuFXnaxZ8MFbJGdk1LlOVFJCzf8/+2s5K3drTjbzxTMvAvDS919qtCdlXu++m1TdbddR88bfjW2J6bXHPKtO9o3rN5BHP32PP/fsqLWOtnTq2JEunTuxbv0GHn1kIcnJKezYuZv77runJtlXbfy4sXz08WdcuHDxjkv4BYWlEBSawpNzB9Xqij9qoC+rt13mcnBym0v4/ROvtRry57ZgSkrLmTTMh6S0699npWUVyDIkpRVgbGSAk70Y10/QDyLhpxvpQDFKwu1mnRvY9h5guSzLL1U3SJJkCtg24fGry7wsm7CN3pEMjTGxdKIg5Vqjt1HnJqHOvT6jpa3PAMrVBeQnXWmNEFvU0jXH+H3tcSaN6s6rT02udULh284JE2NDroTVnrHzalVbZ7/Gj6ekD4pz09j+6SyNtsLsFIrz0snPiMfS3gNDEzONsfos7JRqieK8uk/S9UlBdip/vnWXZlvWnTOTcrXi3DR2fDZbo60oJ6XebaxdfKu2vf3JV2r2cYdM4OLiaIWL4/Wk/elLMRhIEgN6tdNhVLdmYKTCxMIee79h2PsNq7XcudtknLtNJvrgtyTWUzlwK6Z2XlRWlFNWrL8VsU4dfGHPQQozs2stK8jMAtCYkCM9Kobt//0MY1NTpr37GlZOjrW200cGRipMzO2w9xuKvV/tiUicu03Cudskog99T9K5VQ3uryQnkZKc6+Oj2bUfRLm6gLyk2pMbtEXtPe0wMTYkM7t2xUtGtpIAtrVue92XR/l1wtHCkj/On6bspsoMZ0vls8vAoPa4hEZVXdr1ZYyz8AQlMZGRk8P+86cbXD84JorgmCiNtux85XOpvu2DosIpUasZ3L1nrWWDuilt50I1z3Grk30T+g/mif99wLIdWxqMr7WVqNXk5irHm5aufN9WVtTuml1R1eW4/A6s2snIUt63N8+iDFBRodQ/VFS2vVm4/2nXWo2RllVEibqCFz49VOfyR9/eg7e7NT+/PU67gd2BRIVfyxAJPx2QZbmiaqy+WZIkvXbDpB3+KGP71acCzW68AM8CtQduq0PVuH/jgTIgpIHV9YKRqTXlJbUv6LwGP4KBoRHZ0Sdr2ozN7TFUWVCan9ZgFy+XXndj7uhLwqllNTMA6qvf1x7n97XHmTiyG68/PaXOE2ZzMxOG9OvAkdNhRMSk0cFH6XJRVFzKtn2BeLrZ0bVj0wbL17WKMjWJV4/UuSz8+Fr6zniJrqMXErT755r2rmMfBiAusFHFqjpVUaYm5vLBhlds4yrK1CRdq/08SgaGGKnMa3XttbB3x3/MQ5TkZ5Iacfb6+oZGWDv7UK4upjDrejJAZWGHulAzoWJgZELfma8AEHdxN3ea4+eiOHkhhkkj/XF10s8ZXCvLigne/HqtdmNzWzpMeJWsqBOkBm6lMF0Z3cLYwgEjlSXqvJSaz29DEwsqyopB1ryIsvMdio1nL7IiTyBX6G8lVPsBAZz4/U/Cj5yg7+zpGJspSZzC7Bxizl7Axt0VGzcXADKiYquSfSqmvfca1i61q370VWVZcZ2z8hqb2eI3/j9kR58kNWgbhenKZBzKc22BOi+1we9qtz73YOHkR9yJ3+odNL4tMVUZMbxfO/afjObY+TiGBVxP2m89EAbQprvz1lWlF5OdSXllJWM7dObrowfJV19/3mdWJbyupNS+YakLaw/s4aPHn+G9R57k0MVzlJRqvkatLSwpKVVTWta88VMLi4vZeuIIs0aMoadfJwIjlefewsyMx6beTVh8LGeuXU+SmBgbs+lDJdn35Ocf8tu2Tc16/KbIyMjE0bF298WzZ88TGRlFv4C+APh4t8PQ0JCDh47w7DNPYWV1/SbVlq3bAejW1V87QWuRj4dSzb3vRAT3TOqJkdH15PWuo0q1a2df/f1MF9dajXfvxE6MHlD7RuvKbddIySjk5Yf6Y2EmUiyC/hCvRt15B5gEHJck6SeU5+JZlC62tW/1XbcNWCBJUi5wDRgMjAMyb7H+SEmSqiv5HIEHgE7AZ7Is595iG73iMWA+lq5dyUu4hDo/FUNjM2x9BmLj1Zf85GukXLo+4XC7oY/j1HUS19a/QF7i9dnhOs/4GHVuMsVZsSDL2LTrh32H4WRHnyTx7EpdHFajbdx5gaVrjuHiaE2/nj7sPap5l83e1pz+vZTxZhbNG8n5oFhe/O8a5kztj4W5CVv3XSYjK59P37inzc74V5fL27+jff9pDHzgPWxc/ciMu4prp4F0HHoviVePEHVKeyfCrcHayYseo+cC4NROOTnuOGAKVg7KRWDQwb/IS4+vWb/fXU+isqga2N7IGBvndgyd8yoAadFBhJ/VXZefWzE2teC+/50n9sJOcpLCUBflYOPagc4j52OssuDgz4uouOEC38LOjXs/PklyyHG2fzKzpn3SS2soykkhI+YyRTmpmNu60GHIvdi4+nF172LSo7UztlFT7D4STGq6kujMyS+mrLySPzYo4wy6OFkxccT1C6JPf96HLEMHH0dUJkYEhSSx71goXfxcePYh/R0EXK6sIDPsQK326ll6S3ISNZb7jPgXLj2mErTqKXLjlS7gNu0C8B3zAlkRxyjJTUSurMDSrSvOXSdRVpRN1IEva+1fn6gsLRj04P0c/WUZm974L13GjKCivJxruw9QWV7O0EfmA5CfnsH29z9DXVhE9ynjSQkNJyVUc5jf9gP6YWyqn4OeK8/1oVrt1bP0luQkaSz3Hv4kLt2nELTmGfLir78//Wd9jjo3SZmxV5ax9RmAQ8eRZEUeJ+HU8tY+jGbbezyStEyl0icnv4Ty8kr+3KJUJTo7WDB+qF/Nuo/c04cLV5P5+OejzBzXBRdHC84EJnL6ciLjh/rSrWPbmtHSycKSYe39CExOJLyOWWdzS0pYcf40D/cfzIYHH2d94EVyS4rp4+7F1K7dicvOYn1Q635Wz594F94uyuePk60dJsbGvPngYwDEpiazcreSkEpMT+OpLz9iyStvE7xyIyt2byc2NRknWzt6+HZg5vBRdF0wm9iU5lfkv/7Ld4wNGMCeL3/kq7V/kldYwOPTZuHh6MRdr2pOSPTn2x8xedBQ9p49RZG6hHkTNIf8DowMJyiyruHBm++jjz8jIyOD/v374ebmSqm6lGshIezevRdzc3Ne/LcSq42NDXMfuI8VK//i/rkPMuvuGVhbW3P5ciA7du7Gy9OTu2e2ne68e46FkZqhdNvMzSuhrLyCFZuV7ycXR0smDOsEgJ+3AyP6t+fI2WiefHsj44Z0xFRlxNnAeE5ejKNrB2eGBnjr7Dga8k+/1gLYfyqOtCyl6jo3X015RSWrdii1Mc725owdpCT5/H3rHrdv66FI0rKKGB7Q9m7W6Cu5svUnIvonEAk/HZFlOVCSpInAl8B/gQSUJKAb9Sf8nkep8psHmALHURJ+typheeGG/6tRJgV5FvihGeFrVV7CZczsfXDyn4CRqQ2yXEFJTiJxJ5aQfGEtckXDd1gLkq/h0HE0Tv6TACjOjiX64NekBm2tVTmib4IjlBPK1Iw8Pvxue63lvbt51ST8PN3s+PHDefyy8jB/bjpFWXkFnXxd+PytOfTr5aPNsFtdWUkBWz6YSv/Zr+PddzKdR86jMCuJi1u+5MLfXyDr+fPaEFsXH0YteEejrcuQmXQZMhOA+GsnNBJ+A+9+HlsX7zq3v7x/hV4m/MpLS4g5tw0n3754952MscqCkoIskq4eIXDHd41O1EWf24p338l0HfcYKnMbykqLyIwN4vymT4k6rZ+J3x0Hr3HpWqJG229rTwHQu6uHRsLP38+FrfuvcOR0BGXlFXi42vLwnEHMuasPKpM7+2u8OCuO/JRg7PyGYmJhj2RghDo/jeRLm0g4tYzSAv3vrt11/GhMray4/PcOzq7egCQZ4NLJj7EvPIlrF+ViMT81nZJ85aLy/NrNde7H7cdOGJvqb4VIS8hPuoJjl7E4d5sMQFFWLJH7Pifl8t96/10NsOtIBIGhqRptyzZeAqBnZxeNhJ+zgyXf/t8Uft9wkd3HIigsKsPN2Yon7gtg9sSu2gy7RdzdvRdGBgasD7x0y3X+d3g/0VlZ3NOzN08MHIqxoSFpBfmsvnSeH04cobCO2Wpb0qN3zWRUn34abR88/jQAhy6eq0n4ASzbsYWw+Fhevv9BFs2Yja2lFRm5OYTGxfB/S34iJetW99mbJjIxnqH/ephPFj3Ha/MexsTYiAthIUx6+Zla3YH7dVZeF+P7D2J8/0G19vXu0p9bLeE3aeJ4tm3fyfYdO8nOzkGSJNxcXZk9eyYLF8zHze36kDH/fuFZfLzbsWnzFn5bupyy0lKcnJ24955ZLFr0GJaWFq0SY2vYeSiUyyGaid3f158DoFcXt5qEH8CbT4+hy64g9p2IYNmGc8iyjIujFXOn9WbejD5602W9Lv/0ay2A3cdjCArXHA7ojy1KkUWPjo41CT9BaGskWW574wkIbUNrT9qhj3zHLtB1CDqx+bNXdB2C1qXXMfbSnc7Foe2cpLekqS+8q+sQtC5izx+6DkEnzkz+RtchaN3A3S81vNIdxmvolIZXugNNOv6POy0j+O8Nug5BJwp31q6uvtNlBy/VdQhaF39im65D0AnnnrUT3nc639Ef3zndtBopePMTWv3S8p/56x35N76zSwMEQRAEQRAEQRAEQRCENqNSTNrRIvS3tlgQBEEQBEEQBEEQBEEQhCYTFX6CIAiCIAiCIAiCIAiCXpArRYVfSxAVfoIgCIIgCIIgCIIgCIJwBxEVfoIgCIIgCIIgCIIgCIJekMUYfi1CVPgJgiAIgiAIgiAIgiAIwh1EVPgJgiAIgiAIgiAIgiAIekGM4dcyRIWfIAiCIAiCIAiCIAiCINxBRIWfIAiCIAiCIAiCIAiCoBcqxRh+LUJU+AmCIAiCIAiCIAiCIAjCHURU+AmtxsTKVtchaF1e0lVdh6ATUSmFug5B63KLZV2HoHUqoyJdh6AT6SGndB2C1pWXFOs6BJ14ys1U1yFoXYiTm65D0LrC1Fhdh6AT5x99WdchaJ385NO6DkEnLCaP0XUIWnf6AWddh6B1/8RrLYDMsMu6DkHrfEfrOgLtE2P4tQxR4ScIgiAIgiAIgiAIgiAIdxBR4ScIgiAIgiAIgiAIgiDoBVmM4dciRIWfIAiCIAiCIAiCIAiCINxBRIWfIAiCIAiCIAiCIAiCoBfkinJdh3BHEBV+giAIgiAIgiAIgiAIgnAHEQk/QRAEQRAEQRAEQRAEQbiDiC69giAIgiAIgiAIgiAIgl6orBSTdrQEUeEnCIIgCIIgCIIgCIIgCHcQUeEnCIIgCIIgCIIgCIIg6AW5QlT4tQSR8GujJEl6CPj9puY04DLwoSzLh6vW8wGiq5b/R5blz+vY13ZgChAry7LPDe0xwCVZlme2bPRNZ2BkilPXu7D3HY6JlTNyRRkluUlkhO4hK+Jgvdsamdrg0W8B5o5+GFs4YGCoorQok4KUq6Re3oA6P0VLR3H71u6JICI+l4j4XFIzi3C2N+P398Y2atulfwezYV8kpiaGbPhicitH2jo8O/ejz9gH8OjYBzffHqjMLFn3v8c5v3dlg9ta2bvy4uILmFnZsf3X1zm6/uvWD7gFePv3Y+CEB2jXuS8efj0wNbdk+UePc2rnilrrPvjGYgZPXnDLfaXFR/DO3O6tGW6zdBpyNwHTnsHZpweyXEladCCnN3xB9IXdjdres9swOg+dhWfXYVg7eVFRpiY7KYKLO34h5Ni6Vo7+9mw8kkRUciFRyUWkZatxsjXhp3/3vuX6YQkFrNqfQHhCAZIEnb2smDfOk/ZuFtoLuhWYOfjgM2IRlq7+qKyckAyNUOemkBlxlPgTyygtyNB1iM0SE5vEL7+vJyQsmvSMbMrLK3B1cWTY4D4snDsNJ0e7Wut//dOfnL8UTFlZOf6d2vPUY/cyIEB/3783MjAyxcl/Cnbth2JiWfVdnZdMZthesiIPNWofkqEJLt2mY9t+KCpLZyorSlHnJpF69W9y48607gE00/qDcUQl5hOZWEBqVglOdioWvzao1nqlZZUcupDKuZBMopMLyM0vw87ahE5eVswZ642XS9t4X8fEJvDLb6sJCY0kPSOL8vJyXF2dGDa4Hwvnz8LJ0R4AWZbZsesQR46f5VpIBOnpmdjaWtO5oy+PPTSHHt076/hImiYmJpZfF/9GSEgo6ekZVcftytBhg1m4YD5OTo4a618ODGLp78sJCQklNzcPJ0dH+vcP4JGHF+Lp6dGqsb42/xH6dupCQGd/fN09iUlOov2cu1r1MRujk5c3nz71PCN7B2BiZMyFsGDeWfozBy+c1VhvRO8A5owez4heffF2dUNdVkZYfCzfb1jD6v27WjVGQ5UV7gH3Y9d+CCYWjlSUFVGcFUvCmT8oSL5yy+0cO4/Hd+zL9e774vK5lBVmtnTIzfJPu9ZyD5iHR795t1xeWVHO+SXTb7lcMjCk3dCnsHDqiImlM4Ym5pQVZlKYHkbyxbUUZUa1RtiC0GQi4df2vQnEARLgBjwK7JEkaagsy+duWE8NzAU0En6SJDkA44ES7YR7OyQ6TPg/LJw7kxlxiLTg7RgYqrD3G47PiOcwtfUk6VztJEg1QxMLVDbu5CVeorQgncqKUlTWbjh0HIudzxBCt71KSU6CFo+n6ZZvDcHK3Bg/LxsKi8savV1kQi6bD0RhpjJEllsxwFbWZcBEBk9bRHp8KMlRQfh0G9zobac//SUGhm3vo677oEmMvPtJUuJCSYwMwq/HrY/56N9LCDl3oFZ7576jGHLXQgJPbG/NUJtlwN0vMuLB90mNvMSxVe8D0HXE/cx6cz07vnmM4CNrGtzHiAXvY+XgQfjpLWTEXsXY1ILOQ2cz9aVltOs5kj0/PtPah9Fkf+1PwNLMEF83C4pKyutdNyy+gHeWBWNvZcJ9oz0B2HUmlf9bGsyHj3XF28VcGyG3CpW1CyaWTmSEHkCdl4pcWY6Fc0fc+96Dc7dJnPtlDmVFWboO87alpmeSkZnD6BEDcHG2x9DQkIjIODZs2cfufSdYs/xT7O1sAIhPSGHhk/+HoaEhD82dhqWlORu3HOBf//6I7794jUH9e+r4aBoi4TfuTSycOpEVeZj04J0YGKmwaz8M72HPYGrjSdKF+m/SGJpY0GHCO6is3ciMOEhaVgyGRqaobD0wsXDS0nHcvpX/z959h0dVpQ8c/57p6b0SCAk19A7SOyKKCPbesKzdta2uZVfFn72tZRVdrCiooNKL9N5rQiCFhPRep6Tc3x83CYSE9GQmcD7Pw6M5t8x7k5k79773PeesisPNWUd4sCtF5gt/rtNzLHz6WzQRnd2ZPCQIb3cDadkWVu1MZsfRTF6+py99u3hdcHtHkZaeRWZWDhPGX0aAnw9anZZTp07z6++rWb1uCz9/+yHe3p7YbCW88K/36NE9nGmTx9AhOIDMzBwWL1nJ7XOf5rWXnmDG9An2PpwGS0tPJzMziwkTxhPg74dWp+PkqVP89tvvrF69jp8Xfou3t5rs3LZ9B48+9ndCQjpww/XX4enpQWxsHL/+tpT1f21k8c/f4+/v32qxvnH/I2Tl5bI/OgpPV7dWe53GCA8OYftnCygtK+OtH78hr7CAuVfNZvW7nzD9qUdYv29X1bpvPvAoIX4BLNmygSMxJ3FxcuKGiVNZ+MobTBw8lPveerVVYjS4+hMx6200ehMZkaux5J5Ba3DB2Sccg4tPndsWpBwhZt2bNdr1zt50GjmXooyTDpfsuxTvtXLitmHNT67R7uQdRtCAa8lL2FXLVmcJjQ4Xv24Uph7HWvAXZTYzBjc/fLtPIeKa94le8RIFyYdaK/xLgiLH8GsR7e8uWDrfCkVRDlb+IIT4HkgCrgXOTfitAK4RQvRQFOXEOe3XoSYDtwMO+YjVxa87roG9SDv6B0m7zxY1Zkatotecj/HtMa3OLyFrfjLRy5+v0Z4bv4OeM9/GL+IKEnd80Sqxt5T5L08gyFd94v+3eZswW+tOEACUlSt8vPAwg3v5Y7aUcDIhr7XDbDU7//ySTYvfp8RSTJ8x1zQ44RcxYga9R85k1dcvcsXcea0cZcvavPQL1i58D5ulmIHjr6kz4Rd3bBdxx2pemAyfdjMA25ctaK0wm8XZw5+RN/2TjNPH+OHZcZSXqe/rA8s/47Z3tzPx3neI2bMCm7mgzv1s/u5FkiK3o5SXV7XtW/YJN7y6kn5T7mL/sk/JTDjeqsfSWJ881o8AbxMAT3xyBIvtwhc1X688jU4r+PfdEfi4GwAY2cebx/9zmG9WJ/DS7T3bJObWkBu3i9y4mu/dvNP76H3duwQOuJrE7ecXs7cfw4f0ZfiQvjXaBw2I4JkXP+D3FRu565arAfjovwspKCzix6/+j57dOwNw1eXjmHPr33nj3a9ZuvB9hBBtGX6jOPt1wzUggvTjy0jas6CqPfPEaiJmfYhPjyn1JvxCht2N0S2Q6OX/wJLnWDeHDfH5M8MI9HEC4NH39mC+wOfa3UXPe48NJjzYtVr7uIH+PPHhPhYsj+XdRwe3erzNNXxof4YP7V+jfdDA3jzzwpv8vnw9d902B61Wy/xP5zFkUPXPwuyrpzLn5od496OvmT5tHBpN+xhafPiwoQwfNrRG++CBA3nmuRf448/l3HmHWnX/ww8/odFoWPD1l3h5eVatGx4exquvvcHadX9xy803tlqs4ddfSVxKEgBHvlmMq1PrPSDa8NGXAEx4dG6d671x/yN4urox+N6bOXQqGoBvVy/j2Le/8smTz9Hzlmuq1n3284/YevgA5ed8v3+4+Ec2fPQlc6+azYeLf+RYXEyLH0uXyc+CRsvRnx9s9EMna34q1vyaFW1Bg24AICOyYb0X2tKleK9lzo7HnB1foz10TG8AMqLW1Ll9eamV4789VqM94/gK+t38DYH9Z8uEn+QQ2sc3q9QYWUApoD+vfQtwBrXK71w3A78D5tYPrWk0BvXiuaQ4p1q7Ul5KqaWA8tKmFSfaCjMA0Bpd61nT/iqTfY3xx8Y4ElILefC63q0QUdsqzE2nxFLcqG0MTq5c/cgH7Fz2JWdO7K1/AwdTkJOOrZHHfC7vgE70HDyR2KM7SYmPbMHIWk5wz+Ho9EYiN/9clewDtRtF5OZFOLl503XYlfXu58yxrdWSfQAoCtHblwLg06lXS4bdIiqTffVJybJwKqmIy3p5VyX7AHzcDVzWy5sjsfnkFNhaK0y7seSlAKAzOUZFSksLClSr1QryiwAwmy1s2rqPIQN7VyX7AJydTVxz1UROJ6ZwNLLlb2pbklZf+V1d/eZYKS+l1Jpf73e1wcUPr7DRZJ1cpyb7hAaNrmGfE0dRmeyrj7uLvkayD6BjgAudAl1ISCtq6dDaVFCgWrFWUFAIgE6nrZHsA/Dx8WLwwD5k5+SSndN+H0pWCgoKBCA//+xDqsKiIoxGA+7u1c9lfn7qOcDJ1Lrv8cpkX0NNGjyc1e9+Ss6KzZjX7eTQgp+5/+prWyweZ5OJmaPGsfHg3qpkH0CR2cz8ZUvo0akzQyPOXrduPrivWrIP1C7iv2xcB0Cf8K4tFlslt6A+uAX3IfXAIkqKsxEaLRqdsdn79es5jbISC1nRNXtk2Ju811JpdEa8u4zDVphBXuK+Ju2jxJyHUmZD106O2ZEpZWVt+u9iJSv82j9PIYQvapfeQOApQAEWnbeeAvwE3AS8DCCE6AiMBq4E7murgBurOOMkpdZCAvrOwlaYTlFGNBqdEZ+uE3D2CSdh+38btiOhRWtwRmh0GN0DCRqoPlHNb+IJ3ZGlZxfz/fIT3Dy9G/7e7be7X3NcfveraDRaVv/vZTp0rVmBcLG77Irb0Wi1bHPQ6j4ArV69gC6x1kxsltrUtqAeQzm+aWGT9u/mo46NVJyb3sQI7S8mWb3x796x5oVjtxBX/jqQSWxKMYPdDDWWtycarQGtwRmNzoizXzjhkx4HIPvUVvsG1kKsVhvFZgs2WwkxcWf48LMfARh92UAAomMSsNlK6NenW41t+/ZW245FxtC3V8vf3LaU4sxTlFoL8e9zNbbCDIoyT6LRGvDuOh5n73ASd35Z5/ZuHQYiNFrMuWcIHf0Inp1HotHqsRVlkX78TzKOL2ujI7Gf8nKFnHwbnq7t6/Osvr/NFe/vBD785BsARo8cUu+2aelZ6PU63Fzbx7iF57JarRQXm7HZbMTGxvHhx58AMHr0yKp1Rl42nCNHjvLSy//m9ttvxcvTg1OnYnn//Q8JC+vMtGlT7BV+DXOvms3nT73AzmNHeP27+RSZzUwZOoLPn3qBLh1CeObTD5r9Gv26dMdkNLLj6OEay3YeU9uG9uzNnshjde4nxE9NKqdlt3zXWI/QYQBYCzLodsW/8Ow0FKHRYsk9Q9LeH5qUsHML7ofJswOZJ9ZRZnO8hL6811J5hY9BZ3Qh+egfoJTXvwGA0KjJPaHF6OpLYP85aA3O5Ca0v2ID6eIkE37t3/mjqBYBNyiKUtvAAwuBp4QQQyrG97sRyAbW4sAJvzJbETHr5hE6+iHCJz59TnsxsX+91eBBvN1DBtJ1ygtVP5cU53Bm1//IjtnU4jHb2yc/HyHQ15lrJoTbOxS76NhzGCOunMtP/3cn1uJ8e4fT5oQQXHbF7ViKC9j3l2NOWgGQlaBWHnbqO44Dyz+rtqxjn7EAuPmENGnfLl6B9Jt6F7mpsSRFbm9eoHaUna9W73m710wAVFb8Va7TngUNmk236We7A5lzkjj+23PkJey3Y1QtZ8mff/F/75/tJhUc5MfrLz3MoAERAGRkqFUV/n7eNbatbEvPcOyxDMtsRcT+9SadRj5A2Pi/n9NeTNzGd8hL3FPH1mDyCAYgeNAtlFrzSdz5BUpZKb49phIy9E60emdSD53/LPPismpXMjkFNq6f1MneoTTKkj/W8H/vnk0IBAf58/orf2fQgLp7GGzZvpejx6O5cvoEjMb2leQEWLL0D958692qn4ODg3j91VcYNHBAVdvdd91BdnYOv/+xjBUrz3blHD1qJG/MexUXF8dIdAb6+PLRY8/w0/rV3PLvs+fiz5Yu5oNHn+bJ62/lsyWLG10xeL5gX7WyMSkzo8ayyrYOfnWPaRjk48d9M+cQk5TI1sMHmxVPbUye6nVH2PjHseQlEbv+bYRWT2D/OXSZ/CxCoyOznu6e5/OLmAZARmTrTjTSVPJeS+XXcyqKUk7GiYb/fZ08O9Ln+rPXsKXWQpIP/EzKgfrHoJbqVi7H8GsRMuHX/j0AVPbzCa74+QchxDRFUbacu6KiKPuFENGoVX57K/77i6IoJY0dF0gIkVvfOvu+mtWofdalvMSCOSeBvIQ9FKZHoTO44hcxnbDxTxKz7o0GjZFQlH6Ck6teRqM1YPLsiFf4aLRGFxCahj/FaQc27k1iX2QGbz0+Eq320uu1r9HqmPPEJ5zcv57Dm36xdzh20XPoJHwCO7Ft2f+wmh3vSXKlzIRjxB9cT7fhVzH29tc4+pc6PkyfCbcSNmgqAHpj4ytUdQYnZj33E3qTK0vmXV+tu3B7Yy1Rz036Wj7Lep2m2jrtWWbUBooz49AanHENjMCn+zj0zo4/aUFDTRg7lM6hwRSbrURFx7Fp6z5y8852+7NYrQAY9OePxgFGg9pmsVjbJthmKC+1YMlNJC9xL0UZJ9AaXPHreTmdxz5O7F9vUpBSs6qnUmX3XaHVcXLVi5RZ1e6gOfHbiZj1AQF9riYjcrlDVse0hKj4PP63LIbOQS5cOyHU3uE0yoRxI+gcGkKx2UxUdCybtuwmN6/uh22nE5L55yvv4e/nw5OP3tNGkbasCePH0blzKOZiM1Enotm0eQu5udW7Jms0Gvz9/Rg+bCgTJozDw92dg4cO89PPi3nu+X/y/rtvo9fb/3bs2vGTMRmNfLV8KT4entWW/bltM49ddzOThwznyz9/A8DFyQmToXo3V71OPY7zt7fYrBSZ1ZGDnCu6MFttNR9UVZ4HnY0X7ubsZDSxZN67uDo5MfO5xylthe93rV697igrKSbq92dQytXXyInbTv9bFhAy/E4yo9aidp5qwP4MLniFj8aSm0RB8pEWj7elXOr3WiaPDrgF9SHvzAFsBWkN3s5akMqJZc+rVY0ewfh0m4DW4IJGq6e81PG/t6WLn/2/YaTm2nXepB2/oCYAPwQG1bL+QuBeIcRXwEDgibYIsjlMXp3oceUbnNn1PzJPnH06mh27hV6zP6TTqL9x7JcH6/0iKbMWUJCs3mzkJe4l+9RGIq75AJ3Jg8Ttn7fqMbSVgiIbX/52jKkjOtIrvGaliCMTGg0uHtVnYSyxmhtdoTf+hr/jE9yFb1+5viXDaxVCo8HNs/ox26xmLEXNq0ocNeNOALb96RiTHQiNBif36sdZajNjK87nz3duZ9pDnzD06scYdo16OspLi2f9F08w7aFPsZob97vQ6o3M+sfPBHQZxMqP72vX1X0ARr2a1Cspq3l+Kyktr7ZOe2YtSMNacYGdeWIDGZFrGXzvQrR6EwnbvrJzdM0X4O9DgL86s+PEsUOZPH44t9z7PBaLlXtuvwaTUb1xtpXUnIXdalPbTKbmjyHVmkyeneg+/TXO7PmGrOiz1RE5cVuJuPp9Oo58gOO/PXzB72qlTE0A5Cfuq0r2VSwgJ3YLQQOux8WvO/lJB1r1OOzh1JkCXl1wFG93Iy/e1RdDO/tMB/j7EuDvC8DEcZcxefxIbrn7SfX9fcd1NdZPSk7l/kdeQAj45P1Xqmaqbm8CAvwJCFCr0SZMGMekSeO59ba7MVss3HP3HQC8/MqrHDp8hF8W/YipItk1ceJ4OnYMYd4bb/HnsuXMvuZqux1DpYjQMADWf3DhrpsB3mdnp/3PE89x5/SZta6Xuax656MFK//grnkvA1BsUceCMxpqVnRWngeLrbWPF2c0GFg67z2G9OjFHfNeYuvh1jkXlJepSZqskxurkn0AZdZCcuN34ttzCiavECw5iQ3an0+3CWj1JpIdtLoP5L0WgG9PtQozM6pxk6qUl1rJTzqo/pAImVFr6D3nY0xTXyB6xUstHOWl5WIeV68tyYTfRUZRlGIhxE5glhCitn4CC1HH8PsUdTbfLbWs05DX8axvnf1fX9OwR1/18O89E43OSE589Rt3pcxGXuI+/HvNwODqj62g5oxYdSkx55CffAjf7pM5s3N+tS/19urHldFYrGVMG9mJ5IyzVRDWknIUIDmjCL1Og59XwwYWb0uefiE8+92Jam371nzH4nca3tvczTuQCTc9y7613yOEwCdY7dLs7quO5ebs7o1PcDj52amNngSkNXj5d+T1xdWPecfK7/h2Xt0z3NXFxd2bfqOvIinmKHHHG9YFo7W5+YRw3xfVJw45+tf3rPr4fqxFufzx1i04e/jjFdyVEksR6fGHCRuoVvhln4mubZe10uqNzHruZ0L7TWD1J38jctNPLXoc9uBdR7fdrDq6+7Z3ReknKUyNInjIDRdFwu983buG0rNbZxYtWcs9t1+Dn59azVhbt93Kttq6+zoS/15XotEZyT1d87s6/8w+/CKuwODqd8HKCVvFZB8lltway0rMapvW4BjdH1tSTFIBr8w/jLNJy6v39cfHw7ETuw3RvVsYPbt3YdGvK2ok/JKS07j3by9QbLbwxcev0a1rZ/sE2Qq6d+tGzx7dWfzLr9xz9x2kpKSyYuVqbrjh2qpkX6Upkycx74232L//gEMk/Cp7+tz22j9JycysdZ3Y5LMzZ7/14zd8v3pFteXvPvwkAH//z3vV2pOzznbfTa7stutb/SHguW1JGTXH3a1M9k0eMpx73vwXP6xZUWOdlmIrVI///Aks4Ox5Smds+IRSfhGXU15WWlEV6Jgu+XstocG3+0RKzHnkxDXvQXF5qYWcuG0EDbweo3tgrTM2S1Jbkgm/i1Nln6Aao7wrinJCCLEfGAe8qygOXl8NGJzVmxwhaj7xFkJ7wWUNodEaERp1gNlSS/sf6y0924zFVsaT726rdfncf28gNMiNT58f18aR1a8gO435z15RrS0/K6VR+3D19EdvdGLElXMZcWXNpNmEG59mwo1P8/2rN3N0y5JmxdsS8rNT+fDx6secm5XcrH0Ov/wW9AYj25cvaNZ+WlJRbhqLXq4+225RdvW/bXFeOsV5Zy/ywwerCb+4/Q170lqZ7Os8YBJrPnu4qntwe9clWE1wRCcWMnlw9XGNTp4pRAgID7o4J+bR6Izondpn5U9DWG028vLVSrZu4Z0wGPQcPnqyxnpHjqltvXs69pis+jq+q9FUfldrL7h9caZ6nAZnnxrLDC7qvkst7X8m13PFJBXw8peHcTJqee2+/vh7ta9ZietitVrJO2e2WqhM9j1PYVER//34NXr26GKn6FqPxWolr6I7c3qGmtwqr6VCu6yiK2qpg1SwnDyTAEBmbi7r99U2DHh1kfGxRMbHVmvLKVCPu67tj8SexGK1clmffjWWjeittu09cbxae2Wyb+rQy7jv7ddYsOKPeuNrjqL0E8CVGFx9ayyrbCspzm3Qvpx9wnHx70ZO7HZKzDUTiI7iUr/X8gwdjt7Zm9QjS1skKVk5q7PO6IYVmfBrKodNELczMuF3kRFCeAKXAWlAOlDbQDDPAaOAH9ousqYz5ybiHjIQn24TSDuytKpda3DGI3QYpdYCrBVPnPQuvmh0RvVpiqJeROlMHrXeJJg8Q3AL7oslP8Vhv4Aa69opXZkwtEON9h9WRJOaVczfbxuAi1PNMaIcQWmJlVMHzp+DpnGyU+P5/tWba7QHhEYw5fYX2bf2eyJ3riDheP0Xs22h1GYlal/jZ3ury6gZd1Jis7Jr9Y8tut/mKCuxknC44X/bgC4D6Tv5ThKPbiYpckdVu0arwzMwnBJrMQWZZysNtDoDs577ic4DJrH280c5su6bFo3fnoJ8THQJdmHH8WxunBhSreJvx/Fs+oS549WOZ+g1uPhgK6o5y6Jn56G4+Hcl93T7nuUuMysXXx/PGu179h3lVGwiQwaqkxo4O5sYO2oQf23azYmT8fTo1hmA4mILS/78i04dg+jjwDP0AljyzuDeYQDeXSaQfuz3qnat3hnPjkNrfldrDWo37orv6sK0SKyF6biHDEbv7E1JRSWNRmfEO3wcpdZCijIaXvHr6GIrKvtMBrWyL8Db8Srv65OZlYOvT82xNvfsO8yp2ASGDOpT1Zacks7ch56noLCIzz/6N716Ovb7uS6ZmVn4+tZMTO/Zs4+YmFiGDFZH1Okc2gmtVsuGjZt55OEHcXM7WxX2x5/LAejdK6Jtgq7Hor/WMG/uw/zr7gfYeGAvFlv1scfcXVyx2Ky1DjvQGEVmM39u38zssRPp16U7h2PUz7SLkxP3XnkN0Ymn2X38aNX6Br2eJa+ryb4H3nmdr5a1/sPanLjtlNkewLf7RJL3/kh5qdrFWO/sjVfYSMw5iVjz1YezBlc/NDoT1vxklFomGPDrNR1w3Mk6Kl3q91p+Vd15a5+sQ+/shdbggq0wo2pcPp3JnVJLAeeP5ahz8sIrfDRltmLMOQmtGrckNYRM+LV/VwghKq+ogoB7AG/gb4qiKLVNxqEoylrUmXnbhYxjy/DpOoHgIbdh8gqlKC0KrdEV3x5TMDh7q1PFVxQqdh77GG5BfTi66D5sheqT1cD+c3AL7k9+4j6shekgBE6enfDuOg6h0ZG44wt7Hl6D/LX7DOnZ6oDHeYVWSkoVflqlVkP4ezsxcZg6o1hEmBdQ8+J72eZ40rPNjB4Y3GYxtyRP/04MmnwTAP6hvQCIGDEDDz81ubl/3UJy0xOwFufXWrlXnKd2z0iNO+YQlX0N4R3QieHT1ORlUJh6zP1GXoFXxTHvWv0j2WnVLyQ69xpKcHhv9q5fTFG+Y8/oWWnUTS/iFdSFlFP7sBblEdBlAH0m3kZhdjIrPri32rqu3sHc/Z8DJB7dzM8vTq9qn/HE14QNmkr8wb8osZmJGHdjte0y4o+SefoojmTToUwyctWLxvyiEkrLFH7ZpM5+6OdpZFz/s5UFd03vxCsLonjx60imDw8AYOWuNBQF7pjWvmbzPF+3Gf/E6OpHTvxuLLnJaHRG3IJ64d/ncnXWwDXv2DvEZnn9nflkZuYwdHAfggN9sdpKiDwRy6p123F2duLJh2+rWvfRB25m996jPPjEPG694QpcXJz47Y+/SM/M5uO3n6Wxk2u1tfTjy/AOH0fw4Ftw8upEYfoJdEZXfLpNQu/sTeLOL6u+q0NHP4JbYG+O/fIgtqKK7n5KOWd2fkn4xOfoPv11Mk+spry8FJ+uEzC4+nF626cOPwD6hv1pZOSoyYG8is/1ovWnAfDzMjFhkPr5Tc+x8PL8wxSaS5kxsgNRp/OJOl39ZnhEH19MhgtXRDqC19/6VH1/D+lHcKCf+v6OOsWqtVvU93fFZBxFRcXMfeh5klPSuem6Kzl9OonTp6vP9jpi2AB8akkeOqJ5b7xFZmYmQ4cOISgoEJvVxvGoKFavXouzszNPPvEoAB4eHtx80w189/2P3Hjz7cy+5mrc3d05dOgwK1aupmNICNfMat3uvLdOm0FoQBAAfp5eGPR6Xrhd/W49nZbC96vVxGNSRjoPvjeP+c+8ROT3v/Hd6uWcTkvBz9OLvuFdmTVmPL1um8Pp1Mb1vKjNP/77MZMGD2PNe5/y/qIfyC8qZO5Vs+ng68eMZx+ttu4PL81j+ohRrN2zk2KrhVumVu8VcTjmJEdialZGN0eZtZCE7V8SNv5xes35kMyo1QiNDv8+VyI0Ok5v/bRq3fBJT+PeoT8Hv7u9xnAFQqvHp9sEbIWZ5CbUPUu5vV3K91p6Z288Og6mMO0E5uz4WtcJGXYnvj2mEPXHsxSkqBOv+HSbQEDfWeTEbcdakIZSVorJswO+3SehNboSv+lDh//OcnRyDL+WIRN+7d/r5/y/GTgC3KwoykI7xdPibEUZRP35DEEDrsctuC/e4aMpL7VRnB1H0u4F5J7eWef2eYl70Tv74Bk2Su0eJjSUFGeRG7edtKO/Y8lt2KC79rRmRwJHTlVP4Hy3XB37rW9X76qE38XKOzCUqXe+Uq2tz5hZ9BkzC4D4o9vJTb+4nqL5BHVm5txXqrUNHH8NA8dfA8Cpw9trJPxGVk7WsWxBG0TYMtJiD9Kp33hCB0xCb3QmPzORA8s/Z9ev72Atblj3vYCuFdUUAybSecDEGsu3//S6wyX81u/P4Hh89e5uP/2l3gD36uxWLeHXs5Mb/7qrJwvXJ/HTX2plY4+Orvz9+q50Dmzf3XnTj64ksN9VBPS9EoOLF4qiYM1LIXnfYhK3L2j3Y99cPnkUy1ZtZvnqLeTk5iOAoEA/rr16MnfcPJOgwLN/504hgSz4/N989NlCvv7+d0pLSunZI4xP3v0HI4bW7P7maEqKMjmx4jkC+12HW1BfvMJGUV5qw5wTT9Leb8lLqL+yOj/pAKfW/IvA/tcR0G8OQmgozo4jZv0b5J/Z1wZH0Tzr9qRwLLb6eevHNfEA9A73qEr4pWVbKChWuyr9tO50rfv6b+fhmLwdO+F3+ZSxLFv5F8tXbiAnNw8hhPr+nnU5d9x6DUGB6jAEuXkFJCWryZCFi5fVuq8vP5nXbhJ+l0+bwrLlK1m+YiU5ObkVxx3InDmzuOO2WwkKCqxa94nHH6FzaCeWLP2Dr77+hhKbDT9/P667djb3338vrq6tOy7lPTNmMX7gkGptr819CICNB/ZWJfwAFqz4g+jE0zx14+3cf/UcPF3dyMzL5URCPC/O/4zU7JrV2E0Rk5TIqL/dxf/d/yjP3XIXBr2O/dFRXP7UwzW6Aw/poT7wnDJ0BFOGjqixr1e+/rzFE34AGcdXUmrJJ2jAdXQYdgco5RSmRRKz9v8oTD1e/w4A7/DR6ExuJO9b5vAz1F7K91q+PSYjNFoyohpXhVmQcgwXv254hg5D7+yN0OgoNeeSn3SQtCO/U5gWWf9OJKkNCEVpkXkVJKmGlpq0oz1xD3HsMZZay/x3Pq1/pYtMnvmSe3vTxdexbz5by7QbZts7hDaXFX3I3iHYxfC/fWvvENpc1PLX7B1CmzN5OPYEKK2l87in7B1Cm1P0NSeHuBS4TK/58Otit+sm//pXusjoTO37oV9TlZVcepVzQ+9f4dhl/q1gyxtD2vRma8w/9l6Uv2NZ4SdJkiRJkiRJkiRJkiQ5hPJaxsWUGq9p0+1IkiRJkiRJkiRJkiRJkuSQZIWfJEmSJEmSJEmSJEmS5BDkpB0tQ1b4SZIkSZIkSZIkSZIkSdJFRFb4SZIkSZIkSZIkSZIkSQ6hvPzSmyCxNcgKP0mSJEmSJEmSJEmSJEm6iMgKP0mSJEmSJEmSJEmSJMkhlJeX2zuEi4Ks8JMkSZIkSZIkSZIkSZKki4is8JMkSZIkSZIkSZIkSZIcghzDr2XICj9JkiRJkiRJkiRJkiRJuojICj+p1fz562p7h9Dm+nYPtHcIdtE12NXeIbS5vkP62zuENqczOtk7BLtIObrP3iG0ufyCYnuHYBcpR362dwhtrjgjxd4hSG0kJ3aFvUNoc0p5mb1DsItdN/nbO4Q2N3xhur1DaHP77+1i7xDsIi/+tL1DkNqArPBrGbLCT5IkSZIkSZIkSZIkSZIaQQhhFEK8KYRIFkKYhRA7hRCT7B1XJVnhJ0mSJEmSJEmSJEmSJDmEcqXdzNK7AJgDfACcAu4EVgohximKssN+Yalkwk+SJEmSJEmSJEmSJEmSGkgIMQy4EXhCUZQPKtq+BY4CbwJj7RedSib8JEmSJEmSJEmSJEmSJIfQTsbwuxYoAeZXNiiKYhFCfAW8LoQIUhTFroMly4SfJEmSJEmSJEmSJEmSdEkSQuTWt46iKJ7nNQ0EohRFKTyvfTcggAGATPhJkiRJkiRJkiRJkiRJUnl5uxjDLwhIqqW9MskX3Iax1Eom/CRJkiRJkiRJkiRJkqRLUi3Vew3hBFhrabecs9yuNPYOQJIkSZIkSZIkSZIkSZLaETNgrKXddM5yu7pkEn5CiFeEEIoQwtPesUiSJEmSJEmSJEmSJEk1lZcrbfqviVJQu/Wer7Ituak7bimyS68dCSEeACyKoiw4r308sOGcpnIgHVgHPK8oSmITXssEPAdsVBRlY9MidizB3YfQb8KNBHUdSGBYXwxOrix9/z4Orfu+xrqBXQbQd/z1hPUbj2dgKADZybEcXPcd+1d9TXlZaVuH32BenfrRcfAsvDr2wSM4Ap3Rhb0/Pk3Cnl8bvI9OQ2fTcdBM3AO7YXDxptRaSGHmaeK2LyRh7xJQHG+MhEGznmbQrGdqXbbrp5c5surTevfRsf8Ueo6/He+OvXBy86Ws1EZBRgInty8iasMCykpqq8C2D63RjQ5DbsIrbBQGVz/KSooxZ8VzZtcCClKOXnA7nZMnnUbei4tfdwyuvmh0JmyFGeQnHyZ530KseXb/nqkhaNBNBA+++YLLlfJS9n91Tf07Ehr8es3At/skjB4dQCnDmp9KRuQqMqNWtWDELSNs7FzcgnvhHtwLZ++OmHOS2PLulEbtY8zf1+Lk1aHWZRvmjaSkOLcFIm0dXp3602nILLw69sWzg3ou2/PDU5ze/Uuj9uMe2I2eUx/Gp/NgTO5+WAoyyIrbz4l1n5GXHNlK0Tfdz6tOcCohl1MJOaRmFuPv7cw38y6vdd13F+xl3c6EWpc9P3c4YwbX/rd3RBqdkYF3fofJswMpB34ldv179W4jNFo6DL0Fv17TMHkEU1ZiJi/xAAlb/4s5u/bfi71pdCb8Iq6oOHf7o5SVYMlPISt6LdkxG+vfgdDi230yPt0mYnALBMBWkEZ2zEYyT6xBKXfc6xOAH37fz8m4DKLjMkjJKCDA142fPrr1guvvOnian5cfIv5MNmZLCX7eLlw2qDM3XDkAbw/nNoy86X784wDR8ZmcjMusOGZXFn5w4e+0XYcSWLT8MPFJOZgtJfh6uXDZoFBumNGvXRyz1uhG8OAb8QobicHFV70+yT7Nmd3fUljH9YlvjymET3qqzn0f+OZmSoqyWjTe5269m0HdezK4RwThwSHEpyQTdv2MFn2NpujeMZQ3H3yMcQMGY9Dp2R8dyctff86G/XuqrTd2wGCunzCFsf0HERoYhLWkhOjE0/zn15/5aX3rXds051zm3WU8oaMfrnOdo4vvo6Q4uwUjbh5nn1AC+1+FT5eROHl3RKMzYs5OJO3YahJ2fEd5Sd2FWTqTO0EDZuLbfSwufuHonb2w5KWQE7+XuI2fY81PbaMjkezsIPCYEML1vIk7hlf891Dbh1SdTPjZ1wNALrDgAss/APahlokOA+4GRgkheiuK0tjyUBPwcsX/b2zktg6p25BpDJ1xP5lnTpAad4ROvS674Lqj5jxB+IAJRO1cxv7V/0NotHQfNp0Zf/uAHsNn8MNLV7dh5I0TGDGBLqNvoyA9hrzkSHzChjR6H54hvbEV5xGz9XushVnojM4E9prAkJvfxjd8KPt/fq4VIm8ZO378J9aC6heDmfENO3d6hUSglJdxYvMPmHPT0RpMBHYfwWU3v0anfpNZ+c51rRFyoxnc/Im45l20eicyjq/CknsGrcEFZ98w9K6+dW6rM7pi8gwhL3Ev1oJ0ykutmDw64Nfrcny6juXY4kcw5zjWjXJu/A6s+TUnrHLy7kxg/znknt5d7z6ERkeXqf/ELbgf2ac2khG5EiG0GD2CMbj6tUbYzdZt6hPYinMpSD6O3uTe5P0UpscQt+mLGu2l1qLmhNfqgnpNoOuY28lPiyE3KRLf8MafyzyCI5jwxG+UFOcRu2Mh5twUXH1DCRt5Mx36TWPD+7PJTTrWCtE33YKlx3BzMdC1oyeFxSUN2ubpu2r+bnqEebV0aK2q06h70Ts3Luaes97EO/wysk5uIuXAL+idPAkcMJt+N/+XwwsfxJwV3zrBNpmgy+QXcPHrTnbMJjIiV6LRGfEKG03o6IcxeYSQvL/mQ8hzhY5+GO/wMeTE7yDr5HoQGjxChhAy7G5c/HoQv/n9NjqWppn/8y7cXY106+xHYbGtznWX/XWcd+dvonuYHzddNRCTUc+J2HR+WXmYLbtj+erNG3Ay6dso8qabv2hPxTH71n/MGyJ576stdA/z5cYr++Nk1BMVm8Gvq46wdU8c89+41qGP2eDqT8Sst9HoTWRErj57feITjsHFp85tC1KOELPuzRrtemdvOo2cS1HGyRZP9gG8cf8jZOXlsj86Ck9Xtxbff1OEB4ew/bMFlJaV8daP35BXWMDcq2az+t1PmP7UI6zft6tq3TcfeJQQvwCWbNnAkZiTuDg5ccPEqSx85Q0mDh7KfW+92goRNu9cVph2nPgtH9Zo1zt50WHI7RRnxTpUsg8geNBsQobdREbUBlIPL6O8rBSvsGF0nfwYAX0uZ88XN1FeeuHCAI+QfnSb9jQ5cbtI3LWQkuIcXP270WHIdQT0nsbe+bdSlBHThkd08WlG1V1b+gV4CrgXNXeDEMII3AVsUxTF7pUXMuFnB0IIZ0VRihuw6iZFUZZW/P9XQohs1Cq9q4BFrRVfe7F3xZds//V9SqzFRIyaVWfCb/efn7H0/fuqVXTtWfY51zz1Ff0m3ES3odM5uWdlW4TdaLHbfiB6wxeU2cwE95/epITf4SU1Lw5iNi9g5NyvCB12LcdWvIO1ILMlwm1xp/evoDCz0UWtABxe/lGNtuPr5mMpyKLXpLvxCxtIRtyB5obYbF2m/AMhtBxZ2Pinn5bcMxz/9fEa7dkxW+hz/ScE9JtF/Kaavwd7MmfHY86Or9HeafRDAGSeWFvvPoIG3oB7hwFEr3iRwpQjLR1iq9jy7lTMOWcAGPnI72gNTavssBVlkXLoz5YMrU3EbPueE3/9lzKbmQ79pzcp4ddl9G3oDE5seH92tWq+9OjtjH3oB0KHzSF3iWMl/L5+dRpBfi4APPDvdZgt9VdsTRzeqbXDalUu/t0JHnw98Zs+JWzCow3axrvrGLzDLyP10FJi1r5d1Z5+fDUD7/yO8ImPc2zx460UcdM4+3XDNSCC9OPLSNqzoKo988RqImZ9iE+PKXXeJOucvPAOH0Nuwi7iN717dvuoVXS7/FU8O1+GducXlNkcN5n/w/u3EBygPsC465mf6nx/L1p+EB9PZz5+eRYGg3oLctWkXnh5OPH90v3sO3KG0UPD2iTu5vj+vRsJ9leP+e7nFmO2XDiRv2j5YXw8nfnoxZlVx3zlxAi8PJz44fcD7DuaxOghndsi7CbpMvlZ0Gg5+vODjb4+sean1lrlFDToBgAyIle3SIznC7/+SuJS1Ekzj3yzGFen1qui3PDRlwBMeHRuneu9cf8jeLq6Mfjemzl0KhqAb1cv49i3v/LJk8/R85azvRqe/fwjth4+UG2G0g8X/8iGj75k7lWz+XDxjxyLa9lEUnPPZbbCdGyF6TXaA/qox5V18q8WjbclpB1bQ9zmLymzni3KStq7CHN2AmHj7id40BzO7P7xgtsXZcay46MrMedUv0fJjN7EoDu/Inziwxz5+YlWi19yDIqi7BJCLAbeEkIEATHAHUAocKc9Y6t0yYzhdw4vIcS3Qoi8in//E0JU+yYQQtwlhNgvhDALITKFEN8IIQLOW+dqIcRyIUSyEMIqhIgRQrwohNCet95GIcRBIcQwIcRWIYQZeEYIEQ/0B8ZVjC2oCCE21hP71or/djln/wYhxL+FEPsqjqdICLFFCDHhnHU6AzkVP758zuu9cs46vYUQvwkhsiuOe6cQonF9zdpYUW46JdaG5E0hMXJnrd03j21Wu8X6d+7VorG1JGthJmW21hnvszg7CaHRoDc5xhPQC9GbXBEabf0rNlBlAtHg4tli+2wqt+C+uAf3JeXAIkqKsxEaLRpdbWO/No61IA0ArdG12ftqCxqdEe8uY9TuyGf217uuf5+Z5J7eVZXs0+jtPglWvSqTfS1BaLRojS4ttr+2YC1o/rlMZ1Lfz+a8tGrtlT+X2hr2ndCWKpN9jaEoCkXmkvbydLs6oaHr1GfJidtF1slNDd7Mo+MgANKOrqjWbs1LJv/MITxDh2JwC6htU7vRVpx3zk+EKOWllFrzKS+11LZZLdvn1FhWYs4BRaG8rGFVofZSmexriCJzCa4uxqrEVyUfL/UzYjK1jzqEymRfQxSbbbUes6+neuthMjruMbsF9cEtuA+pLXx94tdzGmUlFrKiWycJVJnsa6hJg4ez+t1PyVmxGfO6nRxa8DP3X31ti8XjbDIxc9Q4Nh7cW5XsAygym5m/bAk9OnVmaETvqvbNB/dVS/aB+p3wy8Z1APQJ79pisVVq7rnsQry7TaS81EpO7OZmx9jSCpKPVUv2VUo9ohaAuAbU/Xu25CbXSPYBZMfuxFaci6t/y/+dLjXl5eVt+q8Zbgc+rPjvR4AeuEJRlG0t8GtoNsf9lmk9v6JmXp8DBqGWX6YDzwIIIV4GXgIWAl+gDrj4GDBUCDH4nK60dwKFwHsV/50I/BtwB54+7zX9gGXAD8C3QAJqf+8PgWLg9Yr10qhbaMV/z70ydK84hoXAl4AbcA+wWggxTFGUg0AGcD/wX2AJ8FvFtocrjrkvajLxNPAG6jTStwArhRDTFEVZX09c7Za7rzoeUlFOzadSFyOdyQ2NVofeyYOAnmMIHX4dBemxFGaetndoFzT71U0YnNwoLyslI3Y/B/54jzNHGveW1Jtc0OiMGJzcCOg2jH4zHsFSkEVG7L5WirrhPEPVIR5sBel0n/EqnqHDEBot5twzJO3+jqzohh2r0GjRGlwQGh0mj2A6DLsdgLwGdI91BF5ho9EaXEg/+me9Y0q6BvZGa3CmOPMUIZfNxbf7ZLQGZ0rMeWRGrSZ53w8OOS5lS/EI6cekl/aj0ekpMeeTEfUXJ9e8j7Ugw96htbq0qM10GjyTYbe9z/GV71Ocm4KrTyf6znwOc14asdt+sHeILWLOE39itpSi02no29WX26/uRc8wb3uH1SDBg2/AySeUqD9eaNR2Gq0BgPKSmjeWlTebbkG9yCqo71Kp7RRnnqLUWoh/n6uxFWZQlHkSjdaAd9fxOHuHk7jzyzq3txakYs1PwafrBMzZcRQkHwaNBo+OQ/HsNJy0I0tQyuruMtqeDO3XkdWbT/Dp99uZMSECJ5OeqJh0vluyj/4RwQzs3X7GqGyoof06snpLNJ/9sIMrxvdUjzk2g++W7qd/zyAG9g62d4gX5BE6DABrQQbdrvgXnp2GIjRaLLlnSNr7Q5MSdm7B/TB5diDzxDqHqFyde9VsPn/qBXYeO8Lr382nyGxmytARfP7UC3TpEMIzn37Q7Nfo16U7JqORHUcP11i285jaNrRnb/ZE1l2dHuLnD0Badst3g27uuaw2rgG9MbkHkR2zibISx3sYdyEmD/XBkq2wab9nrdEVncGFovSTLRmW5MAURbGg5n/OzwE5hEsx4bdHUZT7K38QQvigJsieraiEexF4RlGUd89ZZyWwHbU88/OK5pvPG0fvcyHE58DfhBD/VBTl3HKyYOAeRVG+PjeQigq7XEVRLlQj7SaE8EUdw28oaiLSipo8rJQDdFYUpeqKUAjxJRAFPFLxukVCiEWoCb/DtbzeB8ApYISiKCUV+/gM2I+ajLwoE356kwsj5zyOpTCXqJ3L6t/gIjDmb9/j1bEvAEp5Oeknt3Fg8T8dMjliLc4ncsM3pJ/ag7UoF4+grvSZej/TnviRzV8/xsmtPzV4X2Pv+ZiwoVdV/Zwes5dt3z6LrTi/NUJvFJNnCABhE57AkpdEzLo3EVo9QQOupevUfyC0OjIb0O3Fo9MQelz5etXPtqJsTm/9jMwT61ot9pbk03MKilJOZnT98Zo81JtC/z4zUcpKObN7AWXWAry7jCNo4PUYXHyI3/RBK0dsH4Xpp8jd9wtF6bFotDq8wobRYfAcvMNHsOvzGy76pN/p3b/g4tORbuPvYeKTS6vas+MPsv6dq7Dkt++HN14eJq6Z1JWunTwxGXXEnclj6V+nePqdTfz74VEMjPC3d4h1MnoE0WnUPSTu+B/W/FSM7oEN3rY4Kw4Aj06DKc48211NozPiFqRWvxjdHOv4y2xFxP71Jp1GPkDY+L+f015M3MZ3yEvcU8fWgFKubj/6YTqNfLCqubyshDO7vyLzxJrWCt0uHr59FBZrKb+uOsziFWfH4r18XE/+fs9YtJqLr+PRQ7eNVI959VEWrzw7/MTlY7vz5N2OfcxV1yfjH8eSl0Ts+rcRWj2B/efQZfKzCI2OzKjGvUf9IqYBkBFp/4m1An18+eixZ/hp/Wpu+ffzVe2fLV3MB48+zZPX38pnSxY3umLwfMG+6rjCSZk1v58r2zr41X1uC/Lx476Zc4hJSmTr4YPNiqc2zT6X1cKn20QAdWzS9kJoCBv3AOVlJaQeXt6kXYSNux+NTk/Kgd9bOLhLT7vs5eCALsWE3+fn/bwFuEYI4Q5cAwjgt4pEW6VTqFMuj6/c/txknxDCDTUptwW1kq4n1WdkKQa+a0Ks357382ngakVRqvqFKYpSBpRVxKEBPFG7au9FrWCskxDCG5gAPA94CCHOXbwGeKK2MQeFELn17fuVKxy3i53QaJj91Nd4BYbx61t3YCms2Z3mYnTwlxfRmdwwufsRGDEBk5svBicPimnaGHmt6dia/1ZvOLia6M0/Muf1LYy46VXi9vzZ4EkK9v/+NpEbFmBy8yE4YjTeHXthcnWMapnKcdzKSsxELnmqakbGnNhtDLjtOzqOuJvMyDVA3V96hamRRC59Bo3OgJN3KD7dJqAzuoHQOGRC91xGjw64BfYmP+kgtgZU72gM6rlFZ3Tj2C8PYc1TL8ZzYrfSfcbr+HSfROqhX7DktlwXWkdx4LsHq/2cemQlOfF76Xf923SZ9DDHl758gS0vHpb8DLLi9pF8dC3m3DQ8Q3rRfcK9jJz7JZs/uZVSS4G9Q2yyu6/pU+3nkQOCGT+0Iw+9vp7//HiAr16dZqfIGqbL5Kex5CaTvLfhD2QqpR9fTciIO+g06l7KS8zkJuxF7+RBx5H3onPyAECjN7V0yM1WXmrBkptIXuJeijJOoDW44tfzcjqPfZzYv96kIKVmVU+17ctsWPNTKM48RWHqUTRaI95dxxMy7B7KS6xkxza8W7Sj02k1BPi6MmZIGJcN6ozJqGPP4URWboxCqxE8NXe8vUNscTqtBn9fV0YP6czIgaEYjTr2HD7Dqk0n0Gg0PHXvWHuHeEFafeX1STFRvz9z9vokbjv9b1lAyPA7yYxaS33XJ1X7M7jgFT4aS24SBcn2H3v32vGTMRmNfLV8KT4entWW/bltM49ddzOThwznyz/VjlEuTk6YDNW7NOt16q30+dtbbFaKzOqtorNJPW9ZbTWrdS1WtT7E2Xjhc5uT0cSSee/i6uTEzOcep7SsdWbubu657FxavTOeoSOw5KdQmHa8VeJtDT2mP4dnp4GcWvs+xU2YJMq/11RCR95J5sktJB9Y0vIBSlITXIoJv/Onq6zM9HgB3VCTZbEX2LZq6kchRG/gNdSuvOcP5uFx3s9nKivnGull1MpCN9QuttNQK/yqEULcAfwdNdF47lRfcQ14ja6oSc43Kv7Vxgc1adnmhEaDs0f1GTdLrWaszanMEoKZj31Oz8uuYv03L3N00+JmRtkChAbjeQmoshJri9+45iSc/bJO3LuU3jOeZuzDP7H+7Ssoymr7mVyF0GByrz4LbanNTIm59uO2FuUQuWEBg695loCuQ0k6trFBr5NzJpIc1AH+Y3ctoef425n2959YPm8maafs2+W1cgawrOgNVRfTAGXWQnLid+DXcyomr45Y6plpt9SSXzX2XW78TjJPrKPvjV+gc/IkfuMHrRZ/S/DtoQ4X2tBKgfJS9aK5KP1EVbKvUtbJv3AL7odrUN+LMuFXm9TDy+k25TF8u4+zdygV57LqMzeWlVha7FzW+4q/02XMHayeN6mqmjHl6Fqy4w8y5sFv6DHxPo6teLeevbQvHQJcGTu4A2t3JHAmrYCQAMccc9UvYiqenYdy5KeHUMrLGr19mbWAY4sfo9v0F+k67ezM8XmJ+0na/QMdL7uTMgebidrk2Ynu01/jzJ5vyIo+e/7KidtKxNXv03HkAxz/7eELPnTRmTzpMeP/yDq5nuT9Z7ujZ8dupvv01wgZfg95Z/Y6RNfH5iovV3j2zeWUlZXz8SvXUPmAedzwLri7mlj45wEmjOjK4L4hdo605ZSXKzz71grKyhU+fmnm2WMeFo67q5Gflh1iwohwBvdxzGMuL6u4Pjm5scb1SW78Tnx7TsHkFYKllnHMauPTbQJavYlkB6juA4gIVSeIWf/Bfy+4ToD32e+z/zzxHHdOn1nrepnLNlT7ecHKP7hrnvoArtiiDklgNBhqbGcyqgnEYmvtY+QZDQaWznuPIT16cce8l9h6uHUmmmvuuex8XuFj0OiMZLej6r7wiY/QccQtnNmziPgt8xu9vU+3MfS59k3yU45zZNHf699Aqpes8GsZl2LC70JXoQI12VcGTKf2x1U5AEIIT2ATkI/azTYGddy7QcCb1JwMpamjlB9WFGVdxWsuBdYBPwgheiiKUljRfiuwAFgKvI06HmEZ8A/OmdyjDpWxvlmx/9rUqEFXFMWzvh3/a4Zzsz+l7r4hPP6/qGptB9d9x+/v33+BLeohBDMf/YwBk29l4w+vs3XR2/Vv0wacPYO4/KUt1dpO7/6FfQufadXXPb3nV3pMfpDQYXM4vvL9Vn2t2rj4dODGd6pP0BC99Sc2z3/kgttUTrhhcmt6hd6p7b8w8va36DnxDrsn/GyF6uzItc1+V1KktumaMPFGSVEW+Yn78e81ndObP0Epd9CB34UGn24TKbXkkxu/o0GblBRV/s5qGei+oq0pv7P2zJyThGeneou6W52zVzBXvLy1Wlv8rl/Y++NTzd630OjoPvE+0k5sqdF1OS1qEyWWAvy6Dm/26ziiAB91UoP8Qhs41rwVAAitns4THiUndgclRVmYPNVu9wZX9YGd1uCCybMDJea8WgdJr1ScGcuh7+7C5NkBg6svtsJMLLlJhI79GwDm7LZ/MFUX/15XotEZyT29vVq7UmYj/8w+/CKuwODqd8HKZd/uk9GZ3Mmpce5TyD29kw7+PXDyDqcw1f7VUM115EQKh6NSePCWyzivNwnjhndh4Z8HOBSZfFEl/I5Ep3LkRCoP3DyixjGPHx7OT8sOcSgyxWETfmevT2p+19qKK69PGv4Awi/icsrLSiuqAu2v8m9y22v/JCUzs9Z1YpPPPjh868dv+H519UmF3n34SQD+/p/3qrUnZ539jkqu7LbrW72A4dy2pIyaw1FUJvsmDxnOPW/+ix/WrKixTktp7rnsfD7dJqKUl5J1amMrRNvywif8jfDxD5C8/zei/vxXo7f36Tqafjd+SGH6KQ58M9fhHk5Jl7ZLMeFXlxhAC5xUFCW+jvXGo1a9zVYUpWraISFEWCNfr8EJMUVRFCHEC8AO4GHg/yoWXYtakThbUZSq/Qkhzj9bXei1KqsZLZXJRUdSmJPGty/MqNZWkJXStJ1VJPsGTr2dzQv/j00/vl7/Nm3EUpDBls9uq96W1/oDk2srukfpnT1b/bVqY85LZ8Vbc6q1Feem1rmNe0B4xbZNH6tMo9Oj0Wgxung1eR8tpTA9igCuqroxPpfBVa1+LDHnNmnfGp2xYjIPZ0otec0Js9V4hg5D7+xF2pHfq1UQ1KUoQx0IWe/iU2OZ3qXyd+aYx9tanH06YSuq/YalLVnyM9j8yS3V2s6fUbepjK5eaPXGC87YLYQWobk4L2uS0tUkmad782fIbA0anRGDsxfeXUbh3WVUjeX+vS/Hv/flxG38D8l7F9a7P0tuEpbcs9W7XmEjKLUWkp/c8C5lbUHvrD54UkdUOU/F+1SIC88wX7V9beO4VW7vwGO8NUZmjnoDXFZLxUZZxeyIZc2bJdHhZGarx1zb7I9lZervobbfh6MoSj8BXFl1LXKuquuT4twG7cvZJxwX/27kxG5XZ6B2ACfPqA8QMnNzWb9vV73rR8bHEhlfvRNYToHa46iu7Y/EnsRitXJZn341lo3orbbtPVG922tlsm/q0Mu47+3XWLDij3rja47mnsvO5eTVGWefLuQm7KbUkttSIbaa8Al/I3zCQyQfWMrx319q9PY+XUfT76aPKM6MY/8391Jqsf/44BeLcgcfkqi9uDiuIlrOEqActWqvGiGEpmK8OzhbJSjOWW4A/tbI1ytCHXOvQRRF2Yk6m+7jQojKwR5qi2U4cNl5m5tRk37VXk9RlHRgM/CgEKJGxqG2trZUVmIl7uCGav8yE6Pq37AWMx/9lIFTb2fLz2+x4ft/t3CkzVNeaiMjelu1fwVppxq9H63ehKt/OCb3s382odFiuEBCr8uYOwDIPt06XQTqU1ZiJfn45mr/cpOjERoteqeaT41dvIOJmHgnloIs0k6dHUBYaHV4BHXFxbv6DH9OHrUPgtx7ylxAnbzD3nJit1FmK8K3x6Rq41Ppnb3xChuFOScRa14yAAZXf0yeHaslPHROnrXu18mrE+4hA7HkJjlssg/Ap8dUADJP1P7EX+fkhdEjBKE9m+iwFaRRmHocF//uOPmcU8gsNPj1nIpSXkr+Gfu8p1uKySMIZ9+wagmsynHMztdx+E2YPILIiNrYRtFdWHmplfTobdX+NfVc5ubfpdq5zFKQibUwG78uw3D2rl4REzLwSnRGZ7ITDp2/q3bDYi3FVlKzE8KphFy27E+iY6AbwX6OWblaXmIm6o8XavyLWatW0efE7SDqjxfIjlGrP/UuPjh5d0Kjqz+BGTTwWlz8upC87+daZ/C1J0ueWv3j3WVCtXat3hnPjkMptRZgLVAfYuldfDG6B8M5N81ntx9ffcdCi3fYaJTyUszZDRmdxfGFdlAfsK3bdpLS0urv89Wb1Ou6HuGONSlLc3WuPObtpygtrX7jumrLCQB6hNv1MrtOOXHb1euT7hPR6M6/PhmpXp/kV16f+NW4PjmXX6/pgGNM1lFp0V9rsFit/OvuB2qMzQfg7uKKQa+vZcvGKTKb+XP7ZsYPGEK/Lt2r2l2cnLj3ymuITjzN7uNHq9oNej1LXleTfQ+88zpfLWv9seCaey47l0/3SUD7mKwjbPyDhE94iJSDv3N86T9BqT0Bb3D1xdk3rMY4st5dRtLvpg8pzopn/4K7Kb3EHjZL7cPF+Si8iRRFOSWEeAl4TQjRBfgTNSnXBZiDOmPtfNRx9XKAb4QQH6Em0m7jnKRbA+0DHhFC/BN1YpB0RVHqm+P+XdTE5J2oE4gsA2YDS4QQy4Ew4AHgOFB1Z6Aoik0IcQS4QQgRDWQDRxVFOQo8hDrhyFEhxHzUsf+CgDGACXDIEYU9/DrSb+LNAPiFRgDQfdgVuPuoSZ/Df/1IXoba/XPKPfMYOPUOUmMPk5EYRd8JN1bbV05KLGei7Nu180KcvILpNOQaANwD1QuFoN6TcPJUZz9M2LsEc456weXVqT9jH15YrTuwzuDM9Je3k3xkDfmp0VgKMjG5+RLcdypenfqRHr2NxH2t++SwsfQmF254ex+n968kNzkaa3EuHoFd6THuVvRGFzZ8fj9l59z4uXgFcd0bO0iJ2sby/5tV1T7ntc2kntxFVvxhinJTMbl606H3ODr0Hkd24rGaE4PYQZm1kNPbviB8whP0vvZjMiJXITR6AvpchdDqOL35P1XrdpnyLO4d+nPgm1uqulUED74Jj46DyT29C2t+GkKAk3cYvj0mI7Ra4jd/bK9Dq5fe2RuPkEEUpZ/AknO61nU6DLsD3+6TOLHsHxSmnL0gTtj+X3pc9X90v+JV0o/9Sam1AO/wMbj49yB530JKihxvttqgAVdh8gwGQO/ihUarJ2y8OjyBJTeZlIN/Vq3b59o38A4bxuZ3JmPJVT/fwQNm0mHwHLJObsWcm4TQaPEKG0ZAr8kUZyVwav1/ar6oA3H26kCnoeedy/qccy7bs4TiHLWqyzt0AOMe+al6d2BF4fiqDxh47b+Z+ORSYrf9gDk3Fc+QXoSNuAFrYRbRG75s+wOrx/qdCaRnq8Pg5hVYKS0rZ+EKNcHh7+3MpBGdALWK78WPt3HZgGA6+LtiMmiJPZPHmu2n0QrBo7cOtNsx1EcpLyMremON9spZei25ydWWh455gIA+V3Dk54fJTzybnI+Y/Q7WvGR1xl5FwbPzMHy6jSM7Zhtndn7T2ofRaOnHl+EdPo7gwbfg5NWJwvQT6Iyu+HSbhN7Zm8SdX1aNeRU6+hHcAntz7JcHsVWcn7JObcAvYgZ+PS/H4OJDftIhNDoD3uFjcfLuTNrRpQ5fLbJmywnSMtUK1Lx8CyWlZXy3ZB8AAb6uTB3TA4Cuob6MHRbO5t2x3P/PX5kyqhtGo569hxPYvv80vboGMGpIZ3sdRqOs2Rpd85iXqsOTBPi6MnW0en7rEurD2KFhbN4TxwMv/cbkkd2qJirZcSCBXl39GTU41G7HUZ8yayEJ278kbPzj9JrzIZlRqxEaHf59rkRodJze+mnVuuGTnsa9Q38Ofnd7jW6fQqvHp9sEbIWZ5CY0frbXxrp12gxCA4IA8PP0wqDX88Lt9wJwOi2F71ers68mZaTz4HvzmP/MS0R+/xvfrV7O6bQU/Dy96BvelVljxtPrtjmcTm1iz6Jz/OO/HzNp8DDWvPcp7y/6gfyiQuZeNZsOvn7MePbRauv+8NI8po8Yxdo9Oym2Wrhl6hXVlh+OOcmRmJPNjulczT2XVRIaPV5hY7AVZ5Gf5NgPXkOG3USXiQ9jzk0mO2YngX2r9yizFWWRHaMOt9B1yhMED5zFvq/vJCdefQ+7Bfem/80fA4LkA0vw6TamxmukHl7W6sdxMZNj+LUMmfA7j6IorwshTgKPA/9CrfhLQB0jb23FOllCiCtRk2+voSb/vgfWA6sb8XKvoybonkGdmGMTUF/C7w/U5OBTQogvUcfvC0SdHXgaaqLvVuA61K7H57oP+A/wHuqswv+iIuknhBgKvALci1oFmIaakPywEcfTpjwDOzPx9uozUvYaNYteo2YBkHB8e1XCL7irOrZVYHg/Zj/1dY19HVz3ncMm/Fy8O9L7iuqDv3bofzkd+l8OQFbs3qqEX21KSyzEbPsO3/Bh+PcYjd7JnVJrEfmpJzn4y8vE7VjocLO4ltosxO9dhl/4IEIHTUdvdMFSmE3ysc0cXvExGXENu4g4uvYLQnpPoNekuzG6eFFaYiEv5RR7Fr/GsbVfUmqzy1w0NWQcW06pOY/gQTcQMvxOUBQKU49zas08ClOP1bltbvwujK5++HQdh87JE6HRYCvMIjtmEykHFmPOrj2R5gh8uk9CaLQNnqzjXOasWE788QzBQ27Fv89MNFoDltxE4jd+4LBPlTsMnoN32LBqbd0mPwZAdtzuagm/2uQnHcU7fDgBfadjcPECBOacM8Rt/pK4zfMdfnZaF5+O9JlRfSy/kP7TCemvVn5kxe6tSvhdSMyWb7Hkp9N1zJ10G3cXWoMT1sJsEvf/ybGV79d5LrSX1dviOXKyenfrb/9Qu2/17eZblfDzcjcxMMKfwycy2LA7EZutDG8PE2OHhHDD5T3oGOiYk3W0pILko/j2nIR/b/U9UZx9mph175B66HeH+54CdTzREyueI7DfdbgF9cUrbBTlpTbMOfEk7f2WvIS6uwmWl5iJXvEPAvtfh3uHQbgFD0ApL8OSl0jC9s/JOulwI63UsGJjFIciq3/uvl6sXk/1jwiuSvgB/PPhyfyy8jDrtp3kf7/sQVEUAnzduHnmQG6dNRhtO+m+vHLjCQ5FVU8C/e8XtcdA/55BVQk/gBcemkjPVUdYt/0UC37de/aYrxrALVcPdPhjzji+klJLPkEDrqPDsDtAKacwLZKYtf9HYWrDZl/1Dh+NzuRG8r5lbfI5vmfGLMYPHFKt7bW5DwGw8cDeqoQfwIIVfxCdeJqnbryd+6+eg6erG5l5uZxIiOfF+Z+Rmp3VIjHFJCUy6m938X/3P8pzt9yFQa9jf3QUlz/1cI3uwEN69AJgytARTBk6osa+Xvn68xZP+DX3XFbJM3Q4OqMrqYdXO+Q5+1zuHfoA4OQZTO85NeetzInbXZXwq42rf7eqoZF6TH+u1nVkwk9yBEK5QOmqJDVXS0za0d707R5o7xDsIjvHsRMNraHvkP72DqHN6YxO9g7BLrJOx9g7hDaXX+AYyfC2NmjWTfYOoc2l7Ntc/0oXGWe/IHuHYBcBfUbbO4Q215QZoy8GSXsa/yCtvRu+sObEFxe7/fc2ZH7Gi09WTKS9Q2hzk/99rLE9Cdu9b+8LatNcwu1fpFyUv2PHfqwkSZIkSZIkSZIkSZIkSVKjyISfJEmSJEmSJEmSJEmSJF1E5Bh+kiRJkiRJkiRJkiRJkkOQk3a0DFnhJ0mSJEmSJEmSJEmSJEkXEVnhJ0mSJEmSJEmSJEmSJDkEWeHXMmSFnyRJkiRJkiRJkiRJkiRdRGSFnyRJkiRJkiRJkiRJkuQQysvL7R3CRUFW+EmSJEmSJEmSJEmSJEnSRURW+EmSJEmSJEmSJEmSJEkOQY7h1zJkhZ8kSZIkSZIkSZIkSZIkXURkhZ/Uaob3D7V3CG0udNgYe4dgF/tWLbd3CG3uyN5D9g5BaiMRfbrbOwSpjeTGRdk7hDa3f/oH9g6hzQ3440F7h2AXbkGX3nVZZuR+e4dgFwY3T3uH0Ob239vF3iG0uUHzY+wdgl1EPj3O3iFIbUBW+LUMWeEnSZIkSZIkSZIkSZIkSRcRWeEnSZIkSZIkSZIkSZIkOQQ5S2/LkBV+kiRJkiRJkiRJkiRJknQRkRV+kiRJkiRJkiRJkiRJkkMoV+QYfi1BVvhJkiRJkiRJkiRJkiRJ0kVEVvhJkiRJkiRJkiRJkiRJDkGO4dcyZIWfJEmSJEmSJEmSJEmSJF1EZMJPkiRJkiRJkiRJkiRJki4isktvKxJCKMC/FEV5xd6xSJIkSZIkSZIkSZIkObrycjlpR0uQCT/pohA+bi7uwb1w79AbZ++OmHOS2PT2ZHuH1WJ+2ZBAbFIBMUmFpGVb8PMy8uVzI2qsZyspZ+P+NPZGZRGXUkheQQle7ga6d3Tj+kmhdAxwsUP0TRMx+X5C+k3GPaALBmdPbMW55KXGcGLDVyQeXNWkfXp2iOCK51ei0erZ/MV9JOxf3sJRN8+gWU8zaNYztS7b9dPLHFn1ab37COo5khnP/V7rsoSDa1jzwS3NirGlXYrHXEmjMzLwzu8weXYg5cCvxK5/r95thEZLh6G34NdrGiaPYMpKzOQlHiBh638xZye0QdSNFzZ2Lm7BvXAP7lV1ft7y7pRG7UNrcCZ8woME9J6CyT2QEnM+mSe3cGrth1gL0lsp8qbT6Ez49ZqBd/gYDG7+KGUlWPKSyTyxhuxTG+rcVmfyoMOQ23D27YLexQeN1oitOIvC1GOkHfoVa0FqGx1F81kKCtn76x/E7d5LYVYOeicTPp1CGH7jHIJ79QQg4eARYnbuISMmjqyEM5SVlDDr388T0qeXnaNvGo3OyKB7f8bJK4TkfYuIWfNWvdv49pyMV5eRuAb0xNk3HI1Wx+5Pr8Kal9IGETfPojWnOJWYx6nEPNKyivH3duJ//5rUoG2//j2SX9fFYDJo+fXd6a0cafONeKz2z26Zzcyez66od3uh0RI0+Eb8ek7B6B5EWYmZ/KRDJG6fjyUnsaXDbRGX6rlMozPhF3EFXmGjMLhWHHd+ClnRa8mO2Vjntt5dxhM6+uE61zm6+D5KirNbMGJ47ta7GdS9J4N7RBAeHEJ8SjJh189o0ddoiu4dQ3nzwccYN2AwBp2e/dGRvPz152zYv6faemMHDOb6CVMY238QoYFBWEtKiE48zX9+/Zmf1jftur8xfvkrnpikAmLO5JOWbcHfy8SXz4+qsZ6tpIyN+1PZczyT+JRCcgts6r1WJw9umBzWru61pEuDTPhJF4Xu057EVpxLftJxdCY3e4fT4r5fFYebs47wYFeKzKUXXC89x8Knv0UT0dmdyUOC8HY3kJZtYdXOZHYczeTle/rSt4tXG0bedD6dB1CYdYako39hLczG4OJJ6KArGffAVxz6422OrPigcTsUghG3vkVZiRWNVt8qMbeUHT/+E2tBVrW2zPhDjdpH5IZvSIveWa2tKCe52bG1lkvxmDuNuhe9c+M+jz1nvYl3+GVkndxEyoFf0Dt5EjhgNv1u/i+HFz6IOSu+dYJthm5Tn8BWnEtB8nH0JvdGb6/RGRl6zze4BUWQfPB38hIP4eTVgY7Db8Y7fAS7Pr8BW2FmK0TeVIKuU1/Exb8HWac2kh65HI3WiHeXMXQe+ygmzxCS9353wa21BheMHsHkJx3EVphBeZkNo3sQPt0m4dV5JCeWPYsl90wbHk/T5KdnsuSl1ymxWOg1aRyewUHYiovJjE+gMDunar3oLduJ3rIdn44heIUEkxl32o5RN1/o2Aca/bkOGnQdbsG9KUo/iSX3DM4+nVsnuFbwzZ9RuDnr6dLRgyJzSYO3izmTx9K/YnEyalHaURFHftIh0o8sq9amlJc1aNvuV72GV+cRZJ/aQuqhJeicPAjodzV9rv+EY4sfwZztaO/9S/VcJugy+QVc/LqTHbOJjMiVaHRGvMJGEzr6YUweISTv//6CWxemHSd+y4c12vVOXnQYcjvFWbEtnuwDeOP+R8jKy2V/dBSero5xLxQeHML2zxZQWlbGWz9+Q15hAXOvms3qdz9h+lOPsH7frqp133zgUUL8AliyZQNHYk7i4uTEDROnsvCVN5g4eCj3vfVqq8b63coY9V6rg3u991qf/BJFrzAPJg8NxtvDSGqWmVU7zrDjSDov3zuAfl29WzXWS4Ws8GsZMuEnXRQ2vT0Fc4560TDqsT/QGZztHFHL+vyZYQT6OAHw6Ht7MNtqv7h0d9Hz3mODCQ92rdY+bqA/T3y4jwXLY3n30cGtHm9L2Dr/wRptUevnc8Xzq+g19UGOrvwIRWn47E09JtyNR1APjq/5lP4zn27JUFvc6f0rKMxs3tP+9Ji9nNrxSwtF1PoutWN28e9O8ODrid/0KWETHm3QNt5dx+Adfhmph5YSs/btqvb046sZeOd3hE98nGOLH2+liJtuy7tTq87PIx/5HW0jz88hQ6/HvUNvTq55n7jNX1a1p0duYNjc7+k6+VGOL32pRWNuDhe/7rgG9iLt6B8k7f5fVXtm1Cp6zfkY3x7T6rxJtuYnE738+RrtufE76DnzbfwiriBxxxetEntLWvvhpyhlZdz03jxcvC+cABtx83VMeOButHo9+5cub9cJP5eAHnQYehNxf31M+OQnGrxd9LKXsBZkglJGl6nPtKuE3/yXJxDkq1a0/G3eJszWC98oVyorV/h44WEG9/LHbCnhZEJea4fZYqx5KWSeWNfo7bzCR+HVeQRpR/4k7q+z1dyZkWvpd+vXdB73CJFLnmrJUJvtUj2XOft1wzUggvTjy0jas6CqPfPEaiJmfYhPjyl1JvxshenYCmtWngf0uQaArJN/tXjMAOHXX0lcShIAR75ZjKtT690LbfhI/S6e8OjcOtd74/5H8HR1Y/C9N3PoVDQA365exrFvf+WTJ5+j5y3XVK377OcfsfXwgWozs364+Ec2fPQlc6+azYeLf+RYXEwrHI3qv8+NrLrXeuSdnVgueK9l4P3HhxHeoXpSddygAJ54fzcLlp/ivceGtVqcktRYctKOJhJCjBdC7BVCWIQQMUKI+4UQr1SM23ehbRYIIeJraa91OyHEHRWvUSyEyBZCrBdCjDlnuU4I8bIQIlYIYa2I40UhhPa8/UwRQmwVQuQKIQqFECeEEPPOW8dbCPGxEOJMxb5OCCEadhfqACpvJi9WlV9A9XF30ddI9gF0DHChU6ALCWlFLR1am1LKyyjOTUFncEY0okrP2SuYATOf4fDydx264utcepMrQqOtf8U66AzOaPXGFoqo9V0yxyw0dJ36LDlxu8g6uanBm3l0HARA2tEV1dqtecnknzmEZ+hQDG4BLRpqS2ju+dk7fDgASfuXVGvPSzxIcdZpAvtegUZnaNZrtCSNQT1flxTnVGtXyksptRRQXmpp0n5thRkAaI01z/GOJulYFCmR0QycdSUu3l6UlZZSYrXWuq6rjzdavWNXXTeI0NBt+j/Jjt1BZnTjbuit+WmgNKxKzNFUJvsa44+NcSSkFvLgdb1bIaLWJzQ6NHpTo7ZxDxkIQMbxldXarfkpFCQfwaPTYAxu/i0WY0u4VM9lWn3lcVevwlPKSym15jf5uL27TaS81EpO7OZmx1ibymRfQ00aPJzV735KzorNmNft5NCCn7n/6mtbLB5nk4mZo8ax8eDeqmQfQJHZzPxlS+jRqTNDI86eAzYf3Fct2QegKAq/bFQT7H3Cu7ZYbLVp1L1Wh5oVlJ0CXAkNdCUhtX3fazmS8nKlTf9drGSFXxMIIQYCq4Ak4GVAC7wEZLTga7wK/BPYUvFfBbgMGFPRBjAfuAP4CdhasezfQCdgbsV+egPLgG3AC0AZ0A0Yfc5ruQCbgADg84rjmgB8KITwUhTlXy11XJJ9lJcr5OTb8HR1nJvihjI4eyI0Goyu3oQOupLgXhNIjd5OeWntN4+1GXbTGxRmJhC1fj5hw+e0YrQtY/armzA4uVFeVkpG7H4O/PEeZ46sb9Q+Lrv5dcbd+zEAeakxHF//NcfWOt6T9EqX0jEHD74BJ59Qov54oVHbabTq57e8pObNRuUNiFtQL7IK0pofpAOp7IJfVmKusaysxILO6IxrQHfyk462dWi1Ks44Sam1kIC+s7AVplOUEY1GZ8Sn6wScfcJJ2P7fhu1IaNEanBEaHUb3QIIG3ghAfuK+Voy+ZZzefxAANz8fls17l9P7D6GUl+MRFMiw62fRY9zounfQDnUYejPOPp2JXFL7mKSSKj27mO+Xn+Dm6d3w925/vTG8u47Dt+cUhEZLSXEOWdEbSNzxNWW2um/yNTr1PFbbtUvlOd01IIJsBxqT9FI9lxVnnqLUWoh/n6uxFWZQlHkSjdaAd9fxOHuHk7jzy/p3ch7XgN6Y3IPIjtlEWUlxK0TdOHOvms3nT73AzmNHeP27+RSZzUwZOoLPn3qBLh1CeObTD5r9Gv26dMdkNLLj6OEay3YeU9uG9uzNnshjde4nxE9NhKdlZ9W5nr2VlytkF1jb5b2WdHGTCb+m+RdQAoxSFCUVQAixCIhsiZ0LIboBzwOLgRuVs/0W3xdCiIp1+qMm+z5XFKWy7+MnQohc4H4hxMeKohwGpgAWYIqiXPDx8ZNAKNBfUZS4irb/CiFygOeEEB8pipJzgW2ldmDVrmRyCmxcP6mTvUNptJn/3oLJVR0Lo7yshIQDK9i98B8N3j508Ew69JnI6rdnNXicHXuxFucTueEb0k/twVqUi0dQV/pMvZ9pT/zI5q8f4+TWn+rdR3lpKaf3ryTx8DqKc1Nx9gyk+9hbuOyW1/Hp1IfNXzlW4e6ldsxGjyA6jbqHxB3/w5qfitE9sMHbFmepp2ePToMpzjzbrUWjM+IWpD4lNzpYhUhLKEyPwbf7GLzDR5AReTYJbHD1xcUvDACTR6DDJPzKbEXErJtH6OiHCJ/49DntxcT+9RZ5CbsbtB/3kIF0nXI2KVxSnMOZXf8jO6bhVaH2kpukTjax4dOv8AgKYPIj91NWWsrBP1ay9sPPKSsto9ekcXaOsuUYPYIJHXM/CdvmY81LwegRZO+QHNYnPx8h0NeZayaE2zuURitMjSTr5EYsuUloDS54dh5O4IDZuIX059iih2t9GFOpuGJ8VfeQgRRnxla1a3RGXAMjAByuwu9SPZeV2YqI/etNOo18gLDxfz+nvZi4je+Ql7injq1r59NtIgBZJxv3ILM1BPr48tFjz/DT+tXc8u+zXa4/W7qYDx59mievv5XPlixudMXg+YJ9/QBIyqxZD1PZ1sGv7vd8kI8f982cQ0xSIlsPH2xWPK1t1c4kcvJtXD+5s71DuWhcxEV3bUom/BqporvsZGBxZbIPQFGUU0KIlcBVLfAys1C7W/9bOW+QMkWpGtq4cjqw86d1fB+4v2L5YSAXcAEuBy40Jem1qBV+BUII33Pa1wAPAMNRKxqrVCQW67TyHz3rW0VqA1HxefxvWQydg1y4dkKovcNptM2f34tWb8TJM5DQwVei1ZvQm1yxFtY/4LHB2YMh1/+LU1t/JDPOMZ8kn+vYmvOelh9cTfTmH5nz+hZG3PQqcXv+pNRadxVB2qndrP3o9mptUZu+Y9qTP9F9zE2c2PQ9aacadpHeFi61Y+4y+Wksuckk760/kXm+9OOrCRlxB51G3Ut5iZnchL3onTzoOPJedE4eAI3uZtYeJO7+iY7DrqfXzJeI0urJO3MYJ88guk97msoRLCq7YDmK8hIL5pwE8hL2UJgehc7gil/EdMLGP0nMujcoSK5/Qpqi9BOcXPUyGq0Bk2dHvMJHozW6gNBAI8YvtQebRU186J1MXPPvF9Dq1cvN8OFD+O7BJ9j5wyIiJoxBaC6OkWW6Xf4PLLlJJO2+8LheEmzcm8S+yAzeenwkWm37+9sf/flv1X7OjFpDcVYsnUbeS+CAOSTv+eGC22ZGraXDsFsJGXEX5SUW8hL3oXPyIGTEnVXnb63O8YajuFTPZeWlFiy5ieQl7qUo4wRagyt+PS+n89jHif3rTQpSalatXYhW74xn6Ags+SkUph1vxagb5trxkzEZjXy1fCk+Hp7Vlv25bTOPXXczk4cM58s/fwPAxckJk6H6e1OvU8/p529vsVkpMqvV+M4m9XrEarPViMFSMcSDs/HC1yxORhNL5r2Lq5MTM597nNKy+scHtZfI+Fy+/vMkYUGuXDexs73DkaRqZMKv8fwBJ+BULctqa2uKcNSut1F1rBMKlALnj156qqK9MrPzM3AvsEwIkQKsA5YAS89JHnYD+nHhLsl+jT0AyTGcOlPAqwuO4u1u5MW7+mLQO9YFthAajG4+1drKbBZKLAVVP6efOjuDV+yORYy+5xOmPb2UP/81AVtx3QN9D5r9TxCCA0vn1bleWxJCg8ndt1pbqc1Mibmg1vWtRTlEbljA4GueJaDrUJKObWz8iyoKh5Z9SMe+E+nYf0qbJ78uxWOujV/EVDw7D+XITw81qdq0zFrAscWP0W36i3Sd9lxVe17ifpJ2/0DHy+6krJ7kaHtkzk5g/3cP0nvWq/S/8ewzrrRja8hPPkbH4TdRai20Y4TVmbw60ePKNziz639knlhd1Z4du4Vesz+k06i/ceyXB+u90S2zFlCQrN5U5iXuJfvURiKu+QCdyYPE7Z+36jE0l86gdmnqPuayqmQfgMnVhc5DB3Fi41ZyklPwDulgrxBbjF/v6XiGDefw93MdvorcngqKbHz52zGmjuhIr/CLZwbLlH0/ETLsdrw6j6gz4VdmLSTyt6foOvUfhE8+OzlH/pmDJO9dSMjw2ymz2b+r57ku1XOZybMT3ae/xpk935AVvaaqPSduKxFXv0/HkQ9w/LeHG5ys9Aofg0ZnJNsBqvsAIkLVyvj1H1y4S3aA99lr8/888Rx3Tp9Z63qZyzZU+3nByj+4a97LABRXPPgxGmp2cTUZ1QRisbX2qlijwcDSee8xpEcv7pj3ElsPH7hgrPZ26kw+r359CG93Ay/e0x+DvnljUUtnyQq/liETfm3rQm/bVjszKIpiFkKMRR2T7wrUSr/bgLVCiOkV3Xw1qBV8715gNzUGV1AUxbO+1171fIT8mNpRTFIBr8w/jLNJy6v39cfHw/GeHDt7B3PN67uqtcXsWMSOby48u2HMjsV0HjqLjgOmE7P9wlVS3h370GXkjRxe9i4GFy8MLuoskaaKBKPJ3Q9Xv84U5yRTXlrz6WNrcfHpwI3v7K/WFr31JzbPf+SC21TOXmtya/pNUmFmQrP30VSX4jGfT2j1dJ7wKDmxOygpysLkqSY6DK7q8xStwQWTZwdKzHmU1ZG8Ks6M5dB3d2Hy7IDB1RdbYSaW3CRCx6qVJ+bshNY/GDvIidvD1vcvx8WvCwYXT4pzkrDmpdLvBjUBWJQRW88e2o5/75lodEZy4rdXa1fKbOQl7sO/1wwMrv7YClIvsIfalZhzyE8+hG/3yZzZOR+l3HGrHVx91M+cs6dHjWUuXp4AWAvbf3JaaPWET3qC7Jht2IqyMHmFAGB0VbupaY2umLxCKCnOrfNzfSn4cWU0FmsZ00Z2Ijnj7N/eWlKOAiRnFKHXafDzcqxq3foo5WXYirKqqvTqYs6K48jC+zB6BGNw8cVWlIk1L5lOo+5Xl+c41vn7Uj2X+fe6Eo3OSO7pmsedf2YffhFXYHD1w9bA8XJ9uk1EKS8l69TGVoi28SpGh+K21/5JSmZmrevEJp+dbOutH7/h+9XVJwt79+EnAfj7f6p3NEvOOls7klzZbde3Zt1IZVtSRs0xKyuTfZOHDOeeN//FD2tW1FjHUcScyeflLw7gYtLx2gOD8PG4+HpZSO2fTPg1XjrqmHi1TRVU3/RBOYBnLe3n97OMQU0C9gQuNCjRadS/Xxfg5DntXSraT1c2VHQLXl/x7+9CiGeAN4HxFW0xgJOiKOvqiV9qJ2KSCnj5y8M4GbW8dl9//L0c8wvInJfBug9uPK+t7gtHnUE9FqOLZ53rOXt3QGg09J/5NP1nPl1j+bAbXwdgxbzpZCc0vGtGc5nz0lnxVvWJQ4pz6z5m94Dwim2bPi9Q1T7yW2xuoQa7FI/5fBqdEYOzF95dRuHdZVSN5f69L8e/9+XEbfwPyXsX1rs/S24Sltyz4+t4hY2g1FpIfnLbvZftoSgjhqKKP6fQ6vEOH05R5mmKs07XvWEbMjiryS4halZUV3ZBrm1ZQ2i0RoRGHQC/1JLf9CBbmX/XcFi9nsKsmkMvVLY5ebi3dVgtTqMzYnDxxqfrGHy6jqmxPKDPFQT0uYLY9R9c8t1907PNWGxlPPnutlqXz/33BkKD3Pj0+fY1tqPQ6jG4+lGY2vCumta8ZKx5yVU/e3YeRqm1kIJkxxiHtNKlei7T13HcaCqPu2G1Gk5enXH26UJuwm5KLbktFWKznDyjJpYzc3NZv29XPWtDZHwskfHVH6rlFKh/s7q2PxJ7EovVymV9+tVYNqK32rb3RPXPTWWyb+rQy7jv7ddYsOKPeuOzl5gz+bz0xQGcjGqyz7+dPaxoD8pkiV+LkAm/RlIUpUwIsQ6YLYR49pxJO7oC0+vZPAbwEEL0q5hQAyFEEHDNeev9jpqQe1kIccO54/gJIURFV9wVwDzgceChc7Z9rOK/yyvW91EU5fxpjQ5W/LcyC/QL8KIQYryiKBvPXbFiTL+sc7r/Sg4utqKyz2RQK/sCvB33C6i81Epq1JYa7VqDE0IISq3Vu7cIoaH7uDsByIg7WzEmNDrc/EIptZkpzlEvorPiD7L5i/tq7Dug+2X0GH8Xx9d+Tmbcfgoz2zZRUFZiJfn45hrtQqNFZ3Su0c3VxTuYiIl3YinIIu3U2YGihVaHu39nSq1mirLPJn6MLl5Yi6rPsaPRGRg0S505MuHAatrapXjM5ysvMdc6K6/eyZMuU54mJ24HaUeWUZShjtKgd/FBZ3TBmp9W74zUQQOvxcWvCwnbv6pz0Pj2wOQRhEZvwpydWG/VR7cpT2Bw8SJ61dttFF3DmHMTcQ8ZiE+3CaQdWVrVrjU44xE6jFJrAdaKihi9iy8anRFrfipUzKulM3lQaqk5XIHJMwS34L5Y8lMc7gb5fOHDh7Dl6+84sWkbQ66dhcFJvdwoys4hbvc+PIMD8Qxq+IQ1jqq8xEzkb8/WaNc7e9L18n+QHbONtEN/UJShPpdVP9euWPNTGzXT/MXg2ildmTC0ZhfuH1ZEk5pVzN9vG4CLk94OkTWMzuRe6+eu42V3o9HqyInbUdWmd/ZGa3TBVpBe7985oP81OPuGc2bngqrZ1h3FpXous+Sdwb3DALy7TCD92O9V7Vq9M54dh9Y8bq0Ba0Fa1XGfy6f7JMAxJuuotOivNcyb+zD/uvsBNh7Yi8VW/T3q7uKKxWbFVlLSrNcpMpv5c/tmZo+dSL8u3TkcEw2oYwLee+U1RCeeZvfxs0lug17PktfVZN8D77zOV8uWNOv1W1NsUgEvf3kAk1HLaw8Mcuh7LUmSCb+meQXYDmwTQvwXtRrvYdRqvAF1bPcTaiJviRDiI8AZeBCIBgZVrqQoykkhxJvAP4CNQoilqOPyXQYcAeYpinJICPEN8DchhBewFRgN3AR8pSjKkYrdvVjRpXcFEI86Ht/fgDMV2wC8BVwNrBZCfI2aEHQH+gNzALeK13dYwQNmYvIKBsDg4oVGqyd8wgMAWHKSST7ouE+IGmLD/jQyctQLwbyiEkrLFBatVxNVfl4mJgwKACA9x8LL8w9TaC5lxsgORJ3OJ+p09YupEX18MRkce3wJd/9wpvz9FxL2Lyc/LQZbUS5OnoF0HjoLj8CuxOxYRMY5Y7I5ewUy81+bSYveztr3rgPAnJdGwv6a89TojC4AZMbtr3W5vehNLtzw9j5O719JbnI01uJcPAK70mPcreiNLmz4/H7KzknmuHgFcd0bO0iJ2sby/5tV1X7533+mODeVzPhDFOem4ewZQNeR1+ER2IVja78kI85xxkG5lI5ZKS8jK3pjjfbKWXotucnVloeOeYCAPldw5OeHyU88G3/E7Hew5iWrM/YqCp6dh+HTbRzZMds4s/Ob1j6MJgkacBUmT/X8rK84P4eNV7uwWXKTSTn4Z9W6fa59A++wYWx+ZzKW3LMVMCMeXEx23G6Ks06j0Rrw7zUR7/ARJO5ZRPKBpW16PPXJOLYMn64TCB5yGyavUIrSotAaXfHtMQWDszcJ2/9bNfZT57GP4RbUh6OL7sNWqJYuBvafg1twf/IT92EtTAchcPLshHfXcQiNjsQdX9jz8BrE5OrCqDtuZuPnX/PLc68QMWks5aWlHF21nrLSUsbee0fVupnxCcTtUR/gpESpN4QnNm0jJVL9/35XTMXo4tz2B9EASnkZmSdq3shXztJryU2qtjxs/MME9LuKwz/cT17C2Ymk3DsOxKOjehlYOWNr8ODrKbWo3YATt3/VasfQXH/tPkN6tjpIf16hlZJShZ9WqQlOf28nJg5TuzlHhHkBXjW2X7Y5nvRsM6MHBrdZzE3RYdituAb2Iv/MQawFaWj1Tnh2Ho5Hx0EUpBwn9eBvVet2GjUXv16Xc/yXx8lPOjupRY+r38Cal4I5+zQoCh6dhuDddQw5cTtI2uN4FaCX6rks/fgyvMPHETz4Fpy8OlGYfgKd0RWfbpPQO3uTuPPLquMOHf0IboG9OfbLg9iKqvcmEBo9XmFjsBVnkZ/U+tcht06bQWiAeu7x8/TCoNfzwu33AnA6LYXvV6vXvEkZ6Tz43jzmP/MSkd//xnerl3M6LQU/Ty/6hndl1pjx9LptDqdTU5od0z/++zGTBg9jzXuf8v6iH8gvKmTuVbPp4OvHjGcfrbbuDy/NY/qIUazds5Niq4Vbpl5RbfnhmJMciTlJa9mwL+Wcey2beq+1Lg6ouNcarP5u03PMvPTFAQrNpVw5qiNR8blExedW29eIvv4Of6/VHsgCv5YhE35NoCjKPiHEdOAd4FUgEXgJiEDthnuh7bKEENegzqz7FhCHmtTrxjkJv4p1nxdCxKFW780DioADqLPpVrq3Yh93os60m1QRx7kzFPwBdAbuAnyBzIp9vKwoSl7FaxVVJAVfqNjPPajdj6OAZ1EnEHFoIUPm4B0+rFpb9ylqsWN27O52n/BbtyeFY7HVn5L+uCYegN7hHlUJv7RsCwXFam72p3W1V679t/NwTN6O/SVUnJNM3K5f8e86nI4DLkdvcsVmLiAn8ShHVnxA/G7HferXVKU2C/F7l+EXPojQQdPRG12wFGaTfGwzh1d83OCkVdzePwkdNJ1ek+/F6OxBia2YrNNH2LfkTWJ3Odbv7VI85uYqSD6Kb89J+PdWC8qLs08Ts+4dUg/97rCzHXYYPAfvsOrn526TK87PcburJfwuJDfxIH49J2ByD0ApL6MgNYrDi54i9bDjje1jK8og6s9nCBpwPW7BffEOH015qY3i7DiSdi8g9/TOOrfPS9yL3tkHz7BR6J08QGgoKc4iN247aUd/x5Kb2EZH0jx9pk7Eyd2N/UuWsWvhrwghCOzRlalPPERQRPeq9TJi49m18Jdq20auP3up02PcKIdN+LUUz9ChhI6pXpEeMvy2qv935ITfmh0JHDlVvev2d8tPANC3q3dVwq+9yz9zCCfvzvhFTEVn8kBRyrDkJpGwfT4p+xehlNVfDVWYchyfbhPwi7gcAHPOaeI2fEDakT8d8vx9qZ7LSooyObHiOQL7XYdbUF+8wkZRXmrDnBNP0t5vyUuovxssgGfocHRGV1IPr26Tv+89M2YxfuCQam2vzVU7gW08sLcq4QewYMUfRCee5qkbb+f+q+fg6epGZl4uJxLieXH+Z6Rmn985rGlikhIZ9be7+L/7H+W5W+7CoNexPzqKy596uEZ34CE9egEwZegIpgwdUWNfr3z9easm/NbtTuZobG61th9Wq12Z+4R7ViX81Hst9fO+cG1crfv6IswTk6z6kxyEkD01W05FJV5vRVG62TsWR3ApTtoROqzmGD6Xgn2rHKdSrq1YLG030YdkXxF9ute/0kWmKDen/pUuQr7hPewdQpvbNvx5e4fQ5gb88aC9Q7CLoMHta3y8lpAZub/+lS5CBjdPe4fQ5oTWsR9mt4ZB82PsHYJdRD59mb1DaHM9Z34q7B1DW/vXDOc2zSW8vLz4ovwdN22kVQkhhOm8n7uhzoK70S4BSZIkSZIkSZIkSZIkSRKyS2+TCCF0QGzFGHqxqF1mHwBsqF11JUmSJEmSJEmSJEmSJMkuZMKvacqANagTZAQCVtRJPF5QFKX1BheQJEmSJEmSJEmSJEm6iMlJO1qGTPg1gaIOfHinveOQJEmSJEmSJEmSJEmSpPPJhJ8kSZIkSZIkSZIkSZLkEModb/LydklO2iFJkiRJkiRJkiRJkiRJFxFZ4SdJkiRJkiRJkiRJkiQ5hDJFDuLXEmSFnyRJkiRJkiRJkiRJkiRdRGSFnyRJkiRJkiRJkiRJkuQQ5Cy9LUNW+EmSJEmSJEmSJEmSJEnSRURW+EmtJqBHb3uH0OYCek2ydwh2YVm6xN4htLnOnfztHUKbc/W59I4ZwOjpY+8Q2pzO5GTvEOwioO9oe4fQ5sbsf8feIbS5Mt8ge4dgF54dB9g7hDan0RvsHYJdZEUfsncIbS4v/rS9Q2hzkU+Ps3cIdhHx9g57h9DmlJn2jqDtyVl6W4as8JMkSZIkSZIkSZIkSZKki4is8JMkSZIkSZIkSZIkSZIcghzDr2XICj9JkiRJkiRJkiRJkiRJuojICj9JkiRJkiRJkiRJkiTJIcgKv5YhK/wkSZIkSZIkSZIkSZIk6SIiK/wkSZIkSZIkSZIkSZIkh1CmyBK/liAr/CRJkiRJkiRJkiRJkiTpIiITfpIkSZIkSZIkSZIkSZJ0EZFdeiVJkiRJkiRJkiRJkiSHUF5u7wguDg6d8BNCNLTjdpiiKPEt8HpLgYlAhKIoSect8wZOAEcVRZnQ3NdqZFyDgKeAsYA/UADsBb4FFiqKUl6xngJ8qCjK47Xs43Hgfc75XQkhFgB3nLNaIZAK7AG+UxRlZascUCvQmTwIGnAD7iGD0Jk8KDXnkpuwm9SDP1NWUmzv8JolISmTVRsOsftgDEkp2dhKSukQ6M3EUb254erLcDIZAFAUhdUbD7NtzwkiTyWTmVWAp7sz3cIDufP6sfTu0dHOR9I4g2Y9zaBZz9S6bNdPL3Nk1af17qNj/yn0HH873h174eTmS1mpjYKMBE5uX0TUhgWUlVhbOuxGc/YJJbD/Vfh0GYmTd0c0OiPm7ETSjq0mYcd3lJeY692Hf+9p+HYbg1twL1z8wtFo9Wx9bwqW3OQ2OIKmGfHYhlrby2xm9nx2RZ3bunfoT69rP6hznaOLHqEw5WhTw2sVGp0Jv4gr8AobhcHVH6WsBEt+ClnRa8mO2Vjntt5dxhM6+uE61zm6+D5KirNbMOKWozW60WHITRXH7kdZSTHmrHjO7FpAQR1/J72LD349p+LRaQgmzxC0Bmes+Wnknt5Nyv6fKLXkt+FRNM2PfxwgOj6Tk3GZpGQUEODrysIPbr7g+rsOJbBo+WHik3IwW0rw9XLhskGh3DCjH94ezm0YeePoTB4E9r8O9w4D0Zk8KbXkkpewm9RDixv0Pdx1yku4BvauddmJ5f/AnB3b0iG3GY3OhH+fq/DuMlb97JeXYslLIjNyNVkn19s7vCZLSMpi9aYj7D4YR3JqDlZbKR0CvZg4KoLrrxpWdX0CcDw6idWbjnIiJoVT8WmYLSU8/8hVzJjU345H0DQ/rzrBqYRcTiXkkJpZjL+3M9/Mu7xB237121F+WRONyahlyYdXt3KkzRM8+BY6DLnlgsvLy0rZN3/mBZcLjZZOox7Exa8bBld/tAZnSoqyKMqIJuXAIoqzHPMz3dzrMp3JnaABM/HtPhYXv3D0zl5Y8lLIid9L3MbPseanttGRNN0vf8UTk1RAzJl80rIt+HuZ+PL5UTXWs5WUsXF/KnuOZxKfUkhugQ0vdwPdO3lww+QwOga4tGqcz916N4O692RwjwjCg0OIT0km7PoZrfqaDdG9YyhvPvgY4wYMxqDTsz86kpe//pwN+/dUW2/sgMFcP2EKY/sPIjQwCGtJCdGJp/nPrz/z0/pVdopeutg4dMIPuO28nx8HQoEnzmvPaKHXewQ4DnwIXHvesjcBN+CBFnqtBhFC3A98CiQD3wGnAHdgKvA94FGxvKmKgfsr/t8ZCAdmAzcJIX4DblQUpaQZ+291OpM73We8gd7Ji6zotZhzE3Hy7Ihvj6m4BvQieuULKGU2e4fZZMvW7ufXFbsZPawn08b1Q6vTsv9wHP/9fj3rtx7ly3fuw2TUYysp5V/v/Uq38ECmjOlDUIAXWTkFLFm5l7lPz+elJ2Zz+YT2d2G948d/Yi3IqtaWGX+oQdt6hUSglJdxYvMPmHPT0RpMBHYfwWU3v0anfpNZ+c51rRFyowQPmk3IsJvIiNpA6uFllJeV4hU2jK6THyOgz+Xs+eImykvrTkx2HHYj7iH9KEw9gTk7ERe/8DaKvnnykw6RfmRZtTalvKze7cw5CZxa9XqNdqEzED7xSUoseRSlRbZYnC1D0GXyC7j4dSc7ZhMZkSvR6Ix4hY0mdPTDmDxCSN7//QW3Lkw7TvyWD2u065286DDkdoqzYh022Wdw8yfimnfR6p3IOL4KS+4ZtAYXnH3D0Lv61rmtV+fL6DDsNnLjd5FyYBFlNjOuAT0J7D8bn27jObb4IUqKc9roSJpm/qI9uLsa6dbZl8Liur+Llm2I5L2vttA9zJcbr+yPk1FPVGwGv646wtY9ccx/41qcTPo2irzhdCZ3uk9/DZ2TN1kn12HJTcTk2RGf7lNxCYjg5KqXGvQ9XGrJJ2nvNzXabYVprRF2GxF0nf4Krv49yTr5F+nHlqHRGfHuMpbO4x/H5BVC0u6ax9weLF9/iF9X7GX0sG5MHdsHnU7D/iOn+eKHjfy17ThfvHkXRqP6ft2x7xS/rdxLpw4+dO0cwJGoM3aOvukWLD2Gm4uBrh09KSxu+CVyTGIuS9adxMmoQ8HxB6PPiduGNb/mg0Mn7zCCBlxLXsKuOrcXGh0uft0oTD2OteAvymxmDG5++HafQsQ17xO94iUKkht2PdeWmntd5hHSj27TniYnbheJuxZSUpyDq383Ogy5joDe09g7/1aKMmLa8Iga77uVMbg56wjv4E6RufSC66XnWPjklyh6hXkweWgw3h5GUrPMrNpxhh1H0nn53gH06+rdanG+cf8jZOXlsj86Ck9Xt1Z7ncYIDw5h+2cLKC0r460fvyGvsIC5V81m9bufMP2pR1i/7+zn5s0HHiXEL4AlWzZwJOYkLk5O3DBxKgtfeYOJg4dy31uv2vFI7K/c8U+T7YJDJ/wURal29yOEuBbwPb+9BV8vUQjxEvCeEGJ6ZYWbEOIy4B7g34qinGiN1z6XEMJFUZQiIcRI4BNgCzBDUZSic1Z7XwgxGghu5suV1PJ7fh61GvBRYB7wdDNfo1UF9J2N0dWf+M3vkxO3raq9KOMEncc+gX/vq0g7/KsdI2yeCaN6c/t1Y3F1MVW1zZ4+lI7B3ixYtJk/1+7nuiuHo9Vq+GTeXQzqG1Zt+6unDuHmh/7DR1+vYuq4vmg07WvoztP7V1CYmdikbQ8v/6hG2/F187EUZNFr0t34hQ0kI+5Ac0NslrRja4jb/CVl1sKqtqS9izBnJxA27n6CB83hzO4f69zH0d+ex1aQjlJeRo8ZL7SbhJ81L4XME+savV1JcU6t2/l0n4jQaMmMXNOgxGFbcvbrhmtABOnHl5G0Z0FVe+aJ1UTM+hCfHlPqTPjZCtOxFabXaA/ocw0AWSf/avGYW0qXKf9ACC1HFja+ArEg5QgHv7mlWlIv4/gKCtMiCZ/4d4IGXkfCti9aOuQW9f17NxLs7w7A3c8txmy5cIJg0fLD+Hg689GLMzEY1Eu0KydG4OXhxA+/H2Df0SRGD+ncFmE3SkCfazC4+hO/5UNy47dXtRdlnKDzmMfw73UlaUd+q3c/5aUWcuK2tmaobc7Fvztugb1JO/I7Z3bOr2rPOL6C3td9hm/Py9ttwm/8yJ7cNmdkteuTay4fTMdgL75ZvI0/1x3k2hlD1fbpg7n5GrVXwobtke064ff1q9MI8lMrlx749zrMlgsnRCqVlSt8+P1+hvQJoNhcyskEx35QAWDOjsecHV+jPXSMWombEbWmzu3LS60c/+2xGu0Zx1fQ7+ZvCOw/2yETfs29LivKjGXHR1dizql+7ZoZvYlBd35F+MSHOfLz+bUrjuW/z40k0McJgEfe2YnFVvs1lbuLgfcfH0Z4h+rJtnGDAnji/d0sWH6K9x4b1mpxhl9/JXEpaqe8I98sxtWp9argN3z0JQATHp1b53pv3P8Inq5uDL73Zg6digbg29XLOPbtr3zy5HP0vOWaqnWf/fwjth4+QPk5fVc/XPwjGz76krlXzebDxT9yLM6xk8OS42tfd/61EEJohBBPCSEihRBWIUSKEOJjIYTreespQogPhBBzhBDHKtY9JoQ4vwb/I+AA8IkQwkkIoQU+A04Cb1Tsa6QQYq0QIl8IUSSEWCeEGHze6/UTQiwQQsQKISxCiFQhxNdCCJ/z1nulIrYeQoifhRB5QGXJy0uAAtx2XrIPAEVRtiqKsqjpv73aVXQRfgI4BjwkhPBs6ddoSW6BfSgvtVZL9gHkxG2nvNSKT9c27YHd4iK6dah2MV1p0pi+AMSeVisfdFptjWQfgLeXKwP7dCYnt4icvBpvo3ZBb3JFaLQttr/KBKLBxbPF9tlUBcnHql1UVko9ovaodw3oWu8+rHkpDpfgaiih0aHR13x/N4V/H7UbR/rRFS2yv5ak1asXzucnvJTyUkqt+ZSXWpq0X+9uE9XzX+zmZsfYGtyC++Ie3JeUA4soKc5GaLRodMYGb2/OPl1rBV/WyY2AWmni6CqTfQ1RbLbh6mKsSvZV8vVUb2JMRsd8Tusa0JvyUmu1ZB9AbvwOyktteHcZ14i9CTQVn5eLgdag/u1KiqtXqivlpZRa8uut4HZkEV2Da78+GaUmhGITznbA8fZ0rdbFtz2rTPY1xh9/nSIhpYAHbxjQ8gG1IbU6dRy2wgzyEvc1aR8l5jyUMhs6o2v9K9tBc6/LLLnJNZJ9ANmxO7EV5+LqX/91nb1VJvvq4+6ir5HsA+gU4EpooCsJqa1731GZ7GuoSYOHs/rdT8lZsRnzup0cWvAz9199fqe+pnM2mZg5ahwbD+6tSvYBFJnNzF+2hB6dOjM04uzQFZsP7quW7AN1iKZfNqoPtfuEO/57pTWVK23772LlmFeOjfMVcDPwNfAB0A14GOglhJisKMq5f75xwHWoXWALUSvYfhVCdFIUJQtAUZQyIcR9wC7gRSAd6A9MVBTFKoSYDKwAdqIm5DTAfcBmIcRQRVGOV7zWFNTusf9DHRevd8V6vYUQI86LC+A3IBJ4FigRQjgDk4BNiqI0przJJISorY9Uo65OFEUpF0IsBF4DRgHLG7N9WxJaPeW1dhVSKC+zYXQLRGt0o8xa0OaxtaaMzDxAvYiuT3pWHnqdttYLc0c3+9VNGJzcKC8rJSN2Pwf+eI8zRxo35pHe5IJGZ8Tg5EZAt2H0m/EIloIsMmKbdrHaFkweAQDYCrPqWbP98u46Dt+eUxAaLSXFOWRFbyBxx9eU2Rp/gWh0D8Q9ZAD5SYex5DatIrQ1FWeeotRaiH+fq7EVZlCUeRKN1oB31/E4e4eTuPPLRu/TNaA3JvcgsmM2OexYpZ6hwwGwFaTTfcareIYOQ2i0mHPPkLT7O7KimzZ+mcHVD4ASs+NXyTTG0H4dWb0lms9+2MEV43viZFK79H63dD/9ewYxsHdzi/pbh9DqKC+rrXKxcd/Demdv+t30DRqdkbJSCwXJh0k5sLDWboXtRVF6NKXWQgL6zcFakE5RejQanRGf7hNx9u1CwtbmjMrimNKz1LE1vT1bd/yu9iItq5hv/zzOLTMiCPBx3HE4G8IrfAw6owvJR/8ApYEj6guNmtwTWoyuvgT2n4PW4Exuwt7WDbaFNfe6TGt0RWdwoSj9ZEuG5ZDKyxWyC6x4ujpOkn/uVbP5/KkX2HnsCK9/N58is5kpQ0fw+VMv0KVDCM98+kGzX6Nfl+6YjEZ2HD1cY9nOY2rb0J692RN5rM79hPj5A5CWffHeA0htp10n/IQQY4A7gWsVRfn1nPY9wE/ANODcES8jUCfkiKtYbwNwCLgJ+E/lSoqi7BVCfII6UYYV+FZRlA1CCA1qtd9qRVGuOuf1vgKiUBOAN1Y0f6ooyrvnxbsTWAiMRu2me659iqLcfs66/VD/Po0ddf5+zo7J11yVZ6MuLbS/VmHJTcQzdAROXp0x58RXtTt5dUZnVJ86GVx8MV9ECb+ysnK+/nkTWq2GqeP61bnu9r3RHI9O4vIJ/TEaHG/spwuxFucTueEb0k/twVqUi0dQV/pMvZ9pT/zI5q8f4+TWnxq8r7H3fEzY0KqPLOkxe9n27bPYih10wH+hIWzcA5SXlZB62GFz7c1SmBpJ1smNWHKT0Bpc8Ow8nMABs3EL6c+xRQ9TXtK4ije/XtMRQkP6Mcer7gMosxUR+9ebdBr5AGHj/35OezFxG98hL3FPHVvXzqfbRACHHvTf5BkCQNiEJ7DkJRGz7k2EVk/QgGvpOvUfCK2OzMjVjd5vyDB1vqnMyLq7lLU3D902Eou1lF9XH2XxyiNV7ZeP7c6Td49F66BDMlhyz+AZ2gEnr1DMOaer2p28QquqeOr7HrYWZlCYcQJLTgKKUo6Lb1d8e1yOW2AfTq5+ySET+Q1RZisiZs2rhI55hC6TnzunvZiYdf9H3umddoyu5ZWVlbNg0Va0Wg1TxvaxdzgO4T8/HiDQ14XZk9t/tY5fz6koSjkZJxp+7nXy7Eif6z+r+rnUWkjygZ9JOfBza4TYOlrguixs3P1odHpSDvzewsE5nlU7k8jJt3H95M72DgWAQB/f/2/vruOsqLsHjn/O0t0WKEgotmI3INi/x37sjsfu1gexMDAfu1ts7EBFxQ5ARQUkpLs7Fs7vjzOXvXv3bgD3zuzMnvfrta/lzszCuezdvTNnzvcc/nfRlbzy+Sccf9O1q7Y/8vbr3HfhFVz67xN4pO/rq10xmGmD5nYzcuKMkuMFUttaBsm80qzfrAVn/esIRk0czze//7pW8cSdT+nNjVgn/LDBGrOArzKq2gYAK4DOFE/4fZJK9gGo6u8iMg+rxMt0HVYNWBtIXZ1tA7QHbshSRfd18O+l/u5VI5xEpDZQH6sKBOhEyYTfoxmPU2uAVjdL9RaWlMx0OHDOav5dqXr2ErXaIjKnvC8e9OwRq/nPrZlpf31Aow13pM3elzLx52dWDe1oueMprFyxnIJqNVZrCVkc3PfkR/wxbDxnn9SN1q1Kb3o/ftJMbrznTVo0a8iFp1dsglxl8We/x4pv+PUT/h7wMkfc+jW7HHsz//z8HoVLK1YJNuid3gz94llqN2jGBpvtQdMNN6d2/fw1EV5bmx5wNY032o6Rn97Lopljog4nL/549dxij2cM68eimaPZaLczWG/bI5j080sV/8ukgBab70/h0gXMCpZ6VkYrC5ewZM545o7/hYXTh1OtZn1adNyfNntdzOj+dzB/csk7wqWpVqMujVvvwpJ5k1kw9a/yvyAiqeWMK5YvZmjfy9GV1utq9uhv2fbEF9hwl9OCpF3F11Kst+2RNOuwN1P/eJ95E3/NQ9TRqV6tgHWa12ePHdqw23atqVWrOj//PoGPvxpOQUEBl5+xV9QhZjV92Ic02nBHWu91MRN/fm7V0I6WO5zMyhWFFFSrTkG1sis9xn9f/NRl7rgfmTthIO2730DLHU5i1GclB/XExYrlS1g8exxzxv7EwmlDqVarAetsfhBtu17OyH63MD9Br+P7n+rHH8Mn8J8TutC6ZbPyvyDhvvx5PAP/mspdl+9NtWqVM2FfUbUbtaTB+lsyd8Jgls2v+CCdpfOnMPz9a5GC6tRqtAHNOnShWs16FFSrEZsl7Wt7XrbO5vvSerdTmDHiayYN7pv7ACuRoWPm8PR7I9h4/foc1bVN1OEAcGTnbtSuVYunPnibZo0aF9v33rcDuOio4+i2w8488Z71mq1Xpw61axa/dqxR3dImmV+/ZNlSFi62y/66tW0l1dJlJVeeLVlqr/W6tUpfbVWnVm369rqb+nXq8K+rL6ZwRfn9QZ0rT9wTfh2AppQ+pbdFxuNxWY6ZDTTJ3Kiq80VkONBYVWek/XsApV2JrspDi0hT4Aas4i8zld8oy9f+k/E4VXq0uiOHxqtqiW72IrImt1lTa0UrdWncwmlDGTPgPlrtdBrtul0H2KTPmSM+p3rtCTRuvTMrli8u52+Jj8de/Jw33v+RQ/bbgZOPKv3ib9KU2Vxw3bMIwj09T6RJo8q3tEakgNoNiycsC5ctZvni7C+5pQtnM/SLZ9n+sKtYt/2OTPzzywr9O7MnDGU2NrV19I996dj5JPa77BU+6PUvpo78aa2eQ6617XoBG+5yPBN+fo0xXz9Z/hckyOSBr9Bqp5No0maX1Ur4NW69I7UarMPUIe9W2ouH2o03YpMDbmHCz88x8++iyojZ/3zDZofcy4a7nc1fb51f4SVSTdruSUH1WsyqxNV9wKrvx8y/v1iV7ANYsXQBs8d8T4uO+1K7yYYsmZ3t7bmkFpsfwEa7n8XsMT8wdsADeYk5KitXKlfd+SErVioP9PgXIgLA3ju1pWH9Wrzy/m902aUt22/ZKuJIS1o4bRhjvr6fVjueQrt9rgGC9+GR/ak+dwKNN9ppjd6HF04bxoJpQ6m/7hZItRpo1mXDlVvtJq3p+K87Gf/Dk8wYWnQPetbIAWxx5IO03vN8/nj1rIovj6zEHn/pS9788BcO2Xc7Tjpy96jDidz8hct47LXf2W+3NmzeLv7Jz+Yd9wNgxrDVq8peWbi06ObMeLvBt8URD1B73+v4+8MeOY4y99b2vKxZhz3Z8sg7mDf5L4a8dln5XxBjIyfM4+anf6Npw5r89/RtqFkjd/2318Zmra3f7+f3PVbqMes2LfoZffCSqznlgH9lPW7G+18Ue/zsR+9yaq8bAFi0xFan1KpZ8gZX7VqWQFy0NPsKllo1a/J2r3vYYdPNOblXD775PdqhgpXBihId0NyaiHvCrwCYDJxUyv7Mpi+ldbWX1fj3wAZalLfU9jVgN6A38CtWLVeAVRxmu8WXeSY8CigEolwPkfq3R2buUNXG5X3x4OeODO2ndM7Y75kz7kfqNN6Ighp1WDpvIoVL5rHJQbehKwtZOm9yWKHk1ZMv9+fZV7/ioG7bcdV5/1fqcZOnzua8655h0ZJlPHDLKbRvs26IUVZcvWYtOeauQcW2/f3NKwx48oJSvyY1cKN2gzWv0Bv53RvsdtKddOx6cqVK+LXtci5tO5/NpEFvMey9G6MOJ3S6cgXLFs6kep1s90RK12KLAwGY9kflXf68zuYHU1C9FnPGFh9qoCuWMW/CQFpsdiA167eocNVEsw5d0ZWFzBz5ZR6izZ1lC+x+WbbpvMsX2raKNm5vsdn+bNzlEuaOG8iID2+M7aCa0gz5ewpDhk/h7ON2WZXsS+m8c1teef83fhs6uVIm/ADmjvuBuePT34cnUbhkHh0OuNXeh+dPWaO/d9mC6ch6W1CtZn0KY9izcd2tDqGgei1mjy4+WExXLGXu+J9ZZ4v/o2b9dVi2hv8/lcVTfb7iude/4aB9tuGKcw6MOpxK4aX3h7JkWSH779GGSdOKhkAsW74CVZg0bQE1qhfQomkM+vpJAc036cryxXOZ/c935R9fBpvG/S3rb/dvajVcj6XzKu9rf23Py5q134Otj7mfBdNGMvi5M1lRwZUpcTRqwjxueHww9WpX55azO9GsUeXpG556Tz3xluuZPGNG1mNGTyqaHH7ny8/x4ifFW8Tcff6lAFz24D3Ftk+aWVR3NCm1bLd5Zs1R0baJ06eV2JdK9nXbYWdOv+NGXupXOdvTuHiKe8JvFNAF+FpVwyjrSM3FnpOtii5FRJpgAzduUNWb0rZ3KO1rMqnqwqDHYBcRaaWqE8r9ohwK+hUeAywCvi3n8MpBVxbr4Ve9dmPqNt2YBVP+QrMO9YiXJ1/uz1N9vuTArtty7QWHlLggTJk8dTbnXvsMCxcu4X+3nMKm7dYPOdKKWzx3Gh/eWXzp96I5ZZ/4NVy3bfC1pRX2lq+geg0KCqpRq16J4t7ItO1yLm27nMekwW/z1zuV/453Pki1GtSs34IFUyq+RLV6ncY02XhXFk4fycJpf5f/BRGpUdcS1ParNUMwgdqGwpevTpM21G3WjjnjfqJwyZxchZgXC6YNY13+b9WQjXQ161t17/LFc8r9e1pstj8bd72UeeMH8feHPdCV8av0Ks+MWXYhmDmxD2DFCrt/tqKyj5FTLdbDr3rtRtRt2oYFU4eu8ftwrYbroSsLs07NjIMa9axqJNvPfupnPpdT6KPwVJ+vePrVrzmgy9Zcfd7BpZ6fVDXTZi1iydIVXHzHl1n3n96jH603aMijPbqFG9gaaNx6Z2rUbcqUIW8Xq9ZeU6lWO9VrNWAplTPht7bnZc3a78HWx/6PRTP+YdBzZ1C4pJL2jc6BURPm0ePxwdSpZcm+dZpUrknrIybYKoIZc+bw+cAfyz1+6JjRDB0zuti22fPt+1fW1w8ZPYIlS5ey65Yl+6vvsoVt+2V48XPcVLJv3x135azet/Dsh++WG19VUdlPeeIi3s0k4A2gJnB15g4RqSUiDUt+yVoZBIwGLg+m6Gb+m6krmlTZQeYZz8Wr+e/dhH2Pnivl39tNRP69mn9nuYJk373YZOEHVXVurv+N/BNa7XwaSAFThrxZ/uGV3FN9vuCpPl+yf5dtuO6iQykopXH75GlzOO/aZ1iwcAn33XQyHdtXzomOKSuWL2XSXwOKfcyZ9DdSUI0adUquZq/XdAM263oKS+bPZOrIoiEHUq06jdZvT72mLYsdX6dR9sa4W3Q/E7DhHZXBxp3PoW2X85j86zv89fb1UEoJe836zanbfGMKalSeu6Zronrt7L+aN9z1NAqqVWf2P9+v2lajblNqN9mw1D6cLTbbl4JqNSrtsI6UJXPtnk3Tdl2Kba9Woy6NN9yRwqXzV1VA1ajXnFoNN4BSEoDNNtkHqNzDOlJmj/6WFcsW0nzTfYq9bmvUbUqTjXdn8ezxLJ1rxfg1669D7cYblkh+NO+4Lxt3uYR5E35l+Ac9YrmssyLatLQbEJ99N5LCwuJJv4+/Hg7Apm1LJk4rL6HljqeCFDB1SFHPqup1GlOr4QZIWk+/ghp1IEuSqGHL7ai/TkfmTx4S2yTvktlWlZ76uU2pVrMejVrvTOGS+bFehfD0qwN4+tWv2b/zVlx7wf9RUODJvpSj9tuEa8/cucTHRus3oGaNAq49c2fOOnKrqMOskBarlvNmH9ZRo24TajduVey92t7rS74eqtdpQpO2e7Bi2SIWV7CdQ9jW9rysabvd2PrY+1k0cwyDnj2NwsUxvJSqoNET53PDE4OpXasat5zdiXWbVq5kH8Br/fuxZOlSbjzt7BK9+QAa1qtPzRprP9hw4eLFvPfdADpvuwNbt9tk1fZ6depwxsGH8ff4sfz0V9EiwZo1atD3Vkv2nX3XrTz1frL7O7poxLrCL5ic+yTQU0S2Bz7H+uhtAvwbOB4otRJvDf69FSJyFvABMEREnsOWFLcC9sWWvp6oqvNEZABwpYjUACYG+zdezX/vGxG5EPgfMExEXsCqDBtiFYQHAeet5dOqISInBH+ugw0wOQLrV/g6cP1a/v15V1C9NpscdBtzx/3EsgXTqFajLk023oO6zdsxadDLLJhS9ujzyu6ND37kyZe/YL0Wjdhx23b0+2pIsf1NG9djp+3as3DRUs6/9hkmT5vDUQfvzLiJMxg3sXjZ+k7btqNpk4otn4tSjdr1OLr3QMYO+og5k/5m6aI5NFqvPZvufQI1atXji0f/w4q0Ka71mqzPUbd9z+Rh3/LB7Yeu2n7ELQOYMuJHZo75nYVzplC7flNabrE3LbfYm1nj/yw5GCQCrXY6lnZdz2fxnEnMGvUD6211ULH9yxbOZNYoS4C1734JG2x3KAOfPoXZY4oSno1bb0+TNjsA0HCDLQDYcOfjKFxivRD/+Sr655mu5U4nUH+9zZk34VeWzp9KtRp1aNxmZxpt2In5k/9iyq9vrTp2o93PpMXm+/PXGxczb+JvJf6udbY4kJWFS5kx7NMwn8Jqm/bX+zRtuzcbbH88dZpsxIJpw6leqz7NOuxDjbpNGf/DE6t6eLXe4wIarLcFf75xDssWFq9klYIaNNl4T5Ytmsm8iZW/v8uKpQsY++3jtO1yCVsc+QDTh36MFNRg3S3/D6lWnbEDHlx1bLvuV9Gw5TYMfu74VUubG7fZlbZdL2PFskXMHPElTdvtWezvX7l88VovL8u3ft/8zdQZVp02d94Slheu4IW3rZXBus3rs+8edlHQrnUz9tpxYwb8/A9n93iLbrt1oHat6vz8+3i+HzyOzduvw+7bt47seZSloHotNjmgF3PG/8SyBdOD9+HdqNusHZMG92HB1KL34Q22O5am7Tozst+NqwbONFhvCzbY/iTmTRjI0gXTYOUK6jZvT5ON96RwyTwm/vxcVE9trU374x2adehCy51Opk7TNiyY+hfVazWgecf9qFmvGeO+eSS2/fve/PAXnuozgHVbNGSHbTbm0wHFu900aVyPnba1qvwp0+bw8Zd2/vLPePu99u3PI5g+06pm9u+8Feut0zi84NfC5z+MY9qsRQDMnb+UwhUr6fPhMADWaVqXfXbZCIDN2mbv2/fel6OYNmsRe27fMuv+yqZG3aY02nB7FkwdzuJZY7Ie02qnU2i+aXeGvXsV8yfb97lZhy6su9WhzP7nO5bOn4quKKR245Y032QfqtWqz5iv7q+UfXfX9ryswQZbsM1xDwDCpMF9adZhz8x/gim/v5/357E2vhg4memz7Tx77sJlFK5QXvvM2s23aFKbLtvb6qFpsxfT4/HBLFhcyMG7b8iwMXMYNmZOsb9rl63WoXbN/FQxn7DfQbRe12Jp0bgJNWvU4LqTzgBg7NTJvPiJtXqZOH0a59zTiyev7MHQF9/ihU8+YOzUybRo3ISt2rbn0D07s/mJRzB2ytrffLnmsQfYZ/ud6HfPw9z72kvMW7iAM//vcFo2b8FBV11Y7NiXevTigF1259Off2DR0iUcv2/xdgi/jxrBkFEj1jqmuPIpvbkR64Rf4CxgYPD5dmApNgDjCax3Xk6p6ucishvQA7gIqIf1CvyO4pN2jwMewBJyAvQDDqBkX8Hy/r2HROQn4FLgFGwQyXzgZ+BYrFfg2qgLvBD8eSEwBfgJuEhVP1rLvzsUurKQJbPH0mTjPahRtwkrC5eyaMYoRn56M/MnlUwQxM3Qv21E/JTpc7n53rdK7N9uyzbstF175s1fxKSp1t/o9fd/BEqWnD/U69RYJPwKly1hzC/v06JtJ1p3OoAateqxZMEsJv05gN8/fIDp/1Qs0fHHp4/TaosubL7PadSq14TC5UuYO3kkP79+C39++gSFyxbl+ZmUr2FLa5VZp/EGbHHEbSX2z/7np1UnlqVp2nZn2nYpnvtvvfupq/5c2RJ+8yb8Rp2mbWix2b5Ur90I1RUsmTORcd89yeRBr1W4gqv++ltQp2lrZgz7rNIv91u+cAbDP7ya9bY+igbrb0WTjXdnZeEyFs8ew8RfnmfuuPKXmIAtq6peqz5Tfv8kNkmC6X9+QOHiuWzQ6Wha7XwKqLJgyl+M7Ner3Bsy9dbpgBRUo3rtBrTtemmJ/UvnTan0Cb+PvhzOb8OKX0Q884ZVF2/Tcf1VCT+A687rSsePh/DZdyN59s1fUFXWbd6A4/5vW44/ZDuqlVLdHTVdWcji1PtwncasLFzGopmjGPVZL+ZPLv99eMncySyaOZqGrTpRvXZjpKAayxfNZMaIT5k2pC/LY9i7L2XZgukMffsyNuh0DA022Iam7fYM/n9GM+GHp5gzpuzf75XZ0BF2Sjt1+jxuub/kMrTttthoVcJv0tQ5PPHyV8X2f/XDML76wRJlW2+2YWwSfp98O4YhI4rfUH3+XUteb9Wh+aqEX1I037QbUlCN6cM+Lv/gNPMn/0m9Fh1o3HonatRtihRUp3DxHOZN/JWpQ95hwdSheYp47azteVn9dTpQLaj42/SAEovQgMqf8Pvsp0n8MXpOsW0vfWJLXLds23hVwm/qrCXMX2TnbH0+zZw/aR7fuDG181T1d/pBh9J5ux2KbbvlTDsf/nLwL6sSfgDPfvguf48fy+XHnMR/DjmCxvUbMGPuHIaPG8N/n3yEKbNm5iSmURPHs/u5p3L7fy7k6uNPpWaN6gz6exj7X35+ieXAO2y6OQDdd9yF7jvuUuLv6vn0o1U64edyQ9Snn7g8CXNoR2XRetejog4hEm/1Oj/qEELXZqPsy4WTrH6zqvecAWo1jv90xdW1bP6cqEOIRKudD4g6hNBNH1Z5BheFZcWS6G/2RKH1HjnvAlPpzVuNnrBJMvPv+N/wXl1zJ44t/6CEabXD3lGHEInNesf3Rsma0q8HV7l+CSftVCvUXMLzPy0N7f9YRPYBTgB2x1aLTsZWq/ZQ1RKNTUXkX0BPYHNgGvAUcKuqlttUNQkVfs4555xzzjnnnHPOVXZ3AE2xFmojsLZq5wMHi8i2qrpqnLOIHAC8DfQHLgC2wlabNg8el8kTfs4555xzzjnnnHPO5d+lwDeqRf15RORj4CvgXKyaL+UuYDCwn6quCI6dB1wjIv9T1TLXfVfOZjDOOeecc84555xzrspZqeF+hElVB6Qn+1LbgFnAZqltIrI5toz3sVSyL/Awlss7orx/yyv8nHPOOeecc84551yVJCJzyjtGVRvn8d+vD9QH0qdCbRd8/iUjjkkiMiFtf6k84eecc84555xzzjnnKoUVVW+47MVATeC1tG3rB58nZzl+MrBBeX+pJ/ycc84555xzzjnnXJW0ptV7IlKAJeoq8m8sKeXv2Au4Aeijql+l7aoTfF6a5cuWAHXL+zc94eecc84555xzzjnnKoWVK8s/ppLYC/iiIgeKSAtVnZGxrSPQF/gNODPjSxYHn2tl+etqp+0vlSf8nHPOOeecc84555xbPcOAUyt47Pz0ByKyIdAPmAMcpKoLM45PLeVdn5LLetcHvivvH/SEn3POOeecc84555yrFMKenLumVHUK8Ozqfp2INMOSfbWArqo6NcthvwafdwAGpX3tBkCrtP2lKljdwJxzzjnnnHPOOeecc6tHROoBHwItgQNVdWS241T1T6yC8CwRqZa26xxgJfBmuf+WVr3pJy7hUiO18zk2u7Lx51x1VMXnXRWfM1TN5+3Pueqois/bn3PVURWfd1V8zlA1n7c/Z+fWjoi8DRwCPE3J/n9TVfXTtGMPBt4F+gOvAlsC5wOPqeq55f1bvqTXOeecc84555xzzrn82zb4fFrwke4rYFXCT1XfF5HDsSm+DwDTgVuAmyvyD3nCzznnnHPOOeecc865PFPVNqt5/NvA22vyb3kPP+ecc84555xzzjnnEsQTfs4555xzzjnnnHPOJYgn/JxzzjnnnHPOOeecSxBP+DnnnHPOOeecc845lyCe8HPOOeecc84555xzLkE84eecc84555xzzjnnXIKIqkYdg3POOeecc84555xzLke8ws8555xzzjnnnHPOuQTxhJ9zzjnnnHPOOeeccwniCT/nnHPOOeecc8455xLEE37OOeecc84555xzziWIJ/ycc84555xzzjnnnEuQ6lEH4JxzLjsRqQnsAkxW1RFRxxMWERH1EfLOVQkisjFQW1WHRh2Lc845JyINgd2BdkADYD4wEvhWVedHGZtzq8sTfs7FlIi0AC4BOgMtgJNU9XsRaQZcBLyiqn9FGGJeiMjmQFugCSCZ+1X1+dCDyp9C4DPgYqDKJPyA8SLSB3hJVX+NOhjn3NoTkQuB3VT1mLRtTwCnBX8eDByoqtMiCtGtBRFZHzgZaAPMBN5S1YGRBhUCEdkGOIei5/2GqvaNNCgXGhGpDTQDpqvqsqjjyTcRaQTsjF13fKaqU4PtBaq6MtLgckBEqgG9gPOAOhS/zlBgkYg8APxXVVdEEKJzq028iMIlgYh0BHpgya/mwP6q2l9EmgN3A4+q6vcRhphTItIO+BpoBPyGvfl2V9X+wf4hwDeqek50UeZW8JxfBHYiS6IvoKpaLbyo8k9EhgIvqGqvqGMJi4i8BPwLqAsMxb7vL6vquEgDyzMR2QfopKq907adDNwE1AZeBi5P4klm0i8iyiIim2DJAoCxqjo8wnDyRkR+B75S1QuCx/sAnwIPAUOA27AbVedFF+XaEZGV2EXh6lBVjfUN+OD9+SegMUXvzyuB0xJ2E64YEdkO+A6olbZZgWtV9Y5oonJhEJEuwK3AjliLrO5p1x1vAHeo6kdRxphrIvJf4GosEaYUPedmwDjgSlV9KMoY15aIvAEcDvwJ9Ak+LwDqA1sBxwCbAa+p6rFRxenc6oj1CYZzACLSCfgKK7f+GjgytU9VZ4hIB+zua2ISfkBvYAWwObAQyKyIeBc4Iuyg8uwx7M32Yuz7PDvSaMLTC7hdRF5V1VFRBxMGVT1eROoChwHHYQmvW0TkWyz597qqzokwxHzpCYxPPRCRzYAngF+xCs8LgClAoi4ks11EAFNTFxEiEvuLiGxE5EjgdmDjjO1jgGtU9bUo4sqj1kB61flRwOi0BGBL4KQoAsuhm1j9hF8S3ITdoLkA+BJbBncfcJeIvJTEmxSBnsAS7HzrS+x5PwNcJyL3qerS6ELLHxF5azW/RFU1MeekItIN+Aj7fXYfcFlqX3DdsRQ4IzgmEUTkAuBG4FHsRs2bqX2qOlNE+mLXX7F9rxaR/bFk3/3ApVlay7wjIrdi3/PzReQZVe0XcpjOrTZP+LkkuAO7SN4Zu8t6VMb+fsAJYQeVZ12BXqo6NrgozjQGaBVuSHm3O3Cbqj4QdSAh2w6YAwwVkc+x7+3ijGNUVS8jQVR1EfAS8FJwx/wYLPn3GPA/EfkQS/59kKBlNJsB6RdSxwPzgL1VdbGIzMMSIolJ+FWFi4hsgsrNZ7AK1isoWrK/CXA60EdE6qjqcxGFmA+CtSlI6Q58mPZ4LLBeqBHlmKr2jDqGiOwKPKKqDweP/xKR5cAH2I3JIZFFll+dgAdVNfU6HiIil2DJvy2AQVEFlmedWL3EdtKS4DcDPwN7AE1JS/gFvsYSfklyHlaBfW4p1x2/AvuEG1LOnQj8raqXlHaAqqqIXAzsj52PecLPVXqe8HNJsCtwvarOD4YcZJoAbBByTPlWHatoLE0zYHlIsYRlJlWnqi/dxWl/3q+UY5SSJ5yJoaozgAdFZABwPZYAOiz4mC0ijwC3qmpmIjRu6mHJ3ZT9gY/Tntcv2AlpklSFi4hsrseqzrtmVgEF/YG+Co5JUsLvbyzJ94SI7IRVNqZXwLSi+Os/UUREsJYjADMSNphoQ6y9SLrBWJI32891UmwAZC7BH4Y970bhhxMOVW0TdQwR2wa4QlVXiki2n+PJwLohx5RvbbAWSaWZh/XWjrMdseXYZQqSfm+StqLMucqsIOoAnMuBFVivmNKsjy17TZLfgH2z7Qgazh6N9dNJkseAE4LnV2WoakEFPhL7fyIiG4nI1UH/r8FYdesjWKJ/B+B14EogCX2ixmNVIanljdtR/O5xUyBpS8TaAF+UsT8JFxHZtAT6ZFvyF1SsvhQckyR3AUcGP8ufYMvh0l/fXbEEb6KIyKYi8jowF1uSPwWYKyKvicim0UaXM9UoeZMxVc2Z5GsNoeT558q0fS6ZFmN9dUuzMcm7eTGdsosntiWtJUlMrQeMruCxo4l5RbqrOrzCzyXBT1jPhf9l7hCROtjUuK/DDirPbsN6SdyHJTwAmovIXsC1WK+77hHFli9/AIcCg0TkKezEokRfIFV9N+S4XI4FlV7/xpbw7oZdSH6ADeb5QFXTLyzPDnqe/TfsOPPgJeAaEamFtSiYg/XjTNkBq5JKkqpwEZHNr9i08dK0o2TFVKyp6isiMhM4EHttP6yqhQAi0hSYBbwQXYS5JyJbY+cfNYG+WPUXQEfs/Ww/EdlTVX+PJsKc2i9ov5BSD6s+P1xEtsw4VhPUnuMEEdkh7XFt7HmfIyIHZxybuPYbVdRXwIkicm/mjuBn4AySt9Tzbew1/QwZRRQisjc2bb3E/0fM1AcWVfDYxdjvOOcqPZ/S62JPRHbDKkQ+Al7BJllehN1NvxxoD+ymqr9GFWM+iMgp2JtrQ+xOcuqHeT5wvqq+GFFoeRFMPyxP4qb0pojIvtgU6hbA3ao6TEQaYEsQflXVWVHGl0sisgy7IfUDVrn3qqqWupw7uKh6QFU3Lu2YOBCR6lg/u1RCpIeqfh3sa4pVRN2vqrdFFmSOBctXj8Kmby/EEoDdgsl/e2OVYPeq6jURhplzQYLgfWzYwVOpSr8g2Xsmtpz3IFUdGF2Ubm2JyEdYD7u9VHVsxr6NsGTgn6p6YBTx5UoF35/TJeK9ugo/74pWQaWoqrbLSzAREJHNsenMf2NLQG/DeusuwYYE1gR2VNXV/X+qtESkCTAAW77/FXAw8DE2bGsvrE/nnqq6ILIg11Lw83y8qvapwLHHA88n4efZJZ8n/FwiBBOzHsaSe+lGA2epav/wo8o/EamHLe1tjy2bGQX0U9V5kQaWB8HFf7lU9at8xxKm4Hv8NrbcbSX2fe4eJERqAuOAx1T1huiizC0R6Qm8qKojo47F5VdVuIjIRkQGYf3cWmLLtCcGu1piw6cmAjMyvkxVdfvQgswTEdmEopsXL6nqmCDR2RKYmKTJpsGgnV6qensp+6/BJjI3DDey3BKR1qv7NZkJUBcfQWJkMfa7e0lFvkZVD8trUCETka2waa2dKb58ewBwnqr+GUFYeSUidbF+0UcAHSi67ngDuDMYthZbwet6IRXrgV4DqOsJPxcHnvBziRE0xN6G4m9Cg1R1de/AOldpiMj/sIqfk4BvsERAt1QSO6iQ2i0JiQBXNSX9IiIbEfmSNZhcqapdch9NOIL+q48Dp1BUlZ66eVEP+93WS1XvjC7K3AoSfreqatbJ2iJyNXBt3BN+rmoRkQ+Abliy7x1sZc2nqlqizUrSBTetUjfdR6vq9IhDcmsoWK68WlT11HzE4lwuecLPuRgKlgKVRbETsaRNAkxdNG4PpCoKxgIDk3qiKSKTsGq3K4PedquWPAb7zwduUtWmUcaZDyLSChtc0Ygsjd9VNdaDOkTk6TX4MlXV03MeTEREZENVLbNHn4h0UdWyBnu4GBCRG4HrsD6z/bH+u+m/y54AtlTVXaOLMrdE5BOsX9/uqjohY18r4FtgqKruH0V8YQn6KdevSsmQoEVDB6wv2DBVnR9xSDkVtJn4N3AssAcwE+sp3UdVv4kytnwTkR7AW6r6Ryn7twCOUNWbwo0sXEGhRWesb+U3SXuNO5cUPrTDxU4wmGK1qeqAXMcSoTFUrDpkiYh8Ddysqt/mN6T8E5HjsEmP61K0hEKBqSJyWUX6bsRQU2BEGfsLsCWAiSEitYHnsIqvAux7nP79Tol1wg9bpp35c1wXW+oIkOpbmJpSO53kTRzvLyJ7qerkbDtF5BCgD/b/khgi0khV50YdR8hOBp5Q1TuDmxeZ/sQGWSTJNdhS9eEi8iZFQ3c2xYaNrQCujii2nBKRTsCR2FK3V1X1FxHZHbgfu3GDiEwFeqrq49FFmltBD9njsOf9oqq+IyJHYc973eCw5SJyj6peG1WcuRb0DX4UeFRENgSOCT7OEZEJ2O/tx1V1VIRh5ktPYCQ2TC6bLYEbsB6tiSAit2I3Ljqnbf4IGxAowDgR2Seh32/nYs0Tfi6OvmT1lkKllg4lqc/C6cCFWN+rl7ATD7C7ycdhVW/PYMsMTsAuqvdT1S/DDzU3ROQI4EVscmVPik87PAd4UUSWqupb0USYN6Oxpeql2QcYGlIsYemFXQxfB3yP/cyfDEwGLsamup4UUWw5o6pt0h8HjcD7Yc//PlWdEWxvDlyCPeeDQg4z3xZhv5/2VtVp6TtE5ATs99g7kUSWX1NE5H3sd9qHGZOnk2o9oKwhJMuwaqjEUNVBIrIzcCv2Oy2VuF6EDaS5XlX/iiq+XAluxH6C3XwqBC4QkaOxpZ5zsZ/hGsCuwCMiMkdVX4sq3lwRkUOBt7AhS/OBw4Kq+weB37FBcjWwXstXich4VX0kmmjzJ6jS7g30FpHNsJ7al2M3qBKT9FoNTbHerElyBPBe6kHw2t8XuAo7L38SOzc/MYLYcqICq6dKUNVx+YjFuVzyJb0udio6vCFTkoY5iMh1WGJvd1Wdk7GvKdbr7RlV7R1UUgwE/ol5/6eB2DLlLqq6LGNfDayKolbSetmJyOXAzdiyma+xKq99sO/xNdhd5HMSVjExDvhYVc8qZRlzf2C4qp4TZZy5JiKfYz2Azixl/xPAxqraLdzI8idIZn6F3ZTpnJbkPA/4H1bpeUbSerEG1RLHAm2wSs7XseqgxC6FE5FRwBuqelUpP9cvANup6pZRxpkvIlJAUfXu9CS9poOlyxthVcuzsF6Nh2FJr+6qujg4rjF2E2dOEpZuBysoamK/uxaLyJ3ARVjy85BUS5Vgee+3QE1V3S6ygPMoqPA8FjgaaAUMAq5S1c8jDSxHgqR25+BhTyzR+3uWQxtj/wcTVHXnMGILg4jMBy5LnWuKyHNAJ1XdKnh8DXCuqm4YYZhrJRjasVqJER/a4eLAK/xc7CQpcbcWzgbuyUz2gS2zEJEnsZPO3qo6M+gVdkXIMeba5sAVmck+AFVdLiIvY3eYk+ZuYAvs5HJmsO0FoBlWTfFkkpJ9gXWw/l5gkwAB6qXtfxPogVV2Jsku2KCK0gzCLqgSQ1VniMg+WBXn5yLSBTgPuBH4n6peHGF4eaOq1wHXBUsejweOAs4Mkt0vY9NrY1/5laEPVvn1OvBPsC2VEDkJe21fH1FseRck+KZGHUeebAPclVqaLyK9sUqfR1PJPgBVnROcjyRlqvxmWA/d1HN8Eqtseym9f7KqFgbnKLdFEGPeiEhqVcmxwCbYkvWnsD5+f5f1tTHUhaLXrWIVu4dnOU6x6fLnhxRXWAopvlKqG/ZelTINmzwfZ5dSPOFXH7vh/ghF7Ricix1P+DkXT80ou6dVeh8wsKWQUsqxcTEfu2tcmg2DYxIluGg4NbhIKjHFNM7LtMswFXuNo6qLRGQ21vMqtZykIdYkOmlmAfthJ5fZHIAtHUsUVZ2SlvQbil003KyqSUkKlCrorfqtiFwI7I9dPF8EXC0iv2JLfvuo6pToosyZW7Ck9ndY7yvFlgA2xYYw9cN6tCZKMMXzWKAt1o8z8704CYN41sHOM1JSr9dJWY6dBNTJe0ThaArMSHucuimXbTjJDBLSb1dELsV+V20HTABexX5PDY40sPy6HbgP+/mdBZyFVWanU2BxQls0/IElOB8RkQOxFg0fpu1vQ/GfhdhR1fvSHweV6DcDb6Yq0Z2LI0/4uUQQkfWwvnadyD7RU1V1n9ADy5+fgQtFpG9mFUgwHewCiiqkwO5CTwwxvnx4H3vOv6hqsSqooL/fBVgFSaKISDdV/UxVv8aW9GY75lpV7RVyaPn0Izb1747g8XvAFSIyGfvZvgT4IaLY8ukx4Kaguf8DFO/NeQHWvy/WSTAR2bqM3ZdiPUmfA95MP1ZVsy2dSoygAuhj7PXdEDgQq5raGrhDRF7DllPFtkJMVZeISHesr+wRWPKjHvAX1ufr+SQtcwUQkf2wqt16wDyKBvGkS0pvHS3lzy557sJarPTFzksU2FNE9izleFXVB8IKLh9UdSlBXz4R2Rhblr8o2qhCdRPwXnADth7wrap+kbb/QOzaxDlXyXgPPxd7wUXhl9gd4+HAVtgFRGOgJVYJNV5Vu0YUYs4Fz/kLLLn5NUWJgfbAntiFRWdV/T2YePoT8IGqXhNFvLkgIi2wXl+bYsnLVHl9B6zybxj2nLPdWY8tEVkAHFTaUvZg6dSlSeojIiJ7YEscr1TVpcEEwM+w7zXYz/TBqjo8qhjzRURuxpbf18jYVYgtmbsu/KhypwI9cjKnMQt2sZiY13emoDfUcdiE0ybYtNoXsOTncuxm1tXAz6raPao43eoTkT+wxObhqjok6njyJfi5vgab2gl2/vUlVgX1U8bhBwG3JOFnOnje9wADgk0NsOnxPbBlnek6Axcl6HmvjkT/Dq8qgsFi3bGVBq+q6pJge1Pgv8A7SVp1kq3XrHNx5Ak/F3si8iGwJVYRtAjrI9FNVfuLyFHY8rgDVTXzpDPWRGQD7CJwP2w5FNh03k+AO1V1QlSx5UuQvPwPtrQx/Tl/CDyeOvlIkqCR/aHAfqr6Xca+x4AzsITf/RGEF5qg4f1WwApgmKoWRhxS3gSDLLpjTfDBXuOfpQZaxJmInLwmX6eqz+U6liiJyDZYku8Y7IbFNKwf0guq+muW4y/AerLGdim7iIwGLlbVd0vZfzDWt7FtuJHlj4gswXrPxrq6qTylJPIly7ZV25OQAKqqiS8RaV3+UcWp6th8xBKV4Mb7BZS9sqhd6IG5nPGEn0sKX9LrkmB3LME1LrjLBMEbr6q+HlQL9QbWaLpvZaWqk4ALo44jTEFC7/7go6o4GVuq/JGI7KuqPwYT/17ElsWdoarPRBphCIKlfr9FHUcYgsRe4panQ/ISd2thMDaQ5h2sIqhfOctZ/8Cmm8ZZG6wJemnqU3QjJylGUvZzTopTow4gIl2iDiAK5SXvRKQOUD9pKy5SRKQz8DG2RP8XrJdhf6y38K5YlfbAiMLLKxHZElu+m37T/QNV/TO6qJxzZfGEn0uCAoom383BKoCapu0fgi2Jci52VHWliByHNYf+WEQOwSo7uwLHqOqbkQaYByLSDatwa4ctkZqPXTj3S/pdVhGphSV5O2ODd65U1cFB4//DgE9VdXyEIeaNiKxD2kWEqk6LMp48Ow1rBF6hQUNBr6Qvyj2w8itrWcmOZO9xF2c9gPtF5CVVHRd1MPlSVRP5pbXaqApEpBPWhqAGtrzzl2Dq+P1YAgwRmQr0VNXHo4s0L24CRmNDiGpiFdq9gpVFO2NL26+KML6cC1ZZPIKtKhGszQhYLuE2EXkSODt9OnXciMg9GZtqY+9Z5wQV6JlUVS/Lf2TOrR1f0utiT0R+B95L9bYSkb+BL1X1rODx08C+qlrWhNfYCZa3HkHZywlim+gUkS+AldhS1kIRqUiiJ2nDWVYJqvr6YndWFwFHqGq/aKPKLRFphTW435HsU6UVG9bxb1WN+xCaEoKEV39syM5kYH2ge3ARIVjvwrdU9fIIw8y5oIfd3djvsnQDsUEVWYfVuMpPRC7Cpg6DJXNnAAuzHNoI6/v2oqqu0bLvyiDLBSNY8r4jVhE0Hrspma5KXDQGgw5qq+rQqGNxayf4nd0PS3YVYudqR2NtCeZi79M1sGq3JsCxqvpaNNHmXtBb+QZVvTu4GTcTO1f9NNh/G/bevUOUceaSiFyPJTofA+6lqHd4O+Bi4Gzgv3EeIFdVl+i75PMKP5cE/bAG/6lm9o8Ad4tIWyxp0Bm7mEyMoH/KF9gSqTnYxdIs7IKpGnZRtSCa6HJGKJ7ELKD8yX/ZkkSxIiJlLdP+Glua/hHQUUQ6BttjPwEvqGz7CEt2PYYtWf4Tex3Xx/p0ngCcCXwgIjup6rKIws2XO7FBQ7ti1QOrKtxUVUXkLaxnZ2ISfiKyN/Y7fCY2lXlYsKsjVun4mYh0V9UBpfwVsSEiJ63u16jq8/mIJURTKFqK3wYYB2T2l1UsCTgQ+9mPs4vL2HdoKdsVSEzCL3gP201Vj0nb9gRW1YqIDMb6KieugjfpN2LTXAf8g600mAU8jg0aGowluhYDiEhjrBXBJUBiEn5YkjNVnT0HG660Ttr+0cDmIceUb6cAr6jqORnbRwDnBYnP04HYJvxUNfPn1blE8Ao/F3vBm0xb4HdVXR5UwlyHnXStAN7HSu0TkxwQkdeAfbDhFanEQDfgW6yv3/lYk9kRkQXp1sga3GGEBNxlFJHTgSeAo1X19TKO+zfwCnB60noXish04EFVvTFbs2gRORu4Q1UbRRlnLonI11gFyO6qOjdjXyPgO2CGqsa+B2spP9tK6TcqYv9znS6o2r5FVT+POhaXP8Gqi69U9YLg8T7Ap8BDWIuV27DEwXnRRZl7Fb0Rm4ShNCIyBZsaf1fweEvgd+AkVX0x49grsGq4xPSyFJFfgC9U9Yrg8W/ACFU9Mnj8NrB1Er7XKcEAoktU9ZFS9p8D3BvnwVLOJZVX+LnYU9XZpDXHDfpH3BJ8JFVX4GFV/SltUImo6lKgt4hsBtwHHBRVgLkWVMcMUNUxpexvDeydgIqYjaMOICKHYd/fUpN9AKr6moicCxwOJCrhB9TDlvKWtT9pd6A7AddnJvsAVHVu0BcoKb/Lt8t43ARbwv0fIFFT5LNR1So54KAKag38lfb4KGB0WgKwJbDa1a4x0BtL8u1C0Y3Yoyl+I3a/yKLLrXUo/l41Jfg8Kcuxk4A6eY8oXB8Cp4nINapaCNwDPCMiqZvs7YBrIosuPyZiQxKzJvyAPYJjYisoGPkPdpPxjTKOOwpoqqpxr0h3VYQn/FwiiMhGwIlYsqQJJSsmVFWPCD2w/KkLjAn+PA+rEkmv+vkeuCvkmPLtGex7PKaU/bsEx8Q64Vfe9LsE24bSTyQzfQKcm8dYojIUO6EurcH5/5G8ScVLscEspWkYHBN7qlrsexdUcQKMytyXVCLSAlve1xkbSnOSqn4f/F9chFV+/VXGX1HpiUgN4GYsyVXqsAIROQs7Z7leVTP7+sVZekN/sAFMH6Y9HgusF2pE4ahqN2K1lD9XBTdjw0lWgA2tEZEVFK0sulVVn40uvLx4HrhBROZglXyjAEQk1cPvGKBnVMHlyLFYJfKe5Rw3AegjIjPLSgw6V1l4ws/FnogcjyV6qmPLKEpUipC8k5FxQCuAYKDFRCzh9Vawf3NgSUSx5Ut5/fnqUfwiI1GCC4hupE0xBT5T1VnRRZVTzcheHZDN5OD4pHkQeCLocdU3tTG4odEDOwk9OqLY8qU/cJGIfKSqP6fvEJEdsMoYXwKaAMGF4dfYzanfsFYcdQBUdaaIHIYlATN7RMXN6cClwNblHPc19jM/Engq30GF6G8syfeEiOyEJTU/StvfCjtXS5qqdiN2QxFJvcYbB5/bisiMjOM2Ci+kcKjqcqzvbPq2F7Hew4BVi8V5Ym0Wt2A/y+diU2vTp/QK8Bxwa0Sx5cpJwMeq+l1ZBwU3qT7E+pJ6ws9Vep7wc0nQC6uMOUpV/446mJD0Bw4BbgwePwtcE/QzLMAq4WJd6QYQnExum7Zpz2BababG2ISw4SGEFToRuQb4L5DZG2WJiNysqrdFEFau1QYq2mdzOVArj7FEQlWfCZJ7vYMPsMme1bCLx/8m8G7ylVifvh9E5DuKfoY3BXbDlsVdGVFsLrd6Y9Uvm2NDOjKHNryLVcjE3bFAX1UdVtZBqjpURN7EhhElKeF3F/By0MtvQ2x5b/pE+a7ArxHElW9V7UZsL0oOaMi2xFFI3k33UolITWzAxeXAJtFGkztBFfIpwSTyAyl+8/lDVf09suByZweserMiPgeuz2MszuWMJ/xcEjQDbq9CyT6A24EdRaRWsFykF7ABcCR2QfUyVmEQd4cBNwR/Vqy3xn9KOXYWluhMlGBQw61YhcT9FJ9ieiFwi4jMSkgvkfSKgbIkrmIgJRjY8SzWo7A9lsAfhSUQRkUZWz6o6ujge34NNoRoh2DXWOz1fnsSp3lWUV2xAVpj05YzpxtDkDCJuW2o+ETSb0hOj0oAVPUVEZmJJQXmYMtcC2FVpfosbKJr0lSJG7GBU6MOIAoiUgtrrdEOmA28r6qTgn11sT6NF2NL1kdGFGZeBYm9JCT3smmAVedWxDzKbkfiXKXhCT+XBN9ib75VhqqOw+4mpx4vAc4IPpLkUeBt7A7xIGz68ocZxyhWLTImYX2QUi7Alhhk9v0ZB/QLlhVcSPY763GTrWIgm0RXDAR9HO+NOo58E5HawL+BYap6CdbbrSpK7Gs5Q3Vgfhn7m2HVu3FXG1hcwWMXU7JyO/ZU9VNsMm/m9lnYzYwkqio3YlHV56KOIWwi0gr4ElvWmmoxs1hEDsFWJ7wEtMSS+OdgFcuJISK7A3uq6u2l7L8am879fbiR5dQ07EZrRbQDpucxFudyxhN+LgkuAD4RkT+AFxKa9KmSVHUqMBVARLoAQ6tgtU87rIlwad7HJsTFXZWsGKjKVHWJiDyOJawTP6VWRAZlbKoWfH5MRBZk+RJV1e3zHFaYfgP2JctwHhGphvWnTMLrYBKwRQWP3YKyJ3PHjoi8glXwfVyVzseq0I3YqqoXtrrgDiyp1wZrtfI4drPiZ+BIVf0xqgDz7EYgsz9juq2xKu59wwknL74GTgha5ZS6/F5E6mAVuwNCi8y5teAJPxd7qvq3iNwGPIldOE0hmJxV/DCtUlWASaOqX0UdQ0RmUPbF4xaUfRIWC1WxYgBAREav5pck7XfZnyRjGWdFpBr5p6tKv9duA94RkfuA14NtzUVkL+BaYCts2EPcfQacJCK9VHVmaQeJSHOsSXzf0o6Jqd2Bo4CZIvIq8JKq/hBxTM6trW7AU6p6bWqDiEzCejS+oar/jiyycGwH3FTG/u+x4WJxdhe26uADETkxtVw7nYhsgA0o2YBk3Gx3VYAn/FzsiciV2IXEHKyCINuUXpcAIrIeNgGxEzb9riDjEFXVfUIPLL9eBy4QkX+Ah1R1May6w3gucBbwQITx5VTQB2cIcL+q/i/qeELQBlvWN4BkNXSvqOuAF0Tk86Qn9VW1c9QxRElV3xeR07Hl6hcEm/sEn+cDp6jqF5EEl1t3YIM4vhCR0zOnTwOIyI7YTcp6FA3oSQRV3VBEOgPHBx/nBu9fLwIvJ6Xfsoj0wBL4t6rqyuBxeVRVKzoUwFUu61CyAjn1+KWQY4lCbYqWMmdTHft9FluqOkhEzsOmp/8jIl8Bf2DvTw2ALYG9ser8C1V1YGTBOrcaJFkTw11VFFT0/Qb8K+ib4hIoaOz/JVAHm+S5FTb9rzHWN2UUMF5Vu0YUYl6ISD3gPaAz1idmQrCrFVAT+AL4P1VdFEmAeSAi04Eeqlpi6V/SiMgHWOXAEuAdrM/Tp1VlKZyIvIVVqbYHRgD/ULL/mapqEqa3rhJUtQ1V1aw9gILqr81VNXFLhoLfaftSfChNP1WtaLP0Sk9E/g/7Wa6LPb/Mi8Z22Ov8eFV9J6o48y2YWHoQlvg7EJuuPhBb8vtKaa//OBCRlVjCr46qLgsel0dVtVr5h7nKJvj+nqCqL6dta4b1ceumqv0jCy4EIvIzsEBVu2TZJ9j5eQNV7RR2bLkmIrth1YpdKV4cVYidc9+kqt9GEZtza8ITfi72RGQucGVCppS6UgTDKbYE9gAWYc11u6lqfxE5CusLdaCqJqEHVAlBY+gDgNbBprHYAJP3NGG/yEXkMWBjVY1zL5gKCyZX/hs4Fnt9z8QqO/uo6jdRxpZvIjKGCgytUNWN8x9NeERkBXBi+sVjxv6jsWooTw7ElIi0Ba4EDsaWf6VMxnqv3pnEydulCX7PPYIt91Ws9Uo/4D5V/SzK2JwrT5Dwu4fifdsaYJOXe2ArE4pR1cQM7hCRk4FngFexpb3Dg10dgRuw4TRnqepT0USYe8FKmvZAQ6wlx6gk3Vx3VYcn/FzsBQ2il6nqSVHH4vInSOzeqaq3BhcOM4B9UxcKInI/sK2q7h1lnG7tBdPgHsMGtjwOjCHL1EtV/T3cyPJPRDYEjgk+tsMqOvsAj1el5EDSZasWydh/EvCkqtYMN7L8E5E9sZsXbYJNY4GPkljNmCIiDQguGlW1rEnFiSMiuwDHYTc11sEq81/AqmVOwxIGN6nqjZEF6Vw5KljBmS5x1ZwicjNwDba0N7UKoRqWwL9DVa+LKrZcClrLvAe8qKrPRB2Pc2vLE34u9kSkHfAGNl3pKWxKWonlcElaLlQVich84BJVfVJECoCl2HKo14L9Z2CVAvWjjNOtvYwT62xvUkICT6YzichmwMPAXsCNqlpWw+xYqkpLW0VkI4qSXF8Ct2ADHjI1Bq4C1lHVDmHEFgYRqY8lrw/EfoZnB7uaYD/nHwNHq2q2icWxJCJPA4+VNrlTRHYCzlbV08KNLL9EpCO2jPdYYGPsBl0f4HlVHZRx7JPAoaraPPRA10Lakt7VkvT3raQSkdW+mZzEvrQi0h44DPu5BmtZ8I6qjowuqtwTkTnY6rHHo47FubXlQztcEowIPm8DnFfGcX6SFW//EJxgBA2y/8F6n70W7N8NG9ySOCJyPHAK9vybULJxsqpqs7DjyqNTow4gSiLSCbtQPhrr1TgISGq/mC+AE7F+Z9nsE+xLwu/vU7GlTxp8XBd8ZBKs+unM8EILxb1Ysq8nNoBoFqxa6nk+9n9zL8l63qdgSd2sCT/sd/rJWKVbIojIr1iP3aXAu8BFwMdl9CX9nHg+/5somfA7DOtJ+gnFlzzui/VxfDus4FxuJTF5tyaCxF6iBg2V4hPsGsMTfi72POHnkiDbSZdLnn5Y75/UBfIjwN1BnyTBhlrcHU1o+SMivYFLgYnAL1SBKdSq+lzUMYRNRDpgy96OBTYB/sYqlvskZaplKcqa+gfW5D8pA0xeAX7FnvNbwH1A5kWkAguB31R1RpjBheBI4NHMKaVB4u8mEVkfW8qepIRfeTYgS7uCmJuDTY9/vYIrK96hqFooNlS1Z/pjETkLW7K8paoOz9i3GdAfmBRagC5vRKQ/Np3581L2dwH+m7QhclXMf4G3ROQZrMVMtoFivnrMxYIn/FzsZZ50ucS6FegjIjVUdTl2sVwPOAJLCNwM9IouvLw5A+slcriqrm4PmdgTkU2AFsAfqpq4ZKeIXIol+lL9+l7FknyDIw0sjzKWtgJ0DJb2ZmoM/Afr8RZ7QRJgOICInAoMUNV/oo0qVAr8Wcb+P4DY/44LBiwdkrbpLBHpluXQxlgFSdIGTV0CbJZ+ISwi3YHrgdrYMJr7U/uCJvhJ+Bm/AngwM9kHoKpDReRBbIjLE6FH5nKtM/BkGfvXARLVT7qiS9gTtGR9WPB5c6CsHvFJeb4uwTzh55yLBVWdDQxMe6xYD6xbIgsqHCuxhvaxvxBeHcHQgl7A+sGm7kD/oKfbT8B1qtonqvhy6C5gCdAX60OqwJ7BYINsVFUfCCu4PKnqS1urZBUr8CZwhIg8mvn7TESqYTdv3owkstzqiC3tBHt974C1HEmXquTsD1weXmihuAP7nfYyrErw98Wmj08A7hGRxQnsjdUKWFbG/uXBMS4Zykp+tQeSNpwn22qqatjNu0Oxm1nvhxtSXvnqMZcYPrTDORcLIlIPaKaq40rZvxEwI6gWSIygoXkDVT066ljCIiLHYBeLH2N9VO4Fuqlq/2D/m0AdVT0wuihzoypO/hORTbGkSFVd2gqsWuZ3KtCW0ntz7hN6YDkiIltnbKqPtWJYiC2RSjV574BVctYBzlXV70ILMs/Km8acRCIyFbhLVXsHj68FrgbaqOosEekDbKqqnaKMM9dE5GegGbCbqk7J2Lc+8B0wXVV3iiI+t3ZE5GSs3yZYhd9QYGqWQxsDWwPvq+qhYcQWteD1/QNwdUJuxDqXKF7h55yLi/uB7bGlj9n0BX4Gzg4tonBcBLwuIs8CTwPjyT6FOmsiNKauwZq8HygizbCEX7qfsSb/SRC73lVrK8vS1q9UdUykQYVMRE4EnsGqfoZTNLG22GGhBpV7v1KyQiL1nHZJ25f+PL8mQUukVLUg6hgi0AhIn7p9IPBpakgLNqTjoNCjyr9LsBtUI4KbUukJ7cOx1/WJEcXm1l5t7MZMSr2Mx1B0o+pBrA1NlaCqk0XkUazvnSf8nKtkPOHnnIuLbtgQg9L0BU4PKZYwrcCaBZ9N2RcLiblIBjYFHi5j/wygeUix5JWqJqF31RrLtrRVRFphwwxGpiUJkqYnlhDbP6kVjFTxadvpRGRLLPHVOtg0FvhAVcvqaRhXk7Gq1dQE5p2AC9L2NyABvRozqeo3IrIz1k/4KKxiFazR/yfADao6JKr43NpR1cewymRE5B/gIlV9N9qoKpWFJPAGpojsDnTCbmRk3sDRzCFUzlVGnvBzzsXFesCUMvZPC45JmseB47HlrT9SBab0Ys+xaRn7O5J9KU0sBcthTsZ64cwE3lLVgWV+UYwFF8X7AQ+nJ7tEZD2sOiA1wGOliNyvqknrcQaW0Lwrwcm+qtqnsBgRKcCWMZ9BUU9KsPPv24KWDWdrsvrrvANcICJzsaWPy4G30/ZvA4wOP6z8U9U/gMOC73uLYPP0qtaDN8lEpA7wLNan0rHqhsaFwN9Rx5Irwc2KD7AbFoJVb6aq0TVtmyf8XKXnCT/nXFxMoWTj83TbYsmSpDkEeExVz406kBB9ApwRTDUsJpjaexbwQuhR5YGItMOGkDSm6GTyKhE5TVWfjyyw/DoX2FlVb8rY/hw22fAr4BesqvcSEflTVZ8JOcZ8G0LRQBqXXNdiQ2cew1oTpJZ5tgMuxiq3x5KsCfPXY8mu64E5wCmqOhVARBpiw1keiiy6EAQJvsTclHJFVHWxiFyJtVupMoKqxmw3Jhpj1W+LsOEdSdEb68V4HHazfTR2o/IfbPn+rsABkUXn3GrwoR3OuVgQkfuxi6PDVPXDjH0HYc3/n1DVpPR2A0BEJgG3qGpZS1wTJVjS+SNWDfMuliB6FkuIHY31h9pJVadFFWOuiMhLWH+ny4AvsUTAfdiyt/VVtUS/xrgTkeHAh6p6Sdq2TYBhwfaDg201sGToQlXdI5Jg80RE9gJeBQ5V1R+jjicsIlIbS/iUtUQqMa0ZRGQk8JOqHlfK/pex5He7cCOLRlD51gBYpKrLo47HuTUhIt8AP6rqZVHHEpagj3Rm0kCx/rOjgFeS1IJDRCYDfVT10qCX9HSgu6p+Hux/C1iqqsdGGadzFeEVfs65uOiJVfy8JyIDgT+C7Vtiwzz+BnpEE1pePQ0cIyKPVpVlQao6QUR2AG7BljML1g9sPvA6Ngku9sm+wK7AI2kJ3b9EZDm2lGRzrBIsadYnGNqR5iDs4uHR1AZVXR5M9Lw2xNjCcjEwC/hORH4HxlFyGI+q6hFhB5YvItIa+AJbuj4HS/jNwipEqmG9ORdEE13etALuLmP/11jCv0oI3sOqQlsKl2yXYOeivwMvJvHGXCZVPSXqGELWGEj1WE29L9VP29+PZFVmuwTzhJ9zLhZUdXbQ++sq4DDgmGDXKGwaWm9VnR9VfHk0CEuG/BLcYS1tSm+imker6mRsCMvpItICqwRKYi+kDYHfMrYNxpKczcIPJxTLKXn+sXvw+duM7dOw6YhJ0wlLcI7DLiwaZzkmaUswemNJvl2w5VHTsIrdb7H+T+djS6aSZCL22n6klP17BMc45+LjMWwFwtPAgyIyARvOkk5VdfvQI3O5MomgL7iqLhWRaVhboXeC/S1J3nu0SyhP+DnnYkNVFwD/DT6qijfS/nxfKccoCZjSKyJnY5VPbbB+jG8AV6nq9AjDyrdqWAIsXaqxf+Zyx6QYAXQFHoRVyzy7AINUdXbGseuRwF5Yqtom6hgi0BUb1PJT0BAdrLXMUqC3iGyG/Y47KKoA8+B54AYRmQPcq6qjYFXvzouxG1c9owrOObdG5mGVqiOiDiRfRGRNVswkaWrtAKA7VlAA1oLjShFZgZ2bXYz1m3au0vOEn3POVW5dog4gDCJyBPAwsBD4Hat8Ox+b1ntihKGFYT8RaZ72uB6WxD08mH6XTlX1gfBCy4uHgWdF5CHgG+DfWIXb01mO3YeiZTUu3uoCY4I/z8Ne443S9n8P3BVyTPl2C7Ax1of0HBFJn9Ir2KCaW0v5WudcJaSqnaOOIQQ91+BrkjS19h6gu4jUCm5K9QS2oOj5DQAuiCg251aLD+1wzsWCiGRLBmRKVMP3qkREvsWWsO6lqtNEpDo2qONoYJ0slV+JICKru0RZVTXW1ZwiIsADwDkUTSZ+PrNHUFDx9QdwkaqWmNgcdyJSCzgZ6IxNNb1SVQeLSBOsbcGnqjo+whBzSkSGYU3Qbwwej8MavV8ZPL4XOE5V140wzJwSkY2w3oTtgQOB1sGuscCH2NTe5qo6LpoInXPOVZSINAZWJLSFkEsoT/g552JBRMZQsl9GNWwAQDVsgtZCVW0bcmihCiaX7gxsAAxX1cz+b7EkItOB21X17rRtW2LVfrup6g+RBZdHwSCD1aKqY/MRS9hEZB2s+mmsqk7Jsn9dbOjB8GA5f2IEz70/sBkwGfs91l1V+wcJ0VHAW6p6eYRh5pSIPAzsoqqdgsc3Addgif0CrJL3eVU9I7IgcyxY/nWCqvYpZf/RwMtxT+I7VxUF52MdyT5xHFUdEHpQzjmXwZf0OudiobSeV8EJ13+wfhrdQwwpb0RkP6yy7UpVnZG2fRPgXaBD2ra+wDGqWljiL4qXZljiI13qcZ2QYwlNeck7EakD1E9iH8OgkrMjWYbQBPunBgmTTtjymSS5E2v6vStFAywAK+EUkbewARaJSfgBtwM7pi2R6oXduDgSew28DFwaYXz5IBRVsWZTA0jaICLnEk1ECoDbsKX6dcs4NDGJ/GA1QnlVQkuACdg09t6pnqVxFZyf9MCq8JsD+wc35Zpj09cfVdXvIwzRuQpJakNw51wVoarLg+V+/QiGACTAacA26cm+wEvAJlgj+AuBj7Glf0npI1IlS85FpJOI9BKR3iKyQ7BtdxH5BVgATBGRSSJyVrSR5sUXlJ2o3yc4JmkOAu5T1Z/I/rofCWwUbkj5parjVPXNINmHqi5R1TNUtYmqNlfVU1R1XtRxri0RaSgiGwXLeQGapR5nfGyNDe3IvNHhnKvcrgWuAF4ETsKS+lcDZ2OrEn4jeRPHb8Ke2wrgfWzA0n3AB8G2X7H+vH8BpwKDRGTb8MPMDRHpBPyMJfu+Ji15G5ybd8DakjhX6XmFn3MuKX4jOcMddqD4dF6CE6ftgZdU9dRg80Mi8hVwPHBvqBHmRy8RuSLtceoE6zERyVzSqaq6fUhx5Y2I7IUlq2ti03kvSC3zw6YAvoNVAe0KPCIic1T1tajizYOyqp8AalFKBWDM1aPsRE89/KZsXF2CVYWAJXPvo/QJ64Ita3bOxccpwGuqeo6INAu2DQyqv57DBhB1BT6LKsA8mIRVuXVU1dHpO0SkPfAl8JeqXiEiHbD/g1uAg8MONEfuAMZjLXRqAUdl7O8HnBB2UM6tCU/4OeeSojuwKOogcmQ9rMIn3f7YxeOzGdvfxu68xt0Aslc6fRV2ICG7DvgHuziYBTwOvAAMxnq6LYZVjaK/x5IJsU74BZVPbdI2dQwSn5kaY8v1E9GzMMNQYHfs+53N/2E3MWJLRHpgP9O3qurK4HF5VFXjPuXxY2AOlsy7B6sCGphxjGITyQeq6q9hBuecW2utsLYMAEuDz7UBVHWZiLyItSe4NoLY8uUK4KHMZB+Aqo4UkYewmxfPqOoIEXkMW/IcV7sC16vqfBGpmWX/BKwlhXOVnif8nHOxUMbFYmNgL6zP1+2hBZRfCyjZF2YPrNfTjxnb55CAPjGq2jnqGCKyDXCXqk4GEJHeWKXqo6lkH4CqzgkmVd8QTZg5dSr2PDT4uC74yCRY1eOZ4YUWmgeBJ0RkMNA3tTFIhvYA9sT6eMZZT+z7ewewLHhcHgVinfBT1R8Jfk+LSCPgTVX9I9qonHM5NBOoD6CqC0RkHpA5MK5J6FHlVyvs/bg0hcCGaY//wSrj4moFZfdXXR+7aeNcpecJP+dcXPQsZftsbKLl2cAToUWTX0OBQ4D7YVV1117Ad1mmlW4IlJhw6mJjHYov7Ux9LydlOXYSyRhg8grW70eAt7DljpmVnKkKqN+y9LKMPVV9Jkju9Q4+wCrDqmHP/b+q+kZpXx8HqlpQ1uOqQFVvjDoG51zODQZ2THv8BXBxcAOnAOuxHOsK7Sz+BP4jIs9lDhELps7/JzgmpS3xPjf9CTgc+F/mjmCY2slYbz/nKj1P+DnnYqGKXSzeDbwjIu8D3wL/wnp6PZzl2P2xk8/ECPoVbq6qL6dt6w5cjy2beVlV748ovHzQUv6cSKo6HBgOICKnAgNU9Z9oowqfqt4oIs9iFxXtsQvFUUDfuE83dM65BHscOCVt4vh1WFuSAdiNrNnAsRHGlw+XAx8BI0XkTey9Cuy963Csmu8MABGphSXEPokgzly5AfhCRN7GblICbCEirbD/i9SEeecqPVFN/LWFc87FjohcjiW4GgKLgd6q2jPjmF2A74AzVPXp0IPMExHpByxR1X8FjzfCJr/NxPqm7AKco6ql9T+LDRFZifW9+SjY1Bhrfn0Wdoc53UHALaoa+yXcLvmC1/Zqn2T669s5FzfB8v3O2FLQ71R1VrQR5Z6IbAfcCOxD0WqDJdhwkp6qOijt2GqqGquBWyLyOfAfVR0ZPO6G3Whvn3HoaOAsVe0fcojOrRFP+DnnKqUgybPaVHVcrmOJiohUw6aiTdMsv6yDZQV1gTlxO7Eqi4hMxfra9Q4eXwtcDbRR1Vki0gfYVFU7RRlnLpSSFJEs21ZtT1pCREQ2w/r6tcX6HmVO7lVV3Sf0wNxaEZGelHwdHwZsgVV+DA+2dQT2Bf4A3vZlsM45V3mJSAHWjgTs/LSsXnexISLTsdU0twG3q+pyERGs13IHiqrwByXlObuqwZf0OucqqzGs2fLGxCRDVHWFiOyHLRMZk2X/4qB3ykHA8yGHl0+NgPQeMQcCn6bdMf8ce85JcGrUAURJRE4EngGWYwmg2dkOCzWoPFjDajdV1diep2WpSD4Lu0jcMljWnb5vM6A/2XtXOudcpZK2bLUz0AK4UlUHi0gT7MbGp6o6PsIQ8yZIdsW5P19pNsGmL/cEjhWRs1V1ANZz+NfownJu7cT2RNI5l3inUfwCuQC4CGgNvETx6pDjsIRYiea6CfAMNrV1TCn7dwmOSVLCbzLBxDsRaQrsBFyQtr8BZU9Piw1VfS7qGCLWEzuR3j+JwznS3EQV6M9YjiuABzOTfQCqOlREHgSuJDnDl5xzCRTcaO0PbIadr6xP0VTeOVg7ls2xXm8uJlR1NnCmiDwNPIL18HsOuDyJS7Rd1eEJP+dcpaSqz6Y/FpHrsIEN7VV1Zsa+nsA3wHphxRei8qqb6gGFYQQSoneAC0RkLnb3fDnwdtr+bbAeKi7+NsCWbyc52Vei2q2KagUsK2P/8uAY55yrzO4EWgK7Yuci01I7VFVF5C1gPzzhF0uq+r2IdMKmLd8EHCIiY7MfqtuHG51zq88Tfs65uDgbuDcz2QegqtNF5Anszfm20CPLMRHZGtg2bdOeIpLt93Vj7P+lRMVMzF2PLZG5HrtbfoqqTgUQkYbAEcBDkUXncmkIVh3hku8P4FwReVFViy0HE5H1gXOw14NzzlVmBwH3qepPItIsy/6RwJkhx+RyqwZ2HloLWADMjTYc59acJ/ycc3HRDBtQUZo6wTFJcBhwQ/BnBf4TfGQzC1vymxiqugA4vpTdC7AqoEXhReTy6HLgVRH5QFV/jDqYsInI7kAnrG9lQcZuVdWbw48qby7BhnWMEJE3sYtisGboh2P9VxP1u8w5l0j1sKW8Ze3P/H3uYiLonf0Q0Cb4fF1wXupcLPmUXudcLIhIf2AroJuq/paxb1vgU2CIqnaNILycEpF1seXJAgwCrgM+zDhMgYXAmCRN6HVVS7D0aVOsF+fvwDgg8/WsqnpE2LHlU9Cb8gOsP2VqKnNq+X7qz0mcyLwlcDM2lbdOsHkxlgi8QVW9ws85V6mJyEDgD1U9Oajwm46dm/YP9n8JVFfVPSIM062moNL8fmwVya/AWao6MNKgnMsBr/BzzsXF+cCXwEAR+RYYEWzvAOyOTfe8IPuXxkuwfDW1hLULMFRVp5X9VckhIj3KOUSBJcAEYICqTsx/VC5POmHfz3HYEvXGWY5J4p3J3sDW2MChH7E+UPsB/2CVcLsCB0QWXZ6o6h/AYSJSgC2XApgeTH10zrk4eBB4QkQGA31TG0VkI6AHsCdwdESxuTU3DLvZdhnwP39fcknhFX7OudgIKt+uxi6EWwebx2LVb3dm9oVy8SQiKylK8mQOLcncvgKb6nm+n5y5uBCRyUAfVb00rUKku6p+Hux/C1iqqsdGGadzzrmSROQGrM8wWDuCwuCzAj1UtVdUsbk1IyJ9gQtUdULUsTiXS57wc87FjohsCjQH/lTVORGHk3dBP5HTgbZAE7IkwVS1XeiB5YmIbIAtdxwMPEDxXl8XYJVRRwP1gYuxvl89VPXW0IN1bg2IyGIsSf2UiNTClrUepqrvBPvPBnqpatMo43TOOZediLTBei63x3r2jQL6quqoKONyzrl0nvBzzsWGiJwE9MKmeiqwr6r2F5HmwE9YY90+UcaYayJyBXA7tsT3J2zpcgmqemqYceWTiLwNLC6tuklEXsH64xwZPP4QaK+qm4QXpcuVIOF1MtAZW+Z5paoOFpEm2MXUp6o6PsIQc05ERgFPp5LUIjIFeFhVbwoe3wycq6pJGUTknHOJIyL1yX4jFlUdF35ELleCc5BjKftm++mhB+bcavIefs65WBCRY4BngY+x/lf3pvap6oygl8qJQKISfsBFwBfAAaq6POpgQtIVuLKM/V9hSdCUj7DXhIsZEVkH6A9shk09XB87sQaYgy2Z2hyb5pskA4DuQKoq9VXgShFZgVWKXIwNsnDOOVeJiEht4AZs5UVZN2USNXSpKglW1ryBTVyeR/ab7V415WLBE37Oubi4BvhYVQ8Mel7dm7H/Z2ywR9I0AV6vQsk+gKXAjsCjpezfCViW9rgAWJDvoFxe3Am0xIZUjAZWDadRVQ162e1H8hJ+9wDdRaSWqi4FegJbYBNswRKCiRhC5JxzCfMwVpX+NvA1pay8cLF2NzAFONynx7u484Sfcy4uNsVOskozA+vrlzQ/AVVtqWof4DwRmQ48oqpjAUSkNXAucBLwUNrxXYChoUfpcuEg4D5V/SlI5GcaCZwZckx5F1xADEl7PBvoJiKNgRWqOj+q2JxzzpXpcOBJVf1P1IG4vGkPXOHJPpcEnvBzzsXFXKCsBvYdsT53SXM+8JGI/Kiqr0UdTEiuBNYNPl8hIoXB9upYD5U3g32ppTW/Ad9FEKdbe/Wwpbxl7S8IKZbQiMhuqlriNVsVhhA551wCDIo6AJdXI7HBcM7Fng/tcM7Fgog8D+wObAvUBKYD3YKhHZsAvwAvqOp50UWZeyIyCKtcbIklPccDKzIOU1XdPuzY8k1EtgP2B1oHm8YCn6iqn2gnhIgMBP5Q1ZODCr9VP9fB/i+xAS17RBhmzonISuxn+TXgNVX9OeKQnHPOVUBwPlpLVY+OOhaXHyJyOHA/sLsPX3Fx5wk/51wsiEgr4EegEHgXW9r5LFbxdTSWKNhJVaeV9nfEUZDwKPcXtap2yX80zuWWiJwKPIH16OsL/AN0w+6u9wBOBY5W1TciCzIPRORo4N9YQrs2lsx+FUv+DY4yNuecc0VEpGHGpqbYSoMfgceAcZS8EYuqzst/dC4fROQeoDO2euhjSr/ZflnIoTm32jzh55yLDRFZD5tqeRjQONg8H0sUXK2qUyIKzTm3hkTkBmwaL9hUw8LgswI9VLVXVLHlm4jUA/6FJf/2A2oBoyhK/nn/IOeci1BQkZ15wSzB51IvpFXVp/TGVPA9L4/699jFgSf8nHOxJCItsN5e01W1Im/MrpIKTqxWAnVVdVkpJ9eZVFW9D21CBANZDscaZRdgSa++qjoq0sBClJH82x+o4a9x55yLloj0pAIrLTKp6o25j8Y551aPn0g652JJVadHHUNYguTmJdjyghbASar6fdDz7CLgFVX9K8IQ19ZN2Ml0YcZjV0UEk5jvjTqOiFUDamBVfgUUVZA455yLiKr2jDoG55xbU17h55xzlZiItAO+Bhph02h3BrqnDTUYAnyjqudEF6Vzbk2ISH3gEKwPaXcs2TccG+bxaswT+c4551xsici+FN1sv1tVh4lIA2BH4FdVnRVlfM5VhFf4Oedc5dYbaxS8ObAQyBxK8i5wRNhB5ZOI3AccqKqblLJ/OPCeql4eamBurVVwuXamxC3fFpFjKerbVxsbUnI31rfv9yhjc84556qyoMXG20BXrOVMAdAHGAYsBV7GBrbcEFGIzlVYok6gnXMugboCvVR1bLCEN9MYoFW4IeXdQcArZex/FauI8oRf/PhybfMSNpH4fnwyr3POOVeZ3AbsARwDfANMTO0Iek2/DhyMJ/xcDHjCzznnKrfq2CTi0jQDlocUS1haAWPL2D8O2DCkWFwOeS+kVXZS1V+iDsI555xzJRwJPKCqr5dys304cHzIMTm3RgqiDsA551yZfgP2zbZDRKphlW4/hRpR/s0Gsi7nDWxK2UlQ5yq19GSfiGwiIruLSKMoY3LOOeccAE2BEWXsL8B67jpX6XmFn3POVW63Ae8Efe1eD7Y1F5G9gGuBrbBm/0nyCXC2iLygqkPSd4jINsDZQN9IInN5ISK7A52w4TSZNyNVVW8OP6r8EpGTgF7A+sGm7kB/EWmOJfGvU9U+UcXnnHPOVVGjgW3K2L8PMDSkWJxbKz6l1znnKjkROQW4F2gICEU90OYD56vqixGFlhci0gr4GVuu3Bf4M9i1JXAoMBPYWVXHRRKgyxkRaQp8AOxE0Wtbgt2pP6uqVosmwvwQkWOwpt8fYwnue4FuadO33wTqqOqB0UXpnHPOVQ0ishEwXVUXi8jlwM3AscDXwHQsyfcNcA3Wu+8cVX08qnidqyhP+DnnXAwEE8O6Ax2wCqhRQD9VnRdpYHkiIhsAdwD/AhoEm+cD7wDXquqEqGJzuSMiT2FNsU8DfsTuqu+HDbS4BNgVOEBVp0YWZB6IyG/ARFU9MOgPNJ3iCb+rsWR+0gbyOOecc5WOiKwATlTVl0VEgKeBk7GbzM2AScHnWsCTqnpWZME6txp8Sa9zzlVSIlIXGALcr6r/A96ONqLwqOok4MTgpKtFsHm6+l2qpDkQeExVX01rjL1SVUcC54nIW8B92F32JNkUeLiM/TOA5iHF4pxzzlV1qdUFBOeap4rI08ARFL/Z/oaqfhlJhM6tAU/4OedcJaWqi0SkIcmbwlthwUnXtKjjcHnTmKIl2wuCz/XT9vfD+twlzVysKXhpOgKJqmp0zjnn4kRVv8aW9DoXWz6l1znnKre3gMOiDsK5PJkErAegqkux5G56o+yWFPWsTJJPgDNEpEHmDhHZBDgLeD/0qJxzzrmqK4nnG66K8x5+zjlXiQXTSx/Dqn0eB8YAizOPU9Xfw43MubUnIs8AG6tq5+Dx/cDp2HTqAuBK4BNVPTKyIPMgGEzzI1AIvAucCzyLLSk6Guvpt5OqenWrc845l2cishJ7711YwS9RVW2Xx5CcywlP+DnnXCUWnICkZPuFncgppq5qEJGtsGE0D6nqUhFpArwOdA0OGQAcq6qTo4oxX0RkPeBWrIK3cbB5PjaZ+mpVnRJRaM4551yVEpxvDwQqPBROVX0Fjqv0POHnnHOVmIicXJHjVPW5fMfiXFhEpDGwQlXnRx1LrolITWAXYLKqjgi2tcAqGqer6sqyvt4555xzuRUk/E5Q1ZejjsW5XPKhHc45V0kFiYF/SEsMOJckIrKbqn6XuV1V50QQTlgKgc+Ai4ERAKo6PcqAnHPOOedc8vjQDuecq7xSiYHuUQfiXJ58IyJjRaS3iOwYdTBhCCr4RlG0jNc555xzzrmc84Sfc85VUp4YcFXAscAv2NCKH0RktIjcJiLbRRxXvvUCzhMRb/jtnHPOOefywnv4OedcJSYiJwK3A3up6qio43EuH0SkHvAv4N/AfkAtLNn9KvCaqg6JMLycE5F7sOfZAfic7NO3VVUvCzk055xzzjmXEJ7wc865SswTA66qyUj+7Q/UUNVE9RzOmL5dGp++7Zxzzjnn1pgn/JxzrhLzxICrakSkIXAocAywD1DdX9/OOeecc86tnkTdMXfOuaRRVe+16hJPROoDhwBHY0NqagHDseXsr0YYWl6JSGusgrdNsGkM8Imqjo0qJuecc845lwxe4eecc865SIjIsRT17asNjARew/r2/R5lbPkkItWB+4CzKTlAbSXwGHChqq4IOTTnnHPOOZcQXuHnnHPOuai8BPwD3I8l+QZHHE9YbsUmEz8DPASMCLZ3AM4HzgEWAFdFEp1zzjnnnIs9r/BzzrlKLOjhV+4vau9x5uJIRHZQ1V+ijiNsIjIV+ExVjy9lfx+gq6quG25kzjnnnHMuKbzCzznnKrebKJnwq4b1/DoU63P2frghOZcb6ck+EdkEaAH8oapzo4sqFHWAb8rYPwA4MKRYnHPOOedcAnnCzznnKjFV7VnaPhFZH/gB+Du0gJzLMRE5CegFrB9s6g70F5HmwE/AdaraJ6r48qQf0A14pJT93YFPwwvHOeecc84ljU9/dM65mFLVycCjwH+jjsW5NSEixwDPAr8DlwKS2qeqM4DBwImRBJdf1wDtReQ1EdlbRFoGH51F5HWgLXC1iDRM/4g4Zuecc845FyNe4eecc/G2ENg46iCcW0PXAB+r6oEi0gy4N2P/z9gQi6QZHnzeCjgiY59kHJPOe3U655xzzrkK8YSfc87FlIhsCVyIL+l18bUp8HAZ+2cAzUOKJUzZenM655xzzjmXM57wc865Skzz+nsrAAADZUlEQVRE/iF7YqAx0AhYhA3vcC6O5gJNy9jfEZgaUiyhKas3p3POOeecc7ngCT/nnKvcvqJkwk+B2cAo4BVVnRV6VM7lxifAGSLyYOaOYGrvWcALoUflnHPOOedczImqryhxzjnnXPhEpBXwI1AIvAuciw3xEOBoYDqwk6pOiypG55xzzjnn4sin9DrnXCUmIveJSKk9+kRkuIjcFWZMzuWKqk4Atgc+A47HEn2nYoMsXgd28WSfc84555xzq88r/JxzrhITkRHYst3/lrL/JuBoVd003MicWzsiUhPYBZisqiOCbS2wm5HTVXVllPE555xzzjkXZ17h55xzlVsrYGwZ+8cBG4YUi3O5VIhV9nVPbVDV6ao61ZN9zjnnnHPOrR1P+DnnXOU2G9ikjP2bAvNDisW5nAmSeqOwidPOOeecc865HPKEn3POVW6fAGeLyFaZO0RkG+Ds4Bjn4qgXcJ6ItIs6EOecc84555LEe/g551wlFkwx/RloBvQF/gx2bQkcCswEdlbVcZEE6NxaEJF7gP2ADsDnwBhgccZhqqqXhRyac84555xzseYJP+ecq+REZAPgDuBfQINg83zgHeDaYNKpc7EjIhXp1aeqWi3vwTjnnHPOOZcgnvBzzrmYEBEBWgQPp6v/AnfOOeecc845l4Un/JxzzjkXKRFpjS3tbRNsGgN8oqplTah2zjnnnHPOlcITfs4555yLhIhUB+7Dhs9kDhJbCTwGXKiqK0IOzTnnnHPOuVjzKb3OOeeci8qtwLnAc8AOQKPgYwfgeeAcbJKvc84555xzbjV4hZ9zzjnnIiEiU4HPVPX4Uvb3Abqq6rrhRuacc84551y8eYWfc84556JSB/imjP0DgNohxeKcc84551xieMLPOeecc1HpB3QrY3934NOQYnHOOeeccy4xfEmvc8455yIhIh2AN4DhwEPAyGBXB+C84PORwLT0r1PVeSGG6ZxzzjnnXOx4ws8555xzkRCRlWkPM09IpJTtqGq1vAXlnHPOOedcAlSPOgDnnHPOVVk3kSWh55xzzjnnnFs7XuHnnHPOOeecc84551yC+NAO55xzzjnnnHPOOecSxBN+zjnnnHPOOeecc84liCf8nHPOOeecc84555xLEE/4Oeecc84555xzzjmXIP8Pu1La/H/94S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1228436"/>
            <a:ext cx="10058400" cy="5629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0546" y="748146"/>
            <a:ext cx="79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Heatmap to explain which features are relevant for the prediction.</a:t>
            </a:r>
            <a:endParaRPr lang="en-I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TEAM7_ML_PROJECT_PROPOSAL</Template>
  <TotalTime>0</TotalTime>
  <Words>4083</Words>
  <Application>WPS Presentation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Helvetica Neue</vt:lpstr>
      <vt:lpstr>Avenir Next LT Pro</vt:lpstr>
      <vt:lpstr>Yu Gothic UI</vt:lpstr>
      <vt:lpstr>Bierstadt</vt:lpstr>
      <vt:lpstr>Segoe Print</vt:lpstr>
      <vt:lpstr>Microsoft YaHei</vt:lpstr>
      <vt:lpstr>Arial Unicode MS</vt:lpstr>
      <vt:lpstr>Calibri</vt:lpstr>
      <vt:lpstr>GestaltVTI</vt:lpstr>
      <vt:lpstr>PREDICTION  AND PREVENTION OF HEART DISEASE  </vt:lpstr>
      <vt:lpstr>Motivation </vt:lpstr>
      <vt:lpstr>Problem Statement</vt:lpstr>
      <vt:lpstr>Problem Modeling</vt:lpstr>
      <vt:lpstr>Dataset</vt:lpstr>
      <vt:lpstr>Data Info: </vt:lpstr>
      <vt:lpstr>PowerPoint 演示文稿</vt:lpstr>
      <vt:lpstr>Exploratory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Models Explored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and Prevention of Heart Disease</dc:title>
  <dc:creator>Harika Tamma</dc:creator>
  <cp:lastModifiedBy>bhand</cp:lastModifiedBy>
  <cp:revision>40</cp:revision>
  <dcterms:created xsi:type="dcterms:W3CDTF">2022-11-15T18:46:00Z</dcterms:created>
  <dcterms:modified xsi:type="dcterms:W3CDTF">2022-11-18T02:19:03Z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19ECD180E15A4218951FFBD5466FB0C3</vt:lpwstr>
  </property>
  <property fmtid="{D5CDD505-2E9C-101B-9397-08002B2CF9AE}" pid="3" name="KSOProductBuildVer">
    <vt:lpwstr>1033-11.2.0.11380</vt:lpwstr>
  </property>
</Properties>
</file>