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079526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079526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e8f29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e8f29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e8f297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e8f297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46dfd13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46dfd13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6dfd13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6dfd13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6dfd1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6dfd1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73085c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73085c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e8f297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e8f297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88e85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88e85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00" y="334625"/>
            <a:ext cx="7547951" cy="31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3375" y="3953675"/>
            <a:ext cx="82791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Exploratory Data Analysis For Breast Cancer data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Could Be Done to increase the survival Status Of the Patients ??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73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 Arrange for Educational Seminars about the Symptons of Breast Cancer .</a:t>
            </a:r>
            <a:endParaRPr b="1" sz="20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 In order to increase the chances of Survival Patients, need to be get operated at earlier Stages of Cancer</a:t>
            </a:r>
            <a:endParaRPr b="1" sz="20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 The Frequent Check Ups Will Help in Early detection of Pos_Axillary_nodes and Treatment of Breast Cancer</a:t>
            </a:r>
            <a:endParaRPr b="1" sz="20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- More Updated Equipment must be Used By the Organisation which can help in getting accurate results.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6325"/>
            <a:ext cx="8520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What is The Count Of people With Respect to Status??</a:t>
            </a:r>
            <a:endParaRPr b="1" sz="2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81700" y="4568875"/>
            <a:ext cx="790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Survived had a count of 196 and Died had count of 77</a:t>
            </a:r>
            <a:endParaRPr b="1" sz="2000"/>
          </a:p>
        </p:txBody>
      </p:sp>
      <p:pic>
        <p:nvPicPr>
          <p:cNvPr id="63" name="Google Shape;63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4375"/>
            <a:ext cx="8318349" cy="34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2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Bar Chart </a:t>
            </a:r>
            <a:r>
              <a:rPr b="1" lang="en" sz="2600"/>
              <a:t>Of Ages Wrt to their Count</a:t>
            </a:r>
            <a:endParaRPr b="1" sz="26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Points scored"/>
          <p:cNvPicPr preferRelativeResize="0"/>
          <p:nvPr/>
        </p:nvPicPr>
        <p:blipFill rotWithShape="1">
          <a:blip r:embed="rId3">
            <a:alphaModFix/>
          </a:blip>
          <a:srcRect b="-3444" l="1733" r="7008" t="20236"/>
          <a:stretch/>
        </p:blipFill>
        <p:spPr>
          <a:xfrm>
            <a:off x="311700" y="941925"/>
            <a:ext cx="8587299" cy="31745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10700" y="4598175"/>
            <a:ext cx="8688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Patient with Age 52 Were the Most TO be Operated With a max Count OF 14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What was The Count of The Patient operated For Each year? </a:t>
            </a:r>
            <a:endParaRPr b="1" sz="2200"/>
          </a:p>
        </p:txBody>
      </p:sp>
      <p:pic>
        <p:nvPicPr>
          <p:cNvPr id="77" name="Google Shape;77;p16" title="Points scored"/>
          <p:cNvPicPr preferRelativeResize="0"/>
          <p:nvPr/>
        </p:nvPicPr>
        <p:blipFill rotWithShape="1">
          <a:blip r:embed="rId3">
            <a:alphaModFix/>
          </a:blip>
          <a:srcRect b="-2450" l="0" r="0" t="2450"/>
          <a:stretch/>
        </p:blipFill>
        <p:spPr>
          <a:xfrm>
            <a:off x="311700" y="652925"/>
            <a:ext cx="8318349" cy="38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73525" y="4610550"/>
            <a:ext cx="87378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Year 58 had More Number Of Operations And the year 69 had the Least Number Of Operations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035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How Many People Survived and How Many People Died in term Of Percrntage?</a:t>
            </a:r>
            <a:endParaRPr b="1" sz="17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677100" y="1152475"/>
            <a:ext cx="488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412" y="640450"/>
            <a:ext cx="552517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97450" y="4672525"/>
            <a:ext cx="88464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Percentage Of the People Survived Was  More than The percentage Of the People Died </a:t>
            </a:r>
            <a:endParaRPr b="1"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297450" y="3928900"/>
            <a:ext cx="2206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Survived = 71.79%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33800" y="4375075"/>
            <a:ext cx="520500" cy="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33800" y="4313100"/>
            <a:ext cx="1698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Died     = 28.20%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People Operated in Each Year wrt to their Survival Status</a:t>
            </a:r>
            <a:endParaRPr b="1" sz="24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67575"/>
            <a:ext cx="85206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25" y="805600"/>
            <a:ext cx="8318349" cy="34579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9800" y="4446900"/>
            <a:ext cx="8684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Year 61 Had the Max Number Of Survival And The Year  65 Had the Max Number Of deaths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0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Line Chart and Bar Chart Showing The Count Of Pos_axillary Nodes </a:t>
            </a:r>
            <a:endParaRPr b="1" sz="20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08813"/>
            <a:ext cx="42603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75" y="1008750"/>
            <a:ext cx="4210125" cy="32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00" y="934625"/>
            <a:ext cx="4260300" cy="334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60275" y="4486625"/>
            <a:ext cx="8651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Can See That the People With Pos_Axillary_nodes 0 Were Higest In Number with a count of 107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61125"/>
            <a:ext cx="85206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 Of Pos_axillary_nodes Wrt To The Status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74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 title="Points scored"/>
          <p:cNvPicPr preferRelativeResize="0"/>
          <p:nvPr/>
        </p:nvPicPr>
        <p:blipFill rotWithShape="1">
          <a:blip r:embed="rId3">
            <a:alphaModFix/>
          </a:blip>
          <a:srcRect b="510" l="3449" r="-3450" t="-510"/>
          <a:stretch/>
        </p:blipFill>
        <p:spPr>
          <a:xfrm>
            <a:off x="363375" y="962900"/>
            <a:ext cx="8318349" cy="367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72275" y="4653100"/>
            <a:ext cx="8148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Patients Who had a Pos_axillary_nodes 0 Had Survived The Most Compared To other Patients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53600" y="2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Bar Plot Showing Of ages  The Mean values wrt to Status</a:t>
            </a:r>
            <a:endParaRPr b="1" sz="22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53600" y="98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0" y="983850"/>
            <a:ext cx="8318349" cy="30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49975" y="4480400"/>
            <a:ext cx="8031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Its Shows the Mean Distribution Of the Age With Respecct To thier Status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