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0CD0E0-A524-4246-B65E-0C7C1663B5C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CD0E0-A524-4246-B65E-0C7C1663B5C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CD0E0-A524-4246-B65E-0C7C1663B5C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CD0E0-A524-4246-B65E-0C7C1663B5C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0CD0E0-A524-4246-B65E-0C7C1663B5C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0CD0E0-A524-4246-B65E-0C7C1663B5CD}"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0CD0E0-A524-4246-B65E-0C7C1663B5CD}" type="datetimeFigureOut">
              <a:rPr lang="en-US" smtClean="0"/>
              <a:t>6/2/2019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0CD0E0-A524-4246-B65E-0C7C1663B5CD}" type="datetimeFigureOut">
              <a:rPr lang="en-US" smtClean="0"/>
              <a:t>6/2/2019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CD0E0-A524-4246-B65E-0C7C1663B5CD}" type="datetimeFigureOut">
              <a:rPr lang="en-US" smtClean="0"/>
              <a:t>6/2/2019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CD0E0-A524-4246-B65E-0C7C1663B5CD}"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CD0E0-A524-4246-B65E-0C7C1663B5CD}"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67BA-6264-4FC3-BF73-5446748503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CD0E0-A524-4246-B65E-0C7C1663B5CD}" type="datetimeFigureOut">
              <a:rPr lang="en-US" smtClean="0"/>
              <a:t>6/2/2019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467BA-6264-4FC3-BF73-5446748503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a:xfrm>
            <a:off x="228600" y="304801"/>
            <a:ext cx="8610600" cy="6019800"/>
          </a:xfrm>
        </p:spPr>
        <p:txBody>
          <a:bodyPr>
            <a:normAutofit/>
          </a:bodyPr>
          <a:lstStyle/>
          <a:p>
            <a:r>
              <a:rPr lang="en-US" sz="2400" dirty="0"/>
              <a:t/>
            </a:r>
            <a:br>
              <a:rPr lang="en-US" sz="2400" dirty="0"/>
            </a:br>
            <a:r>
              <a:rPr lang="en-US" sz="2400" dirty="0"/>
              <a:t>Implementation of </a:t>
            </a:r>
            <a:r>
              <a:rPr lang="en-US" sz="2400" dirty="0" smtClean="0"/>
              <a:t>Parking System </a:t>
            </a:r>
            <a:r>
              <a:rPr lang="en-US" sz="2400" dirty="0"/>
              <a:t>with FSM</a:t>
            </a:r>
            <a:br>
              <a:rPr lang="en-US" sz="2400" dirty="0"/>
            </a:br>
            <a:r>
              <a:rPr lang="en-US" sz="2400" dirty="0"/>
              <a:t>Embedded Systems Programming</a:t>
            </a:r>
            <a:br>
              <a:rPr lang="en-US" sz="2400" dirty="0"/>
            </a:br>
            <a:r>
              <a:rPr lang="en-US" sz="2400" dirty="0"/>
              <a:t> </a:t>
            </a:r>
            <a:br>
              <a:rPr lang="en-US" sz="2400" dirty="0"/>
            </a:br>
            <a:r>
              <a:rPr lang="en-US" sz="2400" dirty="0"/>
              <a:t> </a:t>
            </a:r>
            <a:br>
              <a:rPr lang="en-US" sz="2400" dirty="0"/>
            </a:br>
            <a:r>
              <a:rPr lang="en-US" sz="2400" dirty="0"/>
              <a:t>6/3/2019</a:t>
            </a:r>
            <a:br>
              <a:rPr lang="en-US" sz="2400" dirty="0"/>
            </a:br>
            <a:r>
              <a:rPr lang="en-US" sz="2400" b="1" dirty="0"/>
              <a:t>Department of Computer Engineering, University of Denver</a:t>
            </a:r>
            <a:r>
              <a:rPr lang="en-US" sz="2400" dirty="0"/>
              <a:t/>
            </a:r>
            <a:br>
              <a:rPr lang="en-US" sz="2400" dirty="0"/>
            </a:br>
            <a:r>
              <a:rPr lang="en-US" sz="2400" dirty="0"/>
              <a:t>Submitted By: </a:t>
            </a:r>
            <a:r>
              <a:rPr lang="en-US" sz="2400" dirty="0" err="1"/>
              <a:t>Siddhesh</a:t>
            </a:r>
            <a:r>
              <a:rPr lang="en-US" sz="2400" dirty="0"/>
              <a:t> Suresh Padwal</a:t>
            </a:r>
            <a:br>
              <a:rPr lang="en-US" sz="2400" dirty="0"/>
            </a:br>
            <a:r>
              <a:rPr lang="en-US" sz="2400" dirty="0"/>
              <a:t>DU ID (</a:t>
            </a:r>
            <a:r>
              <a:rPr lang="en-US" sz="2400" dirty="0" smtClean="0"/>
              <a:t>873305527)</a:t>
            </a:r>
            <a:br>
              <a:rPr lang="en-US" sz="2400" dirty="0" smtClean="0"/>
            </a:br>
            <a:r>
              <a:rPr lang="en-US" sz="2400" dirty="0" smtClean="0"/>
              <a:t> </a:t>
            </a:r>
            <a:br>
              <a:rPr lang="en-US" sz="2400" dirty="0" smtClean="0"/>
            </a:br>
            <a:r>
              <a:rPr lang="en-US" sz="2400" dirty="0"/>
              <a:t> </a:t>
            </a:r>
            <a:br>
              <a:rPr lang="en-US" sz="2400" dirty="0"/>
            </a:br>
            <a:r>
              <a:rPr lang="en-US" sz="2400" dirty="0"/>
              <a:t> </a:t>
            </a:r>
            <a:br>
              <a:rPr lang="en-US" sz="2400" dirty="0"/>
            </a:br>
            <a:r>
              <a:rPr lang="en-US" sz="2400" dirty="0"/>
              <a:t> </a:t>
            </a:r>
            <a:br>
              <a:rPr lang="en-US" sz="2400" dirty="0"/>
            </a:br>
            <a:r>
              <a:rPr lang="en-US" sz="2400" dirty="0"/>
              <a:t>Submitted To:      Dr. Goncalo Martins    </a:t>
            </a:r>
            <a:br>
              <a:rPr lang="en-US" sz="2400" dirty="0"/>
            </a:br>
            <a:r>
              <a:rPr lang="en-US" sz="2400" dirty="0" smtClean="0"/>
              <a:t> </a:t>
            </a:r>
            <a:endParaRPr lang="en-US" sz="24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Parking System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872456"/>
            <a:ext cx="7620000"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Assignments</a:t>
            </a: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a:t>To implement the parking system we need to have sensor (button), LED’s and UART.</a:t>
            </a:r>
          </a:p>
          <a:p>
            <a:r>
              <a:rPr lang="en-US" dirty="0"/>
              <a:t> </a:t>
            </a:r>
          </a:p>
          <a:p>
            <a:r>
              <a:rPr lang="en-US" dirty="0"/>
              <a:t>Sensors:</a:t>
            </a:r>
          </a:p>
          <a:p>
            <a:pPr lvl="0"/>
            <a:r>
              <a:rPr lang="en-US" dirty="0" err="1"/>
              <a:t>sensor_entrance</a:t>
            </a:r>
            <a:r>
              <a:rPr lang="en-US" dirty="0"/>
              <a:t> (Button): To detect the car is entered in the parking lot.</a:t>
            </a:r>
          </a:p>
          <a:p>
            <a:r>
              <a:rPr lang="en-US" dirty="0"/>
              <a:t> </a:t>
            </a:r>
          </a:p>
          <a:p>
            <a:r>
              <a:rPr lang="en-US" dirty="0"/>
              <a:t>LED’s:</a:t>
            </a:r>
          </a:p>
          <a:p>
            <a:pPr lvl="0"/>
            <a:r>
              <a:rPr lang="en-US" dirty="0"/>
              <a:t>Red LED: To display the door is closed and vehicle has to stop.</a:t>
            </a:r>
          </a:p>
          <a:p>
            <a:pPr lvl="0"/>
            <a:r>
              <a:rPr lang="en-US" dirty="0"/>
              <a:t>Green LED: To display that car can pass through the parking system.</a:t>
            </a:r>
          </a:p>
          <a:p>
            <a:pPr lvl="0"/>
            <a:r>
              <a:rPr lang="en-US" dirty="0"/>
              <a:t>Blue LED: To display that the vehicle is restricted.</a:t>
            </a:r>
          </a:p>
          <a:p>
            <a:pPr lvl="0"/>
            <a:r>
              <a:rPr lang="en-US" dirty="0"/>
              <a:t>Orange LED: Please wait while processing the information.</a:t>
            </a:r>
          </a:p>
          <a:p>
            <a:r>
              <a:rPr lang="en-US" dirty="0"/>
              <a:t> </a:t>
            </a:r>
          </a:p>
          <a:p>
            <a:r>
              <a:rPr lang="en-US" dirty="0"/>
              <a:t> UART: To display messages for each conditions to communicate with the car driver.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53400" cy="914400"/>
          </a:xfrm>
        </p:spPr>
        <p:txBody>
          <a:bodyPr>
            <a:normAutofit fontScale="90000"/>
          </a:bodyPr>
          <a:lstStyle/>
          <a:p>
            <a:r>
              <a:rPr lang="en-US" b="1" dirty="0"/>
              <a:t>BLOCK Diagram for Parking System </a:t>
            </a:r>
            <a:r>
              <a:rPr lang="en-US" dirty="0"/>
              <a:t/>
            </a:r>
            <a:br>
              <a:rPr lang="en-US" dirty="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457200" y="2369639"/>
            <a:ext cx="8229600" cy="29870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 In the entrance of the parking system, there is a scanner to scan the smartcard which will detect a vehicle coming. Scanning the smartcard will generate interrupt service routine to the main code (actual code). Once the ISR is triggered, a password will be sent to the system and if it matched with the correct password, the gate will open to let the vehicle get in. Otherwise, the gate is still locked. If the vehicle goes in the parking, the count of the parking space will get updated. If there is no parking space available, the system will send the message as Parking is not available so that people will save time instead of going in the parking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FSM diagram for Parking </a:t>
            </a:r>
            <a:r>
              <a:rPr lang="en-US" b="1" dirty="0" smtClean="0"/>
              <a:t>System</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457200" y="1524000"/>
            <a:ext cx="8229600" cy="4177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37</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Implementation of Parking System with FSM Embedded Systems Programming     6/3/2019 Department of Computer Engineering, University of Denver Submitted By: Siddhesh Suresh Padwal DU ID (873305527)         Submitted To:      Dr. Goncalo Martins      </vt:lpstr>
      <vt:lpstr>Parking System</vt:lpstr>
      <vt:lpstr>Assignments</vt:lpstr>
      <vt:lpstr>BLOCK Diagram for Parking System  </vt:lpstr>
      <vt:lpstr>Working</vt:lpstr>
      <vt:lpstr>FSM diagram for Parking System</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Implementation of Parking System with FSM Embedded Systems Programming     6/3/2019 Department of Computer Engineering, University of Denver Submitted By: Siddhesh Suresh Padwal DU ID (873305527)         Submitted To:      Dr. Goncalo Martins      </dc:title>
  <dc:creator>Sanket</dc:creator>
  <cp:lastModifiedBy>Sanket</cp:lastModifiedBy>
  <cp:revision>1</cp:revision>
  <dcterms:created xsi:type="dcterms:W3CDTF">2019-06-02T23:44:59Z</dcterms:created>
  <dcterms:modified xsi:type="dcterms:W3CDTF">2019-06-03T00:02:58Z</dcterms:modified>
</cp:coreProperties>
</file>