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7116-09F7-4E92-854B-0CD950967BF6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D034-9DF7-4FE7-867C-D74AAC2D0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Blocker using TCP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Siddhesh Padwal</a:t>
            </a:r>
          </a:p>
          <a:p>
            <a:r>
              <a:rPr lang="en-US" b="1" dirty="0" smtClean="0"/>
              <a:t>DU ID(873305527)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we need?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 smtClean="0"/>
              <a:t>students: To stay away from distractions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742950" indent="-742950">
              <a:buAutoNum type="arabicPeriod"/>
            </a:pPr>
            <a:r>
              <a:rPr lang="en-US" sz="3600" dirty="0" smtClean="0"/>
              <a:t>Companies: To restrict some sites during working hours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066800"/>
            <a:ext cx="533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If the site is down, keep the users updated about it</a:t>
            </a:r>
          </a:p>
          <a:p>
            <a:endParaRPr lang="en-US" sz="3600" dirty="0"/>
          </a:p>
          <a:p>
            <a:r>
              <a:rPr lang="en-US" sz="3600" dirty="0" smtClean="0"/>
              <a:t>4. Redirect users to the updated site if the previous site is not working.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334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TCP?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 smtClean="0"/>
              <a:t>Data (user search ) is important to find the search items in a file existed at server end.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 smtClean="0"/>
              <a:t>If data is not proper can get unexpected results.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5715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WORKING:</a:t>
            </a:r>
          </a:p>
          <a:p>
            <a:endParaRPr lang="en-US" sz="3600" dirty="0" smtClean="0"/>
          </a:p>
          <a:p>
            <a:r>
              <a:rPr lang="en-US" sz="3600" dirty="0" smtClean="0"/>
              <a:t>1.Make a TCP Connection</a:t>
            </a:r>
          </a:p>
          <a:p>
            <a:r>
              <a:rPr lang="en-US" sz="3600" dirty="0" smtClean="0"/>
              <a:t>2.Client search</a:t>
            </a:r>
          </a:p>
          <a:p>
            <a:r>
              <a:rPr lang="en-US" sz="3600" dirty="0" smtClean="0"/>
              <a:t>3. Server side check the restriction timing</a:t>
            </a:r>
          </a:p>
          <a:p>
            <a:r>
              <a:rPr lang="en-US" sz="3600" dirty="0" smtClean="0"/>
              <a:t>4. If true, </a:t>
            </a:r>
          </a:p>
          <a:p>
            <a:r>
              <a:rPr lang="en-US" sz="3600" dirty="0" smtClean="0"/>
              <a:t>check the search page is in restricted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906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If yes, send restricted page to user.</a:t>
            </a:r>
          </a:p>
          <a:p>
            <a:r>
              <a:rPr lang="en-US" sz="3600" dirty="0" smtClean="0"/>
              <a:t>If NO, </a:t>
            </a:r>
          </a:p>
          <a:p>
            <a:r>
              <a:rPr lang="en-US" sz="3600" dirty="0" smtClean="0"/>
              <a:t>check the search page is in redirected file.</a:t>
            </a:r>
          </a:p>
          <a:p>
            <a:r>
              <a:rPr lang="en-US" sz="3600" dirty="0" smtClean="0"/>
              <a:t>IF Yes,</a:t>
            </a:r>
          </a:p>
          <a:p>
            <a:r>
              <a:rPr lang="en-US" sz="3600" dirty="0" smtClean="0"/>
              <a:t>Send redirected page. </a:t>
            </a:r>
          </a:p>
          <a:p>
            <a:r>
              <a:rPr lang="en-US" sz="3600" dirty="0" smtClean="0"/>
              <a:t>If No,</a:t>
            </a:r>
          </a:p>
          <a:p>
            <a:r>
              <a:rPr lang="en-US" sz="3600" dirty="0" smtClean="0"/>
              <a:t>Send the original search page.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Website Blocker using TCP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Blocker using TCP</dc:title>
  <dc:creator>Sanket</dc:creator>
  <cp:lastModifiedBy>Sanket</cp:lastModifiedBy>
  <cp:revision>2</cp:revision>
  <dcterms:created xsi:type="dcterms:W3CDTF">2018-11-15T04:19:39Z</dcterms:created>
  <dcterms:modified xsi:type="dcterms:W3CDTF">2018-11-15T22:21:13Z</dcterms:modified>
</cp:coreProperties>
</file>