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4"/>
  </p:sldMasterIdLst>
  <p:notesMasterIdLst>
    <p:notesMasterId r:id="rId13"/>
  </p:notesMasterIdLst>
  <p:sldIdLst>
    <p:sldId id="257" r:id="rId5"/>
    <p:sldId id="271" r:id="rId6"/>
    <p:sldId id="284" r:id="rId7"/>
    <p:sldId id="290" r:id="rId8"/>
    <p:sldId id="288" r:id="rId9"/>
    <p:sldId id="285" r:id="rId10"/>
    <p:sldId id="291"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E4DD3C-337C-920A-14C4-C804BB9B1451}" name="Ankita Kadam" initials="AK" userId="S::akadam1@seattleu.edu::2d0fe00b-be57-42fa-ac82-22b5de371c3d" providerId="AD"/>
  <p188:author id="{ED023CBF-0A97-C7B3-5F37-713F0B62351F}" name="Vu, Minh" initials="VM" userId="S::mvu1@seattleu.edu::28e0a5ac-57eb-4089-9e86-0f0d8522c4f4" providerId="AD"/>
  <p188:author id="{C6CE56F0-B016-A001-2DD0-71A911C2EF4F}" name="Siddheshwari Bankar" initials="SB" userId="S::sbankar@seattleu.edu::5b4bc7e8-db19-404b-a132-8067f89af94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9506"/>
  </p:normalViewPr>
  <p:slideViewPr>
    <p:cSldViewPr snapToGrid="0">
      <p:cViewPr varScale="1">
        <p:scale>
          <a:sx n="100" d="100"/>
          <a:sy n="100" d="100"/>
        </p:scale>
        <p:origin x="10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F9DD87-08E6-4157-9354-2CF0606D1A17}" type="doc">
      <dgm:prSet loTypeId="urn:microsoft.com/office/officeart/2008/layout/LinedList" loCatId="list" qsTypeId="urn:microsoft.com/office/officeart/2005/8/quickstyle/simple1" qsCatId="simple" csTypeId="urn:microsoft.com/office/officeart/2018/5/colors/Iconchunking_neutralbg_accent0_3" csCatId="mainScheme" phldr="1"/>
      <dgm:spPr/>
      <dgm:t>
        <a:bodyPr/>
        <a:lstStyle/>
        <a:p>
          <a:endParaRPr lang="en-US"/>
        </a:p>
      </dgm:t>
    </dgm:pt>
    <dgm:pt modelId="{848A25F7-C7B9-400C-BFA1-FA19E88935C3}">
      <dgm:prSet/>
      <dgm:spPr/>
      <dgm:t>
        <a:bodyPr/>
        <a:lstStyle/>
        <a:p>
          <a:pPr>
            <a:lnSpc>
              <a:spcPct val="100000"/>
            </a:lnSpc>
          </a:pPr>
          <a:r>
            <a:rPr lang="en-US" i="0"/>
            <a:t>Author: Agatha Christie</a:t>
          </a:r>
          <a:endParaRPr lang="en-US"/>
        </a:p>
      </dgm:t>
    </dgm:pt>
    <dgm:pt modelId="{351F20A9-6381-4B1D-B88A-EE765DEF4E80}" type="parTrans" cxnId="{9331E2DD-41C9-4824-9FE6-48DB2FAF0586}">
      <dgm:prSet/>
      <dgm:spPr/>
      <dgm:t>
        <a:bodyPr/>
        <a:lstStyle/>
        <a:p>
          <a:endParaRPr lang="en-US"/>
        </a:p>
      </dgm:t>
    </dgm:pt>
    <dgm:pt modelId="{F58D1D63-1C2E-46B3-AC62-CE54D0F2BE17}" type="sibTrans" cxnId="{9331E2DD-41C9-4824-9FE6-48DB2FAF0586}">
      <dgm:prSet/>
      <dgm:spPr/>
      <dgm:t>
        <a:bodyPr/>
        <a:lstStyle/>
        <a:p>
          <a:endParaRPr lang="en-US"/>
        </a:p>
      </dgm:t>
    </dgm:pt>
    <dgm:pt modelId="{116B455F-E397-487B-B655-49A1E1A54D5E}">
      <dgm:prSet/>
      <dgm:spPr/>
      <dgm:t>
        <a:bodyPr/>
        <a:lstStyle/>
        <a:p>
          <a:pPr>
            <a:lnSpc>
              <a:spcPct val="100000"/>
            </a:lnSpc>
          </a:pPr>
          <a:r>
            <a:rPr lang="en-US" i="0"/>
            <a:t>Book Genre: Muder Mystery</a:t>
          </a:r>
        </a:p>
      </dgm:t>
    </dgm:pt>
    <dgm:pt modelId="{B5F1F18F-42D2-47FF-B9E9-FFAD419A8DC2}" type="parTrans" cxnId="{E208EDD3-D65E-4DBA-BA1E-6753066FA578}">
      <dgm:prSet/>
      <dgm:spPr/>
      <dgm:t>
        <a:bodyPr/>
        <a:lstStyle/>
        <a:p>
          <a:endParaRPr lang="en-US"/>
        </a:p>
      </dgm:t>
    </dgm:pt>
    <dgm:pt modelId="{8DDA8F83-3F82-4FDB-ABCC-D294B53A5D95}" type="sibTrans" cxnId="{E208EDD3-D65E-4DBA-BA1E-6753066FA578}">
      <dgm:prSet/>
      <dgm:spPr/>
      <dgm:t>
        <a:bodyPr/>
        <a:lstStyle/>
        <a:p>
          <a:endParaRPr lang="en-US"/>
        </a:p>
      </dgm:t>
    </dgm:pt>
    <dgm:pt modelId="{5201AEC6-C223-7844-AD27-A69710749F96}">
      <dgm:prSet/>
      <dgm:spPr/>
      <dgm:t>
        <a:bodyPr/>
        <a:lstStyle/>
        <a:p>
          <a:r>
            <a:rPr lang="en-US"/>
            <a:t>Conducting network analysis on the book</a:t>
          </a:r>
        </a:p>
      </dgm:t>
    </dgm:pt>
    <dgm:pt modelId="{96B77158-29E2-6741-854E-12FB784C11BE}" type="parTrans" cxnId="{04A599BF-1EEB-0743-9AE3-B209EB9DB55B}">
      <dgm:prSet/>
      <dgm:spPr/>
    </dgm:pt>
    <dgm:pt modelId="{A4884373-FCF1-AD42-815C-C23982F8856F}" type="sibTrans" cxnId="{04A599BF-1EEB-0743-9AE3-B209EB9DB55B}">
      <dgm:prSet/>
      <dgm:spPr/>
    </dgm:pt>
    <dgm:pt modelId="{7C49964F-654E-524B-A6D8-770E9211CD4B}">
      <dgm:prSet/>
      <dgm:spPr/>
      <dgm:t>
        <a:bodyPr/>
        <a:lstStyle/>
        <a:p>
          <a:r>
            <a:rPr lang="en-US"/>
            <a:t>Distance metric</a:t>
          </a:r>
        </a:p>
      </dgm:t>
    </dgm:pt>
    <dgm:pt modelId="{54024B08-9A6D-144C-B6FC-8A65EFC24E88}" type="parTrans" cxnId="{9809FD57-18DA-8340-AE0A-C48DBE72DF11}">
      <dgm:prSet/>
      <dgm:spPr/>
    </dgm:pt>
    <dgm:pt modelId="{EBC47E1A-698D-174E-A02D-1AF0CA90A975}" type="sibTrans" cxnId="{9809FD57-18DA-8340-AE0A-C48DBE72DF11}">
      <dgm:prSet/>
      <dgm:spPr/>
    </dgm:pt>
    <dgm:pt modelId="{2A605139-C161-7B44-98F1-4BEACE6F2DAB}" type="pres">
      <dgm:prSet presAssocID="{47F9DD87-08E6-4157-9354-2CF0606D1A17}" presName="vert0" presStyleCnt="0">
        <dgm:presLayoutVars>
          <dgm:dir/>
          <dgm:animOne val="branch"/>
          <dgm:animLvl val="lvl"/>
        </dgm:presLayoutVars>
      </dgm:prSet>
      <dgm:spPr/>
    </dgm:pt>
    <dgm:pt modelId="{A7F45D41-0E4E-274D-A099-18CC7737FCC2}" type="pres">
      <dgm:prSet presAssocID="{848A25F7-C7B9-400C-BFA1-FA19E88935C3}" presName="thickLine" presStyleLbl="alignNode1" presStyleIdx="0" presStyleCnt="4"/>
      <dgm:spPr/>
    </dgm:pt>
    <dgm:pt modelId="{FAC7B829-B08D-0649-91FF-7BD9EF169115}" type="pres">
      <dgm:prSet presAssocID="{848A25F7-C7B9-400C-BFA1-FA19E88935C3}" presName="horz1" presStyleCnt="0"/>
      <dgm:spPr/>
    </dgm:pt>
    <dgm:pt modelId="{4EF0EBA0-08AE-0A48-A0B0-EC2DCAFAF0D6}" type="pres">
      <dgm:prSet presAssocID="{848A25F7-C7B9-400C-BFA1-FA19E88935C3}" presName="tx1" presStyleLbl="revTx" presStyleIdx="0" presStyleCnt="4"/>
      <dgm:spPr/>
    </dgm:pt>
    <dgm:pt modelId="{2D858288-D84C-9347-9E9E-86CBFE93852D}" type="pres">
      <dgm:prSet presAssocID="{848A25F7-C7B9-400C-BFA1-FA19E88935C3}" presName="vert1" presStyleCnt="0"/>
      <dgm:spPr/>
    </dgm:pt>
    <dgm:pt modelId="{3D4DE63C-68AF-1740-8D4F-9959A3B48BDF}" type="pres">
      <dgm:prSet presAssocID="{116B455F-E397-487B-B655-49A1E1A54D5E}" presName="thickLine" presStyleLbl="alignNode1" presStyleIdx="1" presStyleCnt="4"/>
      <dgm:spPr/>
    </dgm:pt>
    <dgm:pt modelId="{D79A630F-EFA7-BD45-8F28-025F2FD22090}" type="pres">
      <dgm:prSet presAssocID="{116B455F-E397-487B-B655-49A1E1A54D5E}" presName="horz1" presStyleCnt="0"/>
      <dgm:spPr/>
    </dgm:pt>
    <dgm:pt modelId="{4AFC99C0-EE92-F64E-BBAE-BAE1F3398F39}" type="pres">
      <dgm:prSet presAssocID="{116B455F-E397-487B-B655-49A1E1A54D5E}" presName="tx1" presStyleLbl="revTx" presStyleIdx="1" presStyleCnt="4"/>
      <dgm:spPr/>
    </dgm:pt>
    <dgm:pt modelId="{187D19C6-23D3-DC4A-B58B-F07AE0D0F525}" type="pres">
      <dgm:prSet presAssocID="{116B455F-E397-487B-B655-49A1E1A54D5E}" presName="vert1" presStyleCnt="0"/>
      <dgm:spPr/>
    </dgm:pt>
    <dgm:pt modelId="{A5BA5830-408E-2C41-A94E-EF461E323ADA}" type="pres">
      <dgm:prSet presAssocID="{5201AEC6-C223-7844-AD27-A69710749F96}" presName="thickLine" presStyleLbl="alignNode1" presStyleIdx="2" presStyleCnt="4"/>
      <dgm:spPr/>
    </dgm:pt>
    <dgm:pt modelId="{DA6A8359-CCCA-0040-AB16-61DB07603DE7}" type="pres">
      <dgm:prSet presAssocID="{5201AEC6-C223-7844-AD27-A69710749F96}" presName="horz1" presStyleCnt="0"/>
      <dgm:spPr/>
    </dgm:pt>
    <dgm:pt modelId="{7B6ED31E-DD43-5A40-9D45-592E5F177920}" type="pres">
      <dgm:prSet presAssocID="{5201AEC6-C223-7844-AD27-A69710749F96}" presName="tx1" presStyleLbl="revTx" presStyleIdx="2" presStyleCnt="4"/>
      <dgm:spPr/>
    </dgm:pt>
    <dgm:pt modelId="{0CFB7F94-3362-7545-ACA1-DF5DAA393AA8}" type="pres">
      <dgm:prSet presAssocID="{5201AEC6-C223-7844-AD27-A69710749F96}" presName="vert1" presStyleCnt="0"/>
      <dgm:spPr/>
    </dgm:pt>
    <dgm:pt modelId="{A4D75169-93EA-8D42-8F94-2980548BB31C}" type="pres">
      <dgm:prSet presAssocID="{7C49964F-654E-524B-A6D8-770E9211CD4B}" presName="thickLine" presStyleLbl="alignNode1" presStyleIdx="3" presStyleCnt="4"/>
      <dgm:spPr/>
    </dgm:pt>
    <dgm:pt modelId="{86A83FE4-33B1-FF4F-B253-31FA72BA6A5F}" type="pres">
      <dgm:prSet presAssocID="{7C49964F-654E-524B-A6D8-770E9211CD4B}" presName="horz1" presStyleCnt="0"/>
      <dgm:spPr/>
    </dgm:pt>
    <dgm:pt modelId="{84083034-3663-A14C-AD12-3038DBB40EAD}" type="pres">
      <dgm:prSet presAssocID="{7C49964F-654E-524B-A6D8-770E9211CD4B}" presName="tx1" presStyleLbl="revTx" presStyleIdx="3" presStyleCnt="4"/>
      <dgm:spPr/>
    </dgm:pt>
    <dgm:pt modelId="{396CADC0-F9E0-2346-8B16-AF5F7B58F708}" type="pres">
      <dgm:prSet presAssocID="{7C49964F-654E-524B-A6D8-770E9211CD4B}" presName="vert1" presStyleCnt="0"/>
      <dgm:spPr/>
    </dgm:pt>
  </dgm:ptLst>
  <dgm:cxnLst>
    <dgm:cxn modelId="{19CD6C40-ADB1-5642-937D-FD278A5EC08C}" type="presOf" srcId="{848A25F7-C7B9-400C-BFA1-FA19E88935C3}" destId="{4EF0EBA0-08AE-0A48-A0B0-EC2DCAFAF0D6}" srcOrd="0" destOrd="0" presId="urn:microsoft.com/office/officeart/2008/layout/LinedList"/>
    <dgm:cxn modelId="{9809FD57-18DA-8340-AE0A-C48DBE72DF11}" srcId="{47F9DD87-08E6-4157-9354-2CF0606D1A17}" destId="{7C49964F-654E-524B-A6D8-770E9211CD4B}" srcOrd="3" destOrd="0" parTransId="{54024B08-9A6D-144C-B6FC-8A65EFC24E88}" sibTransId="{EBC47E1A-698D-174E-A02D-1AF0CA90A975}"/>
    <dgm:cxn modelId="{31782564-97AB-684F-9BE0-874769AF9FE3}" type="presOf" srcId="{5201AEC6-C223-7844-AD27-A69710749F96}" destId="{7B6ED31E-DD43-5A40-9D45-592E5F177920}" srcOrd="0" destOrd="0" presId="urn:microsoft.com/office/officeart/2008/layout/LinedList"/>
    <dgm:cxn modelId="{4BF3B881-0855-F04F-A560-9A6B0EA39AED}" type="presOf" srcId="{116B455F-E397-487B-B655-49A1E1A54D5E}" destId="{4AFC99C0-EE92-F64E-BBAE-BAE1F3398F39}" srcOrd="0" destOrd="0" presId="urn:microsoft.com/office/officeart/2008/layout/LinedList"/>
    <dgm:cxn modelId="{5723DBA7-560D-A544-BC72-EC3036BC1CBE}" type="presOf" srcId="{47F9DD87-08E6-4157-9354-2CF0606D1A17}" destId="{2A605139-C161-7B44-98F1-4BEACE6F2DAB}" srcOrd="0" destOrd="0" presId="urn:microsoft.com/office/officeart/2008/layout/LinedList"/>
    <dgm:cxn modelId="{04A599BF-1EEB-0743-9AE3-B209EB9DB55B}" srcId="{47F9DD87-08E6-4157-9354-2CF0606D1A17}" destId="{5201AEC6-C223-7844-AD27-A69710749F96}" srcOrd="2" destOrd="0" parTransId="{96B77158-29E2-6741-854E-12FB784C11BE}" sibTransId="{A4884373-FCF1-AD42-815C-C23982F8856F}"/>
    <dgm:cxn modelId="{6C6FEDCC-F09A-1A46-B832-77A82466EF9B}" type="presOf" srcId="{7C49964F-654E-524B-A6D8-770E9211CD4B}" destId="{84083034-3663-A14C-AD12-3038DBB40EAD}" srcOrd="0" destOrd="0" presId="urn:microsoft.com/office/officeart/2008/layout/LinedList"/>
    <dgm:cxn modelId="{E208EDD3-D65E-4DBA-BA1E-6753066FA578}" srcId="{47F9DD87-08E6-4157-9354-2CF0606D1A17}" destId="{116B455F-E397-487B-B655-49A1E1A54D5E}" srcOrd="1" destOrd="0" parTransId="{B5F1F18F-42D2-47FF-B9E9-FFAD419A8DC2}" sibTransId="{8DDA8F83-3F82-4FDB-ABCC-D294B53A5D95}"/>
    <dgm:cxn modelId="{9331E2DD-41C9-4824-9FE6-48DB2FAF0586}" srcId="{47F9DD87-08E6-4157-9354-2CF0606D1A17}" destId="{848A25F7-C7B9-400C-BFA1-FA19E88935C3}" srcOrd="0" destOrd="0" parTransId="{351F20A9-6381-4B1D-B88A-EE765DEF4E80}" sibTransId="{F58D1D63-1C2E-46B3-AC62-CE54D0F2BE17}"/>
    <dgm:cxn modelId="{7600002A-B8DD-F045-8C60-EEC7A6C85A54}" type="presParOf" srcId="{2A605139-C161-7B44-98F1-4BEACE6F2DAB}" destId="{A7F45D41-0E4E-274D-A099-18CC7737FCC2}" srcOrd="0" destOrd="0" presId="urn:microsoft.com/office/officeart/2008/layout/LinedList"/>
    <dgm:cxn modelId="{F71B5E39-D118-DB4D-A2BB-8741353D1881}" type="presParOf" srcId="{2A605139-C161-7B44-98F1-4BEACE6F2DAB}" destId="{FAC7B829-B08D-0649-91FF-7BD9EF169115}" srcOrd="1" destOrd="0" presId="urn:microsoft.com/office/officeart/2008/layout/LinedList"/>
    <dgm:cxn modelId="{90AA010E-CBC5-594A-9E0B-5AA59BEAB56D}" type="presParOf" srcId="{FAC7B829-B08D-0649-91FF-7BD9EF169115}" destId="{4EF0EBA0-08AE-0A48-A0B0-EC2DCAFAF0D6}" srcOrd="0" destOrd="0" presId="urn:microsoft.com/office/officeart/2008/layout/LinedList"/>
    <dgm:cxn modelId="{9DAB1224-AF0D-8149-BA4A-719341A9613A}" type="presParOf" srcId="{FAC7B829-B08D-0649-91FF-7BD9EF169115}" destId="{2D858288-D84C-9347-9E9E-86CBFE93852D}" srcOrd="1" destOrd="0" presId="urn:microsoft.com/office/officeart/2008/layout/LinedList"/>
    <dgm:cxn modelId="{4B8CF652-30A4-D747-8D0E-784391183DED}" type="presParOf" srcId="{2A605139-C161-7B44-98F1-4BEACE6F2DAB}" destId="{3D4DE63C-68AF-1740-8D4F-9959A3B48BDF}" srcOrd="2" destOrd="0" presId="urn:microsoft.com/office/officeart/2008/layout/LinedList"/>
    <dgm:cxn modelId="{003D03C7-250B-6744-B581-84CD718E8CBF}" type="presParOf" srcId="{2A605139-C161-7B44-98F1-4BEACE6F2DAB}" destId="{D79A630F-EFA7-BD45-8F28-025F2FD22090}" srcOrd="3" destOrd="0" presId="urn:microsoft.com/office/officeart/2008/layout/LinedList"/>
    <dgm:cxn modelId="{CA7DC23A-F9A7-3943-A71D-7731C305A4BE}" type="presParOf" srcId="{D79A630F-EFA7-BD45-8F28-025F2FD22090}" destId="{4AFC99C0-EE92-F64E-BBAE-BAE1F3398F39}" srcOrd="0" destOrd="0" presId="urn:microsoft.com/office/officeart/2008/layout/LinedList"/>
    <dgm:cxn modelId="{033FC4D8-78CA-F34A-B92C-20F70D381B07}" type="presParOf" srcId="{D79A630F-EFA7-BD45-8F28-025F2FD22090}" destId="{187D19C6-23D3-DC4A-B58B-F07AE0D0F525}" srcOrd="1" destOrd="0" presId="urn:microsoft.com/office/officeart/2008/layout/LinedList"/>
    <dgm:cxn modelId="{868AF0A4-34CA-964E-91FC-E863286101EC}" type="presParOf" srcId="{2A605139-C161-7B44-98F1-4BEACE6F2DAB}" destId="{A5BA5830-408E-2C41-A94E-EF461E323ADA}" srcOrd="4" destOrd="0" presId="urn:microsoft.com/office/officeart/2008/layout/LinedList"/>
    <dgm:cxn modelId="{FAE9A59D-AB38-FE46-B803-4B87BEB096EE}" type="presParOf" srcId="{2A605139-C161-7B44-98F1-4BEACE6F2DAB}" destId="{DA6A8359-CCCA-0040-AB16-61DB07603DE7}" srcOrd="5" destOrd="0" presId="urn:microsoft.com/office/officeart/2008/layout/LinedList"/>
    <dgm:cxn modelId="{8EE2198D-383E-2144-8962-B465B9195C10}" type="presParOf" srcId="{DA6A8359-CCCA-0040-AB16-61DB07603DE7}" destId="{7B6ED31E-DD43-5A40-9D45-592E5F177920}" srcOrd="0" destOrd="0" presId="urn:microsoft.com/office/officeart/2008/layout/LinedList"/>
    <dgm:cxn modelId="{33BF38EF-443B-B144-BC74-193462410A8F}" type="presParOf" srcId="{DA6A8359-CCCA-0040-AB16-61DB07603DE7}" destId="{0CFB7F94-3362-7545-ACA1-DF5DAA393AA8}" srcOrd="1" destOrd="0" presId="urn:microsoft.com/office/officeart/2008/layout/LinedList"/>
    <dgm:cxn modelId="{5A4051E1-E190-6D49-9BE4-3470B98481A6}" type="presParOf" srcId="{2A605139-C161-7B44-98F1-4BEACE6F2DAB}" destId="{A4D75169-93EA-8D42-8F94-2980548BB31C}" srcOrd="6" destOrd="0" presId="urn:microsoft.com/office/officeart/2008/layout/LinedList"/>
    <dgm:cxn modelId="{26C6C944-8295-5F49-AD30-533F707CF386}" type="presParOf" srcId="{2A605139-C161-7B44-98F1-4BEACE6F2DAB}" destId="{86A83FE4-33B1-FF4F-B253-31FA72BA6A5F}" srcOrd="7" destOrd="0" presId="urn:microsoft.com/office/officeart/2008/layout/LinedList"/>
    <dgm:cxn modelId="{8EB618EC-91A4-374E-B622-56B761BF7F74}" type="presParOf" srcId="{86A83FE4-33B1-FF4F-B253-31FA72BA6A5F}" destId="{84083034-3663-A14C-AD12-3038DBB40EAD}" srcOrd="0" destOrd="0" presId="urn:microsoft.com/office/officeart/2008/layout/LinedList"/>
    <dgm:cxn modelId="{2E817C80-5809-A74A-9D4A-896244B38124}" type="presParOf" srcId="{86A83FE4-33B1-FF4F-B253-31FA72BA6A5F}" destId="{396CADC0-F9E0-2346-8B16-AF5F7B58F708}"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9FA256-6320-4EB5-AD47-5F66BF07CE4B}" type="doc">
      <dgm:prSet loTypeId="urn:microsoft.com/office/officeart/2016/7/layout/BasicLinearProcessNumbered" loCatId="process" qsTypeId="urn:microsoft.com/office/officeart/2005/8/quickstyle/simple1" qsCatId="simple" csTypeId="urn:microsoft.com/office/officeart/2005/8/colors/accent1_2" csCatId="accent1" phldr="1"/>
      <dgm:spPr/>
      <dgm:t>
        <a:bodyPr/>
        <a:lstStyle/>
        <a:p>
          <a:endParaRPr lang="en-US"/>
        </a:p>
      </dgm:t>
    </dgm:pt>
    <dgm:pt modelId="{C6C6B0AD-5751-42FC-A906-EDFADCDC8C8E}">
      <dgm:prSet/>
      <dgm:spPr/>
      <dgm:t>
        <a:bodyPr/>
        <a:lstStyle/>
        <a:p>
          <a:r>
            <a:rPr lang="en-US"/>
            <a:t>Playing with different threshold values</a:t>
          </a:r>
        </a:p>
      </dgm:t>
    </dgm:pt>
    <dgm:pt modelId="{AE5FBDD1-2BE3-44F6-AB1D-A01A345BE971}" type="parTrans" cxnId="{E72C3FFF-542C-4B84-9D49-3D6954A10C82}">
      <dgm:prSet/>
      <dgm:spPr/>
      <dgm:t>
        <a:bodyPr/>
        <a:lstStyle/>
        <a:p>
          <a:endParaRPr lang="en-US"/>
        </a:p>
      </dgm:t>
    </dgm:pt>
    <dgm:pt modelId="{F30BF9EA-CD7B-4691-8153-2BB927BE9024}" type="sibTrans" cxnId="{E72C3FFF-542C-4B84-9D49-3D6954A10C82}">
      <dgm:prSet phldrT="1" phldr="0"/>
      <dgm:spPr/>
      <dgm:t>
        <a:bodyPr/>
        <a:lstStyle/>
        <a:p>
          <a:r>
            <a:rPr lang="en-US"/>
            <a:t>1</a:t>
          </a:r>
        </a:p>
      </dgm:t>
    </dgm:pt>
    <dgm:pt modelId="{915436F5-000C-4753-869B-64C41CE36F47}">
      <dgm:prSet/>
      <dgm:spPr/>
      <dgm:t>
        <a:bodyPr/>
        <a:lstStyle/>
        <a:p>
          <a:r>
            <a:rPr lang="en-US"/>
            <a:t>Tmin = 0.12, Tmax = 2.0</a:t>
          </a:r>
        </a:p>
      </dgm:t>
    </dgm:pt>
    <dgm:pt modelId="{D51C37E2-ECEF-4C4F-AEE3-A134ACFEDED0}" type="parTrans" cxnId="{9ED1968D-EA98-4A61-BC37-3CC3D71AC188}">
      <dgm:prSet/>
      <dgm:spPr/>
      <dgm:t>
        <a:bodyPr/>
        <a:lstStyle/>
        <a:p>
          <a:endParaRPr lang="en-US"/>
        </a:p>
      </dgm:t>
    </dgm:pt>
    <dgm:pt modelId="{E4DBD813-6850-42A1-BB44-5255BAADD154}" type="sibTrans" cxnId="{9ED1968D-EA98-4A61-BC37-3CC3D71AC188}">
      <dgm:prSet/>
      <dgm:spPr/>
      <dgm:t>
        <a:bodyPr/>
        <a:lstStyle/>
        <a:p>
          <a:endParaRPr lang="en-US"/>
        </a:p>
      </dgm:t>
    </dgm:pt>
    <dgm:pt modelId="{71247484-2832-416E-994D-40145F3232CF}">
      <dgm:prSet/>
      <dgm:spPr/>
      <dgm:t>
        <a:bodyPr/>
        <a:lstStyle/>
        <a:p>
          <a:r>
            <a:rPr lang="en-US"/>
            <a:t>Chosen step size = 0.94 resulting in 21 thresholds</a:t>
          </a:r>
        </a:p>
      </dgm:t>
    </dgm:pt>
    <dgm:pt modelId="{2E2253C5-0B13-4E67-86BC-53C8366FCAB2}" type="parTrans" cxnId="{567F720C-992C-414D-BE1D-8DE03F65A425}">
      <dgm:prSet/>
      <dgm:spPr/>
      <dgm:t>
        <a:bodyPr/>
        <a:lstStyle/>
        <a:p>
          <a:endParaRPr lang="en-US"/>
        </a:p>
      </dgm:t>
    </dgm:pt>
    <dgm:pt modelId="{B89624A2-9F19-4027-B3DC-382696A53F02}" type="sibTrans" cxnId="{567F720C-992C-414D-BE1D-8DE03F65A425}">
      <dgm:prSet/>
      <dgm:spPr/>
      <dgm:t>
        <a:bodyPr/>
        <a:lstStyle/>
        <a:p>
          <a:endParaRPr lang="en-US"/>
        </a:p>
      </dgm:t>
    </dgm:pt>
    <dgm:pt modelId="{07D3AF82-6A0C-4E95-9303-46564481A9C0}">
      <dgm:prSet/>
      <dgm:spPr/>
      <dgm:t>
        <a:bodyPr/>
        <a:lstStyle/>
        <a:p>
          <a:r>
            <a:rPr lang="en-US"/>
            <a:t>Studying </a:t>
          </a:r>
        </a:p>
      </dgm:t>
    </dgm:pt>
    <dgm:pt modelId="{F974D516-95DF-454A-AEB5-EE629B1FACD4}" type="parTrans" cxnId="{63CB2B69-BF86-4807-8D75-572C6ECFA819}">
      <dgm:prSet/>
      <dgm:spPr/>
      <dgm:t>
        <a:bodyPr/>
        <a:lstStyle/>
        <a:p>
          <a:endParaRPr lang="en-US"/>
        </a:p>
      </dgm:t>
    </dgm:pt>
    <dgm:pt modelId="{CDCE6396-96DA-453A-9463-DE7484C2AD71}" type="sibTrans" cxnId="{63CB2B69-BF86-4807-8D75-572C6ECFA819}">
      <dgm:prSet/>
      <dgm:spPr/>
      <dgm:t>
        <a:bodyPr/>
        <a:lstStyle/>
        <a:p>
          <a:endParaRPr lang="en-US"/>
        </a:p>
      </dgm:t>
    </dgm:pt>
    <dgm:pt modelId="{1D440AD2-D5C2-45F1-8200-BCF1F31C086F}">
      <dgm:prSet/>
      <dgm:spPr/>
      <dgm:t>
        <a:bodyPr/>
        <a:lstStyle/>
        <a:p>
          <a:r>
            <a:rPr lang="en-US"/>
            <a:t>Detecting communities using Louvain algorithm. </a:t>
          </a:r>
        </a:p>
        <a:p>
          <a:endParaRPr lang="en-US"/>
        </a:p>
      </dgm:t>
    </dgm:pt>
    <dgm:pt modelId="{05B440AE-C969-499A-85E8-A976140C47F4}" type="parTrans" cxnId="{2EBEE1BF-7FD7-40B8-BA9F-A24444600EF6}">
      <dgm:prSet/>
      <dgm:spPr/>
      <dgm:t>
        <a:bodyPr/>
        <a:lstStyle/>
        <a:p>
          <a:endParaRPr lang="en-US"/>
        </a:p>
      </dgm:t>
    </dgm:pt>
    <dgm:pt modelId="{F311CE99-3FAA-4BF2-B5DF-335FBE5853FD}" type="sibTrans" cxnId="{2EBEE1BF-7FD7-40B8-BA9F-A24444600EF6}">
      <dgm:prSet phldrT="2" phldr="0"/>
      <dgm:spPr/>
      <dgm:t>
        <a:bodyPr/>
        <a:lstStyle/>
        <a:p>
          <a:r>
            <a:rPr lang="en-US"/>
            <a:t>2</a:t>
          </a:r>
        </a:p>
      </dgm:t>
    </dgm:pt>
    <dgm:pt modelId="{CF06BC6E-16B2-0B4E-9D42-F0788B5CB919}" type="pres">
      <dgm:prSet presAssocID="{5A9FA256-6320-4EB5-AD47-5F66BF07CE4B}" presName="Name0" presStyleCnt="0">
        <dgm:presLayoutVars>
          <dgm:animLvl val="lvl"/>
          <dgm:resizeHandles val="exact"/>
        </dgm:presLayoutVars>
      </dgm:prSet>
      <dgm:spPr/>
    </dgm:pt>
    <dgm:pt modelId="{05F57B7E-131D-934C-AE10-802B1B243689}" type="pres">
      <dgm:prSet presAssocID="{C6C6B0AD-5751-42FC-A906-EDFADCDC8C8E}" presName="compositeNode" presStyleCnt="0">
        <dgm:presLayoutVars>
          <dgm:bulletEnabled val="1"/>
        </dgm:presLayoutVars>
      </dgm:prSet>
      <dgm:spPr/>
    </dgm:pt>
    <dgm:pt modelId="{7672AED7-F9CB-ED42-BDA6-4795832DF9EC}" type="pres">
      <dgm:prSet presAssocID="{C6C6B0AD-5751-42FC-A906-EDFADCDC8C8E}" presName="bgRect" presStyleLbl="bgAccFollowNode1" presStyleIdx="0" presStyleCnt="2"/>
      <dgm:spPr/>
    </dgm:pt>
    <dgm:pt modelId="{5A6E9C70-69BC-6449-A4A7-9607CEAC7B98}" type="pres">
      <dgm:prSet presAssocID="{F30BF9EA-CD7B-4691-8153-2BB927BE9024}" presName="sibTransNodeCircle" presStyleLbl="alignNode1" presStyleIdx="0" presStyleCnt="4">
        <dgm:presLayoutVars>
          <dgm:chMax val="0"/>
          <dgm:bulletEnabled/>
        </dgm:presLayoutVars>
      </dgm:prSet>
      <dgm:spPr/>
    </dgm:pt>
    <dgm:pt modelId="{2653C172-B225-7144-AA6A-62E0298AE0F4}" type="pres">
      <dgm:prSet presAssocID="{C6C6B0AD-5751-42FC-A906-EDFADCDC8C8E}" presName="bottomLine" presStyleLbl="alignNode1" presStyleIdx="1" presStyleCnt="4">
        <dgm:presLayoutVars/>
      </dgm:prSet>
      <dgm:spPr/>
    </dgm:pt>
    <dgm:pt modelId="{C0A344DF-C685-DB48-91B6-2B2B861A46FA}" type="pres">
      <dgm:prSet presAssocID="{C6C6B0AD-5751-42FC-A906-EDFADCDC8C8E}" presName="nodeText" presStyleLbl="bgAccFollowNode1" presStyleIdx="0" presStyleCnt="2">
        <dgm:presLayoutVars>
          <dgm:bulletEnabled val="1"/>
        </dgm:presLayoutVars>
      </dgm:prSet>
      <dgm:spPr/>
    </dgm:pt>
    <dgm:pt modelId="{A2E61FD4-F077-854C-9CA5-E46E33DC9C34}" type="pres">
      <dgm:prSet presAssocID="{F30BF9EA-CD7B-4691-8153-2BB927BE9024}" presName="sibTrans" presStyleCnt="0"/>
      <dgm:spPr/>
    </dgm:pt>
    <dgm:pt modelId="{60EEEBBB-00AD-C048-A5E1-E64B4F979E1D}" type="pres">
      <dgm:prSet presAssocID="{1D440AD2-D5C2-45F1-8200-BCF1F31C086F}" presName="compositeNode" presStyleCnt="0">
        <dgm:presLayoutVars>
          <dgm:bulletEnabled val="1"/>
        </dgm:presLayoutVars>
      </dgm:prSet>
      <dgm:spPr/>
    </dgm:pt>
    <dgm:pt modelId="{1C7FCE72-D24D-DC4C-AD70-7F5D84FD4575}" type="pres">
      <dgm:prSet presAssocID="{1D440AD2-D5C2-45F1-8200-BCF1F31C086F}" presName="bgRect" presStyleLbl="bgAccFollowNode1" presStyleIdx="1" presStyleCnt="2"/>
      <dgm:spPr/>
    </dgm:pt>
    <dgm:pt modelId="{1AA48033-345A-C247-BB07-33A01D7F07B8}" type="pres">
      <dgm:prSet presAssocID="{F311CE99-3FAA-4BF2-B5DF-335FBE5853FD}" presName="sibTransNodeCircle" presStyleLbl="alignNode1" presStyleIdx="2" presStyleCnt="4">
        <dgm:presLayoutVars>
          <dgm:chMax val="0"/>
          <dgm:bulletEnabled/>
        </dgm:presLayoutVars>
      </dgm:prSet>
      <dgm:spPr/>
    </dgm:pt>
    <dgm:pt modelId="{EEB8E289-5353-E643-8B50-F7F85BB6CF9F}" type="pres">
      <dgm:prSet presAssocID="{1D440AD2-D5C2-45F1-8200-BCF1F31C086F}" presName="bottomLine" presStyleLbl="alignNode1" presStyleIdx="3" presStyleCnt="4">
        <dgm:presLayoutVars/>
      </dgm:prSet>
      <dgm:spPr/>
    </dgm:pt>
    <dgm:pt modelId="{4374BE1F-33FF-8548-A10F-C17A61E8AC42}" type="pres">
      <dgm:prSet presAssocID="{1D440AD2-D5C2-45F1-8200-BCF1F31C086F}" presName="nodeText" presStyleLbl="bgAccFollowNode1" presStyleIdx="1" presStyleCnt="2">
        <dgm:presLayoutVars>
          <dgm:bulletEnabled val="1"/>
        </dgm:presLayoutVars>
      </dgm:prSet>
      <dgm:spPr/>
    </dgm:pt>
  </dgm:ptLst>
  <dgm:cxnLst>
    <dgm:cxn modelId="{72C79B06-ECF4-394C-B345-DBA605A49807}" type="presOf" srcId="{07D3AF82-6A0C-4E95-9303-46564481A9C0}" destId="{C0A344DF-C685-DB48-91B6-2B2B861A46FA}" srcOrd="0" destOrd="3" presId="urn:microsoft.com/office/officeart/2016/7/layout/BasicLinearProcessNumbered"/>
    <dgm:cxn modelId="{567F720C-992C-414D-BE1D-8DE03F65A425}" srcId="{C6C6B0AD-5751-42FC-A906-EDFADCDC8C8E}" destId="{71247484-2832-416E-994D-40145F3232CF}" srcOrd="1" destOrd="0" parTransId="{2E2253C5-0B13-4E67-86BC-53C8366FCAB2}" sibTransId="{B89624A2-9F19-4027-B3DC-382696A53F02}"/>
    <dgm:cxn modelId="{BBD47426-8E32-F64E-9139-ACC43D986131}" type="presOf" srcId="{1D440AD2-D5C2-45F1-8200-BCF1F31C086F}" destId="{1C7FCE72-D24D-DC4C-AD70-7F5D84FD4575}" srcOrd="0" destOrd="0" presId="urn:microsoft.com/office/officeart/2016/7/layout/BasicLinearProcessNumbered"/>
    <dgm:cxn modelId="{B729AF50-9D6F-3E4A-855B-0B93F8EF7582}" type="presOf" srcId="{915436F5-000C-4753-869B-64C41CE36F47}" destId="{C0A344DF-C685-DB48-91B6-2B2B861A46FA}" srcOrd="0" destOrd="1" presId="urn:microsoft.com/office/officeart/2016/7/layout/BasicLinearProcessNumbered"/>
    <dgm:cxn modelId="{08709D65-F7A3-E94A-8C7B-805993C3CA55}" type="presOf" srcId="{C6C6B0AD-5751-42FC-A906-EDFADCDC8C8E}" destId="{C0A344DF-C685-DB48-91B6-2B2B861A46FA}" srcOrd="1" destOrd="0" presId="urn:microsoft.com/office/officeart/2016/7/layout/BasicLinearProcessNumbered"/>
    <dgm:cxn modelId="{63CB2B69-BF86-4807-8D75-572C6ECFA819}" srcId="{C6C6B0AD-5751-42FC-A906-EDFADCDC8C8E}" destId="{07D3AF82-6A0C-4E95-9303-46564481A9C0}" srcOrd="2" destOrd="0" parTransId="{F974D516-95DF-454A-AEB5-EE629B1FACD4}" sibTransId="{CDCE6396-96DA-453A-9463-DE7484C2AD71}"/>
    <dgm:cxn modelId="{E55BD382-E04B-7149-94B0-52FF94B78F5F}" type="presOf" srcId="{C6C6B0AD-5751-42FC-A906-EDFADCDC8C8E}" destId="{7672AED7-F9CB-ED42-BDA6-4795832DF9EC}" srcOrd="0" destOrd="0" presId="urn:microsoft.com/office/officeart/2016/7/layout/BasicLinearProcessNumbered"/>
    <dgm:cxn modelId="{9ED1968D-EA98-4A61-BC37-3CC3D71AC188}" srcId="{C6C6B0AD-5751-42FC-A906-EDFADCDC8C8E}" destId="{915436F5-000C-4753-869B-64C41CE36F47}" srcOrd="0" destOrd="0" parTransId="{D51C37E2-ECEF-4C4F-AEE3-A134ACFEDED0}" sibTransId="{E4DBD813-6850-42A1-BB44-5255BAADD154}"/>
    <dgm:cxn modelId="{50E7A3A2-6763-D841-B968-FB7CA82C408D}" type="presOf" srcId="{F30BF9EA-CD7B-4691-8153-2BB927BE9024}" destId="{5A6E9C70-69BC-6449-A4A7-9607CEAC7B98}" srcOrd="0" destOrd="0" presId="urn:microsoft.com/office/officeart/2016/7/layout/BasicLinearProcessNumbered"/>
    <dgm:cxn modelId="{B2478AA3-C388-004C-824E-A9AEFD730C78}" type="presOf" srcId="{F311CE99-3FAA-4BF2-B5DF-335FBE5853FD}" destId="{1AA48033-345A-C247-BB07-33A01D7F07B8}" srcOrd="0" destOrd="0" presId="urn:microsoft.com/office/officeart/2016/7/layout/BasicLinearProcessNumbered"/>
    <dgm:cxn modelId="{2EBEE1BF-7FD7-40B8-BA9F-A24444600EF6}" srcId="{5A9FA256-6320-4EB5-AD47-5F66BF07CE4B}" destId="{1D440AD2-D5C2-45F1-8200-BCF1F31C086F}" srcOrd="1" destOrd="0" parTransId="{05B440AE-C969-499A-85E8-A976140C47F4}" sibTransId="{F311CE99-3FAA-4BF2-B5DF-335FBE5853FD}"/>
    <dgm:cxn modelId="{D54983C0-A878-F645-9A79-8F366871C614}" type="presOf" srcId="{1D440AD2-D5C2-45F1-8200-BCF1F31C086F}" destId="{4374BE1F-33FF-8548-A10F-C17A61E8AC42}" srcOrd="1" destOrd="0" presId="urn:microsoft.com/office/officeart/2016/7/layout/BasicLinearProcessNumbered"/>
    <dgm:cxn modelId="{EFBBB5E9-62E5-CF43-857A-DB5F2AFC938E}" type="presOf" srcId="{71247484-2832-416E-994D-40145F3232CF}" destId="{C0A344DF-C685-DB48-91B6-2B2B861A46FA}" srcOrd="0" destOrd="2" presId="urn:microsoft.com/office/officeart/2016/7/layout/BasicLinearProcessNumbered"/>
    <dgm:cxn modelId="{0FB631EA-901D-1343-8D7D-DD8D77015063}" type="presOf" srcId="{5A9FA256-6320-4EB5-AD47-5F66BF07CE4B}" destId="{CF06BC6E-16B2-0B4E-9D42-F0788B5CB919}" srcOrd="0" destOrd="0" presId="urn:microsoft.com/office/officeart/2016/7/layout/BasicLinearProcessNumbered"/>
    <dgm:cxn modelId="{E72C3FFF-542C-4B84-9D49-3D6954A10C82}" srcId="{5A9FA256-6320-4EB5-AD47-5F66BF07CE4B}" destId="{C6C6B0AD-5751-42FC-A906-EDFADCDC8C8E}" srcOrd="0" destOrd="0" parTransId="{AE5FBDD1-2BE3-44F6-AB1D-A01A345BE971}" sibTransId="{F30BF9EA-CD7B-4691-8153-2BB927BE9024}"/>
    <dgm:cxn modelId="{A3F516A0-DE3B-1A4B-AB5E-84D5941B386E}" type="presParOf" srcId="{CF06BC6E-16B2-0B4E-9D42-F0788B5CB919}" destId="{05F57B7E-131D-934C-AE10-802B1B243689}" srcOrd="0" destOrd="0" presId="urn:microsoft.com/office/officeart/2016/7/layout/BasicLinearProcessNumbered"/>
    <dgm:cxn modelId="{E33082A4-DA46-0D4E-89A6-3F0BEF993FF9}" type="presParOf" srcId="{05F57B7E-131D-934C-AE10-802B1B243689}" destId="{7672AED7-F9CB-ED42-BDA6-4795832DF9EC}" srcOrd="0" destOrd="0" presId="urn:microsoft.com/office/officeart/2016/7/layout/BasicLinearProcessNumbered"/>
    <dgm:cxn modelId="{C4C4C394-9755-594D-97C1-43DCCEB8D31A}" type="presParOf" srcId="{05F57B7E-131D-934C-AE10-802B1B243689}" destId="{5A6E9C70-69BC-6449-A4A7-9607CEAC7B98}" srcOrd="1" destOrd="0" presId="urn:microsoft.com/office/officeart/2016/7/layout/BasicLinearProcessNumbered"/>
    <dgm:cxn modelId="{E5B04F06-C52F-3940-8835-4201973FFAB7}" type="presParOf" srcId="{05F57B7E-131D-934C-AE10-802B1B243689}" destId="{2653C172-B225-7144-AA6A-62E0298AE0F4}" srcOrd="2" destOrd="0" presId="urn:microsoft.com/office/officeart/2016/7/layout/BasicLinearProcessNumbered"/>
    <dgm:cxn modelId="{AE39F3B9-8339-DF41-8B15-C1CCAAEB3766}" type="presParOf" srcId="{05F57B7E-131D-934C-AE10-802B1B243689}" destId="{C0A344DF-C685-DB48-91B6-2B2B861A46FA}" srcOrd="3" destOrd="0" presId="urn:microsoft.com/office/officeart/2016/7/layout/BasicLinearProcessNumbered"/>
    <dgm:cxn modelId="{4ECE3568-7EFF-9B48-88E3-9C5F20425180}" type="presParOf" srcId="{CF06BC6E-16B2-0B4E-9D42-F0788B5CB919}" destId="{A2E61FD4-F077-854C-9CA5-E46E33DC9C34}" srcOrd="1" destOrd="0" presId="urn:microsoft.com/office/officeart/2016/7/layout/BasicLinearProcessNumbered"/>
    <dgm:cxn modelId="{D790F159-3B34-8145-BDF8-EBCCFC2D52FA}" type="presParOf" srcId="{CF06BC6E-16B2-0B4E-9D42-F0788B5CB919}" destId="{60EEEBBB-00AD-C048-A5E1-E64B4F979E1D}" srcOrd="2" destOrd="0" presId="urn:microsoft.com/office/officeart/2016/7/layout/BasicLinearProcessNumbered"/>
    <dgm:cxn modelId="{00779610-A47B-AB44-98F0-CAD6F97104E8}" type="presParOf" srcId="{60EEEBBB-00AD-C048-A5E1-E64B4F979E1D}" destId="{1C7FCE72-D24D-DC4C-AD70-7F5D84FD4575}" srcOrd="0" destOrd="0" presId="urn:microsoft.com/office/officeart/2016/7/layout/BasicLinearProcessNumbered"/>
    <dgm:cxn modelId="{098AF036-633D-5746-816B-8E10259C7CAD}" type="presParOf" srcId="{60EEEBBB-00AD-C048-A5E1-E64B4F979E1D}" destId="{1AA48033-345A-C247-BB07-33A01D7F07B8}" srcOrd="1" destOrd="0" presId="urn:microsoft.com/office/officeart/2016/7/layout/BasicLinearProcessNumbered"/>
    <dgm:cxn modelId="{AEF0456E-4D5E-AD40-B72C-D3BD6482C7A5}" type="presParOf" srcId="{60EEEBBB-00AD-C048-A5E1-E64B4F979E1D}" destId="{EEB8E289-5353-E643-8B50-F7F85BB6CF9F}" srcOrd="2" destOrd="0" presId="urn:microsoft.com/office/officeart/2016/7/layout/BasicLinearProcessNumbered"/>
    <dgm:cxn modelId="{EF13D941-7D16-434D-8547-AA3C175EB3D8}" type="presParOf" srcId="{60EEEBBB-00AD-C048-A5E1-E64B4F979E1D}" destId="{4374BE1F-33FF-8548-A10F-C17A61E8AC4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45D41-0E4E-274D-A099-18CC7737FCC2}">
      <dsp:nvSpPr>
        <dsp:cNvPr id="0" name=""/>
        <dsp:cNvSpPr/>
      </dsp:nvSpPr>
      <dsp:spPr>
        <a:xfrm>
          <a:off x="0" y="0"/>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F0EBA0-08AE-0A48-A0B0-EC2DCAFAF0D6}">
      <dsp:nvSpPr>
        <dsp:cNvPr id="0" name=""/>
        <dsp:cNvSpPr/>
      </dsp:nvSpPr>
      <dsp:spPr>
        <a:xfrm>
          <a:off x="0" y="0"/>
          <a:ext cx="10515600" cy="915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100000"/>
            </a:lnSpc>
            <a:spcBef>
              <a:spcPct val="0"/>
            </a:spcBef>
            <a:spcAft>
              <a:spcPct val="35000"/>
            </a:spcAft>
            <a:buNone/>
          </a:pPr>
          <a:r>
            <a:rPr lang="en-US" sz="3900" i="0" kern="1200"/>
            <a:t>Author: Agatha Christie</a:t>
          </a:r>
          <a:endParaRPr lang="en-US" sz="3900" kern="1200"/>
        </a:p>
      </dsp:txBody>
      <dsp:txXfrm>
        <a:off x="0" y="0"/>
        <a:ext cx="10515600" cy="915590"/>
      </dsp:txXfrm>
    </dsp:sp>
    <dsp:sp modelId="{3D4DE63C-68AF-1740-8D4F-9959A3B48BDF}">
      <dsp:nvSpPr>
        <dsp:cNvPr id="0" name=""/>
        <dsp:cNvSpPr/>
      </dsp:nvSpPr>
      <dsp:spPr>
        <a:xfrm>
          <a:off x="0" y="915590"/>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FC99C0-EE92-F64E-BBAE-BAE1F3398F39}">
      <dsp:nvSpPr>
        <dsp:cNvPr id="0" name=""/>
        <dsp:cNvSpPr/>
      </dsp:nvSpPr>
      <dsp:spPr>
        <a:xfrm>
          <a:off x="0" y="915590"/>
          <a:ext cx="10515600" cy="915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100000"/>
            </a:lnSpc>
            <a:spcBef>
              <a:spcPct val="0"/>
            </a:spcBef>
            <a:spcAft>
              <a:spcPct val="35000"/>
            </a:spcAft>
            <a:buNone/>
          </a:pPr>
          <a:r>
            <a:rPr lang="en-US" sz="3900" i="0" kern="1200"/>
            <a:t>Book Genre: Muder Mystery</a:t>
          </a:r>
        </a:p>
      </dsp:txBody>
      <dsp:txXfrm>
        <a:off x="0" y="915590"/>
        <a:ext cx="10515600" cy="915590"/>
      </dsp:txXfrm>
    </dsp:sp>
    <dsp:sp modelId="{A5BA5830-408E-2C41-A94E-EF461E323ADA}">
      <dsp:nvSpPr>
        <dsp:cNvPr id="0" name=""/>
        <dsp:cNvSpPr/>
      </dsp:nvSpPr>
      <dsp:spPr>
        <a:xfrm>
          <a:off x="0" y="1831181"/>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ED31E-DD43-5A40-9D45-592E5F177920}">
      <dsp:nvSpPr>
        <dsp:cNvPr id="0" name=""/>
        <dsp:cNvSpPr/>
      </dsp:nvSpPr>
      <dsp:spPr>
        <a:xfrm>
          <a:off x="0" y="1831181"/>
          <a:ext cx="10515600" cy="915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Conducting network analysis on the book</a:t>
          </a:r>
        </a:p>
      </dsp:txBody>
      <dsp:txXfrm>
        <a:off x="0" y="1831181"/>
        <a:ext cx="10515600" cy="915590"/>
      </dsp:txXfrm>
    </dsp:sp>
    <dsp:sp modelId="{A4D75169-93EA-8D42-8F94-2980548BB31C}">
      <dsp:nvSpPr>
        <dsp:cNvPr id="0" name=""/>
        <dsp:cNvSpPr/>
      </dsp:nvSpPr>
      <dsp:spPr>
        <a:xfrm>
          <a:off x="0" y="2746772"/>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083034-3663-A14C-AD12-3038DBB40EAD}">
      <dsp:nvSpPr>
        <dsp:cNvPr id="0" name=""/>
        <dsp:cNvSpPr/>
      </dsp:nvSpPr>
      <dsp:spPr>
        <a:xfrm>
          <a:off x="0" y="2746772"/>
          <a:ext cx="10515600" cy="915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Distance metric</a:t>
          </a:r>
        </a:p>
      </dsp:txBody>
      <dsp:txXfrm>
        <a:off x="0" y="2746772"/>
        <a:ext cx="10515600" cy="915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2AED7-F9CB-ED42-BDA6-4795832DF9EC}">
      <dsp:nvSpPr>
        <dsp:cNvPr id="0" name=""/>
        <dsp:cNvSpPr/>
      </dsp:nvSpPr>
      <dsp:spPr>
        <a:xfrm>
          <a:off x="1376" y="0"/>
          <a:ext cx="5367552" cy="41957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8475" tIns="330200" rIns="418475" bIns="330200" numCol="1" spcCol="1270" anchor="t" anchorCtr="0">
          <a:noAutofit/>
        </a:bodyPr>
        <a:lstStyle/>
        <a:p>
          <a:pPr marL="0" lvl="0" indent="0" algn="l" defTabSz="1022350">
            <a:lnSpc>
              <a:spcPct val="90000"/>
            </a:lnSpc>
            <a:spcBef>
              <a:spcPct val="0"/>
            </a:spcBef>
            <a:spcAft>
              <a:spcPct val="35000"/>
            </a:spcAft>
            <a:buNone/>
          </a:pPr>
          <a:r>
            <a:rPr lang="en-US" sz="2300" kern="1200"/>
            <a:t>Playing with different threshold values</a:t>
          </a:r>
        </a:p>
        <a:p>
          <a:pPr marL="171450" lvl="1" indent="-171450" algn="l" defTabSz="800100">
            <a:lnSpc>
              <a:spcPct val="90000"/>
            </a:lnSpc>
            <a:spcBef>
              <a:spcPct val="0"/>
            </a:spcBef>
            <a:spcAft>
              <a:spcPct val="15000"/>
            </a:spcAft>
            <a:buChar char="•"/>
          </a:pPr>
          <a:r>
            <a:rPr lang="en-US" sz="1800" kern="1200"/>
            <a:t>Tmin = 0.12, Tmax = 2.0</a:t>
          </a:r>
        </a:p>
        <a:p>
          <a:pPr marL="171450" lvl="1" indent="-171450" algn="l" defTabSz="800100">
            <a:lnSpc>
              <a:spcPct val="90000"/>
            </a:lnSpc>
            <a:spcBef>
              <a:spcPct val="0"/>
            </a:spcBef>
            <a:spcAft>
              <a:spcPct val="15000"/>
            </a:spcAft>
            <a:buChar char="•"/>
          </a:pPr>
          <a:r>
            <a:rPr lang="en-US" sz="1800" kern="1200"/>
            <a:t>Chosen step size = 0.94 resulting in 21 thresholds</a:t>
          </a:r>
        </a:p>
        <a:p>
          <a:pPr marL="171450" lvl="1" indent="-171450" algn="l" defTabSz="800100">
            <a:lnSpc>
              <a:spcPct val="90000"/>
            </a:lnSpc>
            <a:spcBef>
              <a:spcPct val="0"/>
            </a:spcBef>
            <a:spcAft>
              <a:spcPct val="15000"/>
            </a:spcAft>
            <a:buChar char="•"/>
          </a:pPr>
          <a:r>
            <a:rPr lang="en-US" sz="1800" kern="1200"/>
            <a:t>Studying </a:t>
          </a:r>
        </a:p>
      </dsp:txBody>
      <dsp:txXfrm>
        <a:off x="1376" y="1594389"/>
        <a:ext cx="5367552" cy="2517457"/>
      </dsp:txXfrm>
    </dsp:sp>
    <dsp:sp modelId="{5A6E9C70-69BC-6449-A4A7-9607CEAC7B98}">
      <dsp:nvSpPr>
        <dsp:cNvPr id="0" name=""/>
        <dsp:cNvSpPr/>
      </dsp:nvSpPr>
      <dsp:spPr>
        <a:xfrm>
          <a:off x="2055787" y="419576"/>
          <a:ext cx="1258728" cy="125872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135" tIns="12700" rIns="9813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240123" y="603912"/>
        <a:ext cx="890056" cy="890056"/>
      </dsp:txXfrm>
    </dsp:sp>
    <dsp:sp modelId="{2653C172-B225-7144-AA6A-62E0298AE0F4}">
      <dsp:nvSpPr>
        <dsp:cNvPr id="0" name=""/>
        <dsp:cNvSpPr/>
      </dsp:nvSpPr>
      <dsp:spPr>
        <a:xfrm>
          <a:off x="1376" y="4195691"/>
          <a:ext cx="5367552"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7FCE72-D24D-DC4C-AD70-7F5D84FD4575}">
      <dsp:nvSpPr>
        <dsp:cNvPr id="0" name=""/>
        <dsp:cNvSpPr/>
      </dsp:nvSpPr>
      <dsp:spPr>
        <a:xfrm>
          <a:off x="5905683" y="0"/>
          <a:ext cx="5367552" cy="41957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8475" tIns="330200" rIns="418475" bIns="330200" numCol="1" spcCol="1270" anchor="t" anchorCtr="0">
          <a:noAutofit/>
        </a:bodyPr>
        <a:lstStyle/>
        <a:p>
          <a:pPr marL="0" lvl="0" indent="0" algn="l" defTabSz="1022350">
            <a:lnSpc>
              <a:spcPct val="90000"/>
            </a:lnSpc>
            <a:spcBef>
              <a:spcPct val="0"/>
            </a:spcBef>
            <a:spcAft>
              <a:spcPct val="35000"/>
            </a:spcAft>
            <a:buNone/>
          </a:pPr>
          <a:r>
            <a:rPr lang="en-US" sz="2300" kern="1200"/>
            <a:t>Detecting communities using Louvain algorithm. </a:t>
          </a:r>
        </a:p>
        <a:p>
          <a:pPr marL="0" lvl="0" indent="0" algn="l" defTabSz="1022350">
            <a:lnSpc>
              <a:spcPct val="90000"/>
            </a:lnSpc>
            <a:spcBef>
              <a:spcPct val="0"/>
            </a:spcBef>
            <a:spcAft>
              <a:spcPct val="35000"/>
            </a:spcAft>
            <a:buNone/>
          </a:pPr>
          <a:endParaRPr lang="en-US" sz="2300" kern="1200"/>
        </a:p>
      </dsp:txBody>
      <dsp:txXfrm>
        <a:off x="5905683" y="1594389"/>
        <a:ext cx="5367552" cy="2517457"/>
      </dsp:txXfrm>
    </dsp:sp>
    <dsp:sp modelId="{1AA48033-345A-C247-BB07-33A01D7F07B8}">
      <dsp:nvSpPr>
        <dsp:cNvPr id="0" name=""/>
        <dsp:cNvSpPr/>
      </dsp:nvSpPr>
      <dsp:spPr>
        <a:xfrm>
          <a:off x="7960095" y="419576"/>
          <a:ext cx="1258728" cy="125872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135" tIns="12700" rIns="9813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8144431" y="603912"/>
        <a:ext cx="890056" cy="890056"/>
      </dsp:txXfrm>
    </dsp:sp>
    <dsp:sp modelId="{EEB8E289-5353-E643-8B50-F7F85BB6CF9F}">
      <dsp:nvSpPr>
        <dsp:cNvPr id="0" name=""/>
        <dsp:cNvSpPr/>
      </dsp:nvSpPr>
      <dsp:spPr>
        <a:xfrm>
          <a:off x="5905683" y="4195691"/>
          <a:ext cx="5367552"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4DD18-6A6D-4817-B026-849B571BFD4C}" type="datetimeFigureOut">
              <a:t>3/5/24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87B71-0460-47A1-AC63-2A5FAEFC3398}" type="slidenum">
              <a:t>‹#›</a:t>
            </a:fld>
            <a:endParaRPr lang="en-GB"/>
          </a:p>
        </p:txBody>
      </p:sp>
    </p:spTree>
    <p:extLst>
      <p:ext uri="{BB962C8B-B14F-4D97-AF65-F5344CB8AC3E}">
        <p14:creationId xmlns:p14="http://schemas.microsoft.com/office/powerpoint/2010/main" val="144972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187B71-0460-47A1-AC63-2A5FAEFC3398}" type="slidenum">
              <a:rPr lang="en-US"/>
              <a:t>1</a:t>
            </a:fld>
            <a:endParaRPr lang="en-US"/>
          </a:p>
        </p:txBody>
      </p:sp>
    </p:spTree>
    <p:extLst>
      <p:ext uri="{BB962C8B-B14F-4D97-AF65-F5344CB8AC3E}">
        <p14:creationId xmlns:p14="http://schemas.microsoft.com/office/powerpoint/2010/main" val="144678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is a murder mystery book by Agatha Christie, in which the author uses her classic character Hercule Poirot who is a retired investigator. To give you a brief about the story, in this story a person named Roger Ackroyd is murdered and the protagonist Poirot is investigating the murder. There are many characters involved in this story who had direct connection with Roger and due to that the investigator Poirot has connection with many characters as well since he interrogates a lot of people to find the killer.  </a:t>
            </a:r>
          </a:p>
          <a:p>
            <a:endParaRPr lang="en-US"/>
          </a:p>
        </p:txBody>
      </p:sp>
      <p:sp>
        <p:nvSpPr>
          <p:cNvPr id="4" name="Slide Number Placeholder 3"/>
          <p:cNvSpPr>
            <a:spLocks noGrp="1"/>
          </p:cNvSpPr>
          <p:nvPr>
            <p:ph type="sldNum" sz="quarter" idx="5"/>
          </p:nvPr>
        </p:nvSpPr>
        <p:spPr/>
        <p:txBody>
          <a:bodyPr/>
          <a:lstStyle/>
          <a:p>
            <a:fld id="{EB187B71-0460-47A1-AC63-2A5FAEFC3398}" type="slidenum">
              <a:rPr lang="en-US"/>
              <a:t>2</a:t>
            </a:fld>
            <a:endParaRPr lang="en-US"/>
          </a:p>
        </p:txBody>
      </p:sp>
    </p:spTree>
    <p:extLst>
      <p:ext uri="{BB962C8B-B14F-4D97-AF65-F5344CB8AC3E}">
        <p14:creationId xmlns:p14="http://schemas.microsoft.com/office/powerpoint/2010/main" val="704939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187B71-0460-47A1-AC63-2A5FAEFC3398}" type="slidenum">
              <a:rPr lang="en-US"/>
              <a:t>6</a:t>
            </a:fld>
            <a:endParaRPr lang="en-US"/>
          </a:p>
        </p:txBody>
      </p:sp>
    </p:spTree>
    <p:extLst>
      <p:ext uri="{BB962C8B-B14F-4D97-AF65-F5344CB8AC3E}">
        <p14:creationId xmlns:p14="http://schemas.microsoft.com/office/powerpoint/2010/main" val="49063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community 0, </a:t>
            </a:r>
            <a:r>
              <a:rPr lang="en-US" sz="1200" kern="0">
                <a:solidFill>
                  <a:srgbClr val="181E25"/>
                </a:solidFill>
                <a:effectLst/>
                <a:latin typeface="Garamond" panose="02020404030301010803" pitchFamily="18" charset="0"/>
                <a:ea typeface="Times New Roman" panose="02020603050405020304" pitchFamily="18" charset="0"/>
                <a:cs typeface="Times New Roman" panose="02020603050405020304" pitchFamily="18" charset="0"/>
              </a:rPr>
              <a:t>we see central characters like Hercule Poirot, Dr. Sheppard, and Roger Ackroyd listed, along with several other characters who are significantly involved in the main storyline of the novel. </a:t>
            </a:r>
          </a:p>
          <a:p>
            <a:r>
              <a:rPr lang="en-US" sz="1200" kern="0">
                <a:solidFill>
                  <a:srgbClr val="181E25"/>
                </a:solidFill>
                <a:effectLst/>
                <a:latin typeface="Garamond" panose="02020404030301010803" pitchFamily="18" charset="0"/>
                <a:cs typeface="Times New Roman" panose="02020603050405020304" pitchFamily="18" charset="0"/>
              </a:rPr>
              <a:t>Community 1, </a:t>
            </a:r>
            <a:r>
              <a:rPr lang="en-US" sz="1200" kern="0">
                <a:solidFill>
                  <a:srgbClr val="181E25"/>
                </a:solidFill>
                <a:effectLst/>
                <a:latin typeface="Garamond" panose="02020404030301010803" pitchFamily="18" charset="0"/>
                <a:ea typeface="Times New Roman" panose="02020603050405020304" pitchFamily="18" charset="0"/>
                <a:cs typeface="Times New Roman" panose="02020603050405020304" pitchFamily="18" charset="0"/>
              </a:rPr>
              <a:t>groups characters that might share secondary storylines or less frequent interactions with the central figures compared to Community 0</a:t>
            </a:r>
            <a:r>
              <a:rPr lang="en-US">
                <a:effectLst/>
              </a:rPr>
              <a:t> </a:t>
            </a:r>
          </a:p>
          <a:p>
            <a:r>
              <a:rPr lang="en-US" sz="1200" kern="0">
                <a:solidFill>
                  <a:srgbClr val="181E25"/>
                </a:solidFill>
                <a:effectLst/>
                <a:latin typeface="Garamond" panose="02020404030301010803" pitchFamily="18" charset="0"/>
                <a:ea typeface="Times New Roman" panose="02020603050405020304" pitchFamily="18" charset="0"/>
                <a:cs typeface="Times New Roman" panose="02020603050405020304" pitchFamily="18" charset="0"/>
              </a:rPr>
              <a:t>Community 2 contains names that appear to be minor characters or those with less direct involvement in the story's central events, it also includes some repeated names that were not removed initially. </a:t>
            </a:r>
            <a:endParaRPr lang="en-US"/>
          </a:p>
          <a:p>
            <a:endParaRPr lang="en-US"/>
          </a:p>
        </p:txBody>
      </p:sp>
      <p:sp>
        <p:nvSpPr>
          <p:cNvPr id="4" name="Slide Number Placeholder 3"/>
          <p:cNvSpPr>
            <a:spLocks noGrp="1"/>
          </p:cNvSpPr>
          <p:nvPr>
            <p:ph type="sldNum" sz="quarter" idx="5"/>
          </p:nvPr>
        </p:nvSpPr>
        <p:spPr/>
        <p:txBody>
          <a:bodyPr/>
          <a:lstStyle/>
          <a:p>
            <a:fld id="{EB187B71-0460-47A1-AC63-2A5FAEFC3398}" type="slidenum">
              <a:rPr lang="en-US"/>
              <a:t>7</a:t>
            </a:fld>
            <a:endParaRPr lang="en-US"/>
          </a:p>
        </p:txBody>
      </p:sp>
    </p:spTree>
    <p:extLst>
      <p:ext uri="{BB962C8B-B14F-4D97-AF65-F5344CB8AC3E}">
        <p14:creationId xmlns:p14="http://schemas.microsoft.com/office/powerpoint/2010/main" val="776584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E0CAEE10-F8D1-A44B-A634-616CEF3C2E74}" type="datetime1">
              <a:t>3/5/24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209286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13C0469-062D-CE45-ABC0-9C92EB6242CE}" type="datetime1">
              <a:t>3/5/24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47847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994ABB40-784A-3545-A46E-0FC81735BDD4}" type="datetime1">
              <a:t>3/5/24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8104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DA96F7C1-7036-B147-ADF6-06DBE1A42C19}" type="datetime1">
              <a:t>3/5/24</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623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B174E255-CAC6-2A47-99D5-2EA3BF2ABC32}" type="datetime1">
              <a:t>3/5/24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254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EDDD4468-C7C2-5F4B-B27B-C8026BCE22A6}" type="datetime1">
              <a:t>3/5/24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0068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B3CAD502-8659-F74E-9720-BE976E1A5624}" type="datetime1">
              <a:t>3/5/24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7764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10B80967-738A-3D46-8275-2E42A9228D43}" type="datetime1">
              <a:t>3/5/24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5984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DEC3A55A-3184-8F47-B16B-21A3D8BCCB9C}" type="datetime1">
              <a:t>3/5/24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37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2A0CE8C-D82C-304B-B44C-4E428302159E}" type="datetime1">
              <a:t>3/5/24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38398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2C0EE534-FEB0-9A4E-8FEF-E97C86818268}" type="datetime1">
              <a:t>3/5/24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4687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F6227295-07FF-F848-821D-8980B84EC432}" type="datetime1">
              <a:t>3/5/24</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24239224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13" r:id="rId8"/>
    <p:sldLayoutId id="2147483714" r:id="rId9"/>
    <p:sldLayoutId id="2147483715" r:id="rId10"/>
    <p:sldLayoutId id="2147483723" r:id="rId11"/>
  </p:sldLayoutIdLst>
  <p:hf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E7CE7A7-0AFD-439B-9765-E708254D9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239CFBC2-8561-4BBF-BDDE-CF7908C98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6" name="Group 35">
            <a:extLst>
              <a:ext uri="{FF2B5EF4-FFF2-40B4-BE49-F238E27FC236}">
                <a16:creationId xmlns:a16="http://schemas.microsoft.com/office/drawing/2014/main" id="{2AAC8F43-3BD7-44FC-843A-972922AF2B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7" name="Picture 36">
              <a:extLst>
                <a:ext uri="{FF2B5EF4-FFF2-40B4-BE49-F238E27FC236}">
                  <a16:creationId xmlns:a16="http://schemas.microsoft.com/office/drawing/2014/main" id="{1DE643C6-923A-4762-9462-D589A0AED50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8" name="Picture 37">
              <a:extLst>
                <a:ext uri="{FF2B5EF4-FFF2-40B4-BE49-F238E27FC236}">
                  <a16:creationId xmlns:a16="http://schemas.microsoft.com/office/drawing/2014/main" id="{51AB708F-73DA-4CC8-89B1-8EB70ABB3AE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p:cNvSpPr>
            <a:spLocks noGrp="1"/>
          </p:cNvSpPr>
          <p:nvPr>
            <p:ph type="ctrTitle"/>
          </p:nvPr>
        </p:nvSpPr>
        <p:spPr>
          <a:xfrm>
            <a:off x="2593848" y="1295400"/>
            <a:ext cx="7010400" cy="2604928"/>
          </a:xfrm>
        </p:spPr>
        <p:txBody>
          <a:bodyPr anchor="b">
            <a:normAutofit/>
          </a:bodyPr>
          <a:lstStyle/>
          <a:p>
            <a:r>
              <a:rPr lang="en-US" sz="5200">
                <a:solidFill>
                  <a:srgbClr val="FFFFFF"/>
                </a:solidFill>
              </a:rPr>
              <a:t>Social media analytics Project: Step 2</a:t>
            </a:r>
            <a:endParaRPr lang="en-GB" sz="5200">
              <a:solidFill>
                <a:srgbClr val="FFFFFF"/>
              </a:solidFill>
              <a:cs typeface="Calibri Light"/>
            </a:endParaRPr>
          </a:p>
        </p:txBody>
      </p:sp>
      <p:sp>
        <p:nvSpPr>
          <p:cNvPr id="3" name="Subtitle 2"/>
          <p:cNvSpPr>
            <a:spLocks noGrp="1"/>
          </p:cNvSpPr>
          <p:nvPr>
            <p:ph type="subTitle" idx="1"/>
          </p:nvPr>
        </p:nvSpPr>
        <p:spPr>
          <a:xfrm>
            <a:off x="2593849" y="4074784"/>
            <a:ext cx="7010399" cy="1640216"/>
          </a:xfrm>
        </p:spPr>
        <p:txBody>
          <a:bodyPr vert="horz" lIns="91440" tIns="45720" rIns="91440" bIns="45720" rtlCol="0" anchor="t">
            <a:normAutofit/>
          </a:bodyPr>
          <a:lstStyle/>
          <a:p>
            <a:r>
              <a:rPr lang="en-US" sz="2200">
                <a:solidFill>
                  <a:srgbClr val="FFFFFF"/>
                </a:solidFill>
                <a:latin typeface="Garamond" panose="02020404030301010803" pitchFamily="18" charset="0"/>
              </a:rPr>
              <a:t>The Murder of Roger Ackroyd by Agatha Christie</a:t>
            </a:r>
          </a:p>
          <a:p>
            <a:r>
              <a:rPr lang="en-US" sz="2200">
                <a:solidFill>
                  <a:srgbClr val="FFFFFF"/>
                </a:solidFill>
                <a:latin typeface="Garamond" panose="02020404030301010803" pitchFamily="18" charset="0"/>
              </a:rPr>
              <a:t>- Siddheshwari Bankar</a:t>
            </a:r>
          </a:p>
        </p:txBody>
      </p:sp>
      <p:sp>
        <p:nvSpPr>
          <p:cNvPr id="5" name="Slide Number Placeholder 4">
            <a:extLst>
              <a:ext uri="{FF2B5EF4-FFF2-40B4-BE49-F238E27FC236}">
                <a16:creationId xmlns:a16="http://schemas.microsoft.com/office/drawing/2014/main" id="{3BE30BEA-9F50-3DF5-4121-6D16346BC238}"/>
              </a:ext>
            </a:extLst>
          </p:cNvPr>
          <p:cNvSpPr>
            <a:spLocks noGrp="1"/>
          </p:cNvSpPr>
          <p:nvPr>
            <p:ph type="sldNum" sz="quarter" idx="12"/>
          </p:nvPr>
        </p:nvSpPr>
        <p:spPr>
          <a:xfrm>
            <a:off x="8990106" y="6416675"/>
            <a:ext cx="2743200" cy="365125"/>
          </a:xfrm>
        </p:spPr>
        <p:txBody>
          <a:bodyPr>
            <a:normAutofit/>
          </a:bodyPr>
          <a:lstStyle/>
          <a:p>
            <a:pPr>
              <a:spcAft>
                <a:spcPts val="600"/>
              </a:spcAft>
            </a:pPr>
            <a:fld id="{73B850FF-6169-4056-8077-06FFA93A5366}" type="slidenum">
              <a:rPr lang="en-US">
                <a:solidFill>
                  <a:srgbClr val="FFFFFF">
                    <a:alpha val="60000"/>
                  </a:srgbClr>
                </a:solidFill>
              </a:rPr>
              <a:pPr>
                <a:spcAft>
                  <a:spcPts val="600"/>
                </a:spcAft>
              </a:pPr>
              <a:t>1</a:t>
            </a:fld>
            <a:endParaRPr lang="en-US">
              <a:solidFill>
                <a:srgbClr val="FFFFFF">
                  <a:alpha val="60000"/>
                </a:srgbClr>
              </a:solidFill>
            </a:endParaRPr>
          </a:p>
        </p:txBody>
      </p:sp>
    </p:spTree>
    <p:extLst>
      <p:ext uri="{BB962C8B-B14F-4D97-AF65-F5344CB8AC3E}">
        <p14:creationId xmlns:p14="http://schemas.microsoft.com/office/powerpoint/2010/main" val="364587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8" name="Rectangle 57">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oup 59">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61" name="Picture 60">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62" name="Picture 61">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1973128F-C884-56E6-AED4-F142EC9818E1}"/>
              </a:ext>
            </a:extLst>
          </p:cNvPr>
          <p:cNvSpPr>
            <a:spLocks noGrp="1"/>
          </p:cNvSpPr>
          <p:nvPr>
            <p:ph type="title"/>
          </p:nvPr>
        </p:nvSpPr>
        <p:spPr>
          <a:xfrm>
            <a:off x="1094391" y="381000"/>
            <a:ext cx="10003218" cy="2057400"/>
          </a:xfrm>
        </p:spPr>
        <p:txBody>
          <a:bodyPr>
            <a:normAutofit/>
          </a:bodyPr>
          <a:lstStyle/>
          <a:p>
            <a:pPr algn="ctr"/>
            <a:r>
              <a:rPr lang="en-US"/>
              <a:t>Introduction </a:t>
            </a:r>
          </a:p>
        </p:txBody>
      </p:sp>
      <p:sp>
        <p:nvSpPr>
          <p:cNvPr id="4" name="Slide Number Placeholder 3">
            <a:extLst>
              <a:ext uri="{FF2B5EF4-FFF2-40B4-BE49-F238E27FC236}">
                <a16:creationId xmlns:a16="http://schemas.microsoft.com/office/drawing/2014/main" id="{AEC5E6F0-25AD-6D3D-A50F-0C737CFB4054}"/>
              </a:ext>
            </a:extLst>
          </p:cNvPr>
          <p:cNvSpPr>
            <a:spLocks noGrp="1"/>
          </p:cNvSpPr>
          <p:nvPr>
            <p:ph type="sldNum" sz="quarter" idx="12"/>
          </p:nvPr>
        </p:nvSpPr>
        <p:spPr>
          <a:xfrm>
            <a:off x="8990106" y="6416675"/>
            <a:ext cx="2743200" cy="365125"/>
          </a:xfrm>
        </p:spPr>
        <p:txBody>
          <a:bodyPr>
            <a:normAutofit/>
          </a:bodyPr>
          <a:lstStyle/>
          <a:p>
            <a:pPr>
              <a:spcAft>
                <a:spcPts val="600"/>
              </a:spcAft>
            </a:pPr>
            <a:fld id="{73B850FF-6169-4056-8077-06FFA93A5366}" type="slidenum">
              <a:rPr lang="en-US" smtClean="0"/>
              <a:pPr>
                <a:spcAft>
                  <a:spcPts val="600"/>
                </a:spcAft>
              </a:pPr>
              <a:t>2</a:t>
            </a:fld>
            <a:endParaRPr lang="en-US"/>
          </a:p>
        </p:txBody>
      </p:sp>
      <p:graphicFrame>
        <p:nvGraphicFramePr>
          <p:cNvPr id="51" name="Content Placeholder 2">
            <a:extLst>
              <a:ext uri="{FF2B5EF4-FFF2-40B4-BE49-F238E27FC236}">
                <a16:creationId xmlns:a16="http://schemas.microsoft.com/office/drawing/2014/main" id="{11A39464-989A-1687-E013-4416848E7264}"/>
              </a:ext>
            </a:extLst>
          </p:cNvPr>
          <p:cNvGraphicFramePr>
            <a:graphicFrameLocks noGrp="1"/>
          </p:cNvGraphicFramePr>
          <p:nvPr>
            <p:ph idx="1"/>
            <p:extLst>
              <p:ext uri="{D42A27DB-BD31-4B8C-83A1-F6EECF244321}">
                <p14:modId xmlns:p14="http://schemas.microsoft.com/office/powerpoint/2010/main" val="1736903029"/>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693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615D-4E30-4FA6-7440-F61709F7938A}"/>
              </a:ext>
            </a:extLst>
          </p:cNvPr>
          <p:cNvSpPr>
            <a:spLocks noGrp="1"/>
          </p:cNvSpPr>
          <p:nvPr>
            <p:ph type="title"/>
          </p:nvPr>
        </p:nvSpPr>
        <p:spPr/>
        <p:txBody>
          <a:bodyPr/>
          <a:lstStyle/>
          <a:p>
            <a:r>
              <a:rPr lang="en-US"/>
              <a:t>Experiments</a:t>
            </a:r>
          </a:p>
        </p:txBody>
      </p:sp>
      <p:graphicFrame>
        <p:nvGraphicFramePr>
          <p:cNvPr id="18" name="Content Placeholder 2">
            <a:extLst>
              <a:ext uri="{FF2B5EF4-FFF2-40B4-BE49-F238E27FC236}">
                <a16:creationId xmlns:a16="http://schemas.microsoft.com/office/drawing/2014/main" id="{DF2C7C49-096F-8A47-A0F2-D8188DF2C580}"/>
              </a:ext>
            </a:extLst>
          </p:cNvPr>
          <p:cNvGraphicFramePr>
            <a:graphicFrameLocks noGrp="1"/>
          </p:cNvGraphicFramePr>
          <p:nvPr>
            <p:ph idx="1"/>
            <p:extLst>
              <p:ext uri="{D42A27DB-BD31-4B8C-83A1-F6EECF244321}">
                <p14:modId xmlns:p14="http://schemas.microsoft.com/office/powerpoint/2010/main" val="579194412"/>
              </p:ext>
            </p:extLst>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B3279D72-6D8C-2A92-C336-1C576ADB12EA}"/>
              </a:ext>
            </a:extLst>
          </p:cNvPr>
          <p:cNvSpPr>
            <a:spLocks noGrp="1"/>
          </p:cNvSpPr>
          <p:nvPr>
            <p:ph type="sldNum" sz="quarter" idx="12"/>
          </p:nvPr>
        </p:nvSpPr>
        <p:spPr/>
        <p:txBody>
          <a:bodyPr/>
          <a:lstStyle/>
          <a:p>
            <a:fld id="{73B850FF-6169-4056-8077-06FFA93A5366}" type="slidenum">
              <a:rPr lang="en-US" smtClean="0"/>
              <a:t>3</a:t>
            </a:fld>
            <a:endParaRPr lang="en-US"/>
          </a:p>
        </p:txBody>
      </p:sp>
    </p:spTree>
    <p:extLst>
      <p:ext uri="{BB962C8B-B14F-4D97-AF65-F5344CB8AC3E}">
        <p14:creationId xmlns:p14="http://schemas.microsoft.com/office/powerpoint/2010/main" val="145338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60015C-DAAE-D631-391C-24C48983A44C}"/>
            </a:ext>
          </a:extLst>
        </p:cNvPr>
        <p:cNvGrpSpPr/>
        <p:nvPr/>
      </p:nvGrpSpPr>
      <p:grpSpPr>
        <a:xfrm>
          <a:off x="0" y="0"/>
          <a:ext cx="0" cy="0"/>
          <a:chOff x="0" y="0"/>
          <a:chExt cx="0" cy="0"/>
        </a:xfrm>
      </p:grpSpPr>
      <p:sp>
        <p:nvSpPr>
          <p:cNvPr id="46" name="Rectangle 4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8" name="Picture 4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50" name="Rectangle 49">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2" name="Rectangle 51">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4" name="Rectangle 53">
            <a:extLst>
              <a:ext uri="{FF2B5EF4-FFF2-40B4-BE49-F238E27FC236}">
                <a16:creationId xmlns:a16="http://schemas.microsoft.com/office/drawing/2014/main" id="{A25394E9-D225-43D7-9663-F27655BF9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31" y="0"/>
            <a:ext cx="603193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1DAAE4E-2496-B706-A191-CBE8842042D8}"/>
              </a:ext>
            </a:extLst>
          </p:cNvPr>
          <p:cNvSpPr>
            <a:spLocks noGrp="1"/>
          </p:cNvSpPr>
          <p:nvPr>
            <p:ph type="title"/>
          </p:nvPr>
        </p:nvSpPr>
        <p:spPr>
          <a:xfrm>
            <a:off x="838200" y="744909"/>
            <a:ext cx="4800600" cy="3155419"/>
          </a:xfrm>
        </p:spPr>
        <p:txBody>
          <a:bodyPr vert="horz" lIns="91440" tIns="45720" rIns="91440" bIns="45720" rtlCol="0" anchor="b">
            <a:normAutofit/>
          </a:bodyPr>
          <a:lstStyle/>
          <a:p>
            <a:r>
              <a:rPr lang="en-US">
                <a:solidFill>
                  <a:srgbClr val="FFFFFF"/>
                </a:solidFill>
              </a:rPr>
              <a:t>Results</a:t>
            </a:r>
          </a:p>
        </p:txBody>
      </p:sp>
      <p:grpSp>
        <p:nvGrpSpPr>
          <p:cNvPr id="56" name="Group 55">
            <a:extLst>
              <a:ext uri="{FF2B5EF4-FFF2-40B4-BE49-F238E27FC236}">
                <a16:creationId xmlns:a16="http://schemas.microsoft.com/office/drawing/2014/main" id="{5167B5BB-22C6-4BD3-9F8F-0E0545D40E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57" name="Picture 56">
              <a:extLst>
                <a:ext uri="{FF2B5EF4-FFF2-40B4-BE49-F238E27FC236}">
                  <a16:creationId xmlns:a16="http://schemas.microsoft.com/office/drawing/2014/main" id="{76F06372-9CD6-4CD5-9168-5EA973F183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58" name="Picture 57">
              <a:extLst>
                <a:ext uri="{FF2B5EF4-FFF2-40B4-BE49-F238E27FC236}">
                  <a16:creationId xmlns:a16="http://schemas.microsoft.com/office/drawing/2014/main" id="{06B13F8A-4773-4693-9469-E9DD7101492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4" name="Picture 3">
            <a:extLst>
              <a:ext uri="{FF2B5EF4-FFF2-40B4-BE49-F238E27FC236}">
                <a16:creationId xmlns:a16="http://schemas.microsoft.com/office/drawing/2014/main" id="{2393F313-2B6D-A844-DBC4-4C9D8679F41B}"/>
              </a:ext>
            </a:extLst>
          </p:cNvPr>
          <p:cNvPicPr>
            <a:picLocks noChangeAspect="1"/>
          </p:cNvPicPr>
          <p:nvPr/>
        </p:nvPicPr>
        <p:blipFill>
          <a:blip r:embed="rId4"/>
          <a:stretch>
            <a:fillRect/>
          </a:stretch>
        </p:blipFill>
        <p:spPr>
          <a:xfrm>
            <a:off x="6829866" y="567942"/>
            <a:ext cx="4622170" cy="2784858"/>
          </a:xfrm>
          <a:prstGeom prst="rect">
            <a:avLst/>
          </a:prstGeom>
        </p:spPr>
      </p:pic>
      <p:pic>
        <p:nvPicPr>
          <p:cNvPr id="6" name="Picture 5">
            <a:extLst>
              <a:ext uri="{FF2B5EF4-FFF2-40B4-BE49-F238E27FC236}">
                <a16:creationId xmlns:a16="http://schemas.microsoft.com/office/drawing/2014/main" id="{60D23D0F-D1B1-5AB7-1E3A-09D81B9CB406}"/>
              </a:ext>
            </a:extLst>
          </p:cNvPr>
          <p:cNvPicPr>
            <a:picLocks noChangeAspect="1"/>
          </p:cNvPicPr>
          <p:nvPr/>
        </p:nvPicPr>
        <p:blipFill>
          <a:blip r:embed="rId5"/>
          <a:stretch>
            <a:fillRect/>
          </a:stretch>
        </p:blipFill>
        <p:spPr>
          <a:xfrm>
            <a:off x="6829866" y="3524515"/>
            <a:ext cx="4622170" cy="2784858"/>
          </a:xfrm>
          <a:prstGeom prst="rect">
            <a:avLst/>
          </a:prstGeom>
        </p:spPr>
      </p:pic>
      <p:sp>
        <p:nvSpPr>
          <p:cNvPr id="3" name="Slide Number Placeholder 2">
            <a:extLst>
              <a:ext uri="{FF2B5EF4-FFF2-40B4-BE49-F238E27FC236}">
                <a16:creationId xmlns:a16="http://schemas.microsoft.com/office/drawing/2014/main" id="{905D8BD3-3727-D18A-EDFB-DA3BA0DF617B}"/>
              </a:ext>
            </a:extLst>
          </p:cNvPr>
          <p:cNvSpPr>
            <a:spLocks noGrp="1"/>
          </p:cNvSpPr>
          <p:nvPr>
            <p:ph type="sldNum" sz="quarter" idx="12"/>
          </p:nvPr>
        </p:nvSpPr>
        <p:spPr>
          <a:xfrm>
            <a:off x="10847018" y="6416675"/>
            <a:ext cx="886288" cy="365125"/>
          </a:xfrm>
        </p:spPr>
        <p:txBody>
          <a:bodyPr vert="horz" lIns="91440" tIns="45720" rIns="91440" bIns="45720" rtlCol="0" anchor="ctr">
            <a:normAutofit/>
          </a:bodyPr>
          <a:lstStyle/>
          <a:p>
            <a:pPr>
              <a:spcAft>
                <a:spcPts val="600"/>
              </a:spcAft>
            </a:pPr>
            <a:fld id="{73B850FF-6169-4056-8077-06FFA93A5366}" type="slidenum">
              <a:rPr lang="en-US" smtClean="0"/>
              <a:pPr>
                <a:spcAft>
                  <a:spcPts val="600"/>
                </a:spcAft>
              </a:pPr>
              <a:t>4</a:t>
            </a:fld>
            <a:endParaRPr lang="en-US"/>
          </a:p>
        </p:txBody>
      </p:sp>
    </p:spTree>
    <p:extLst>
      <p:ext uri="{BB962C8B-B14F-4D97-AF65-F5344CB8AC3E}">
        <p14:creationId xmlns:p14="http://schemas.microsoft.com/office/powerpoint/2010/main" val="267614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8" name="Rectangle 17">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A25394E9-D225-43D7-9663-F27655BF9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31" y="0"/>
            <a:ext cx="603193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5A839949-8E43-3E21-E38A-851ECF8CE4B3}"/>
              </a:ext>
            </a:extLst>
          </p:cNvPr>
          <p:cNvSpPr>
            <a:spLocks noGrp="1"/>
          </p:cNvSpPr>
          <p:nvPr>
            <p:ph type="title"/>
          </p:nvPr>
        </p:nvSpPr>
        <p:spPr>
          <a:xfrm>
            <a:off x="838200" y="744909"/>
            <a:ext cx="4800600" cy="3155419"/>
          </a:xfrm>
        </p:spPr>
        <p:txBody>
          <a:bodyPr vert="horz" lIns="91440" tIns="45720" rIns="91440" bIns="45720" rtlCol="0" anchor="b">
            <a:normAutofit/>
          </a:bodyPr>
          <a:lstStyle/>
          <a:p>
            <a:r>
              <a:rPr lang="en-US">
                <a:solidFill>
                  <a:srgbClr val="FFFFFF"/>
                </a:solidFill>
              </a:rPr>
              <a:t>Results</a:t>
            </a:r>
          </a:p>
        </p:txBody>
      </p:sp>
      <p:grpSp>
        <p:nvGrpSpPr>
          <p:cNvPr id="24" name="Group 23">
            <a:extLst>
              <a:ext uri="{FF2B5EF4-FFF2-40B4-BE49-F238E27FC236}">
                <a16:creationId xmlns:a16="http://schemas.microsoft.com/office/drawing/2014/main" id="{5167B5BB-22C6-4BD3-9F8F-0E0545D40E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25" name="Picture 24">
              <a:extLst>
                <a:ext uri="{FF2B5EF4-FFF2-40B4-BE49-F238E27FC236}">
                  <a16:creationId xmlns:a16="http://schemas.microsoft.com/office/drawing/2014/main" id="{76F06372-9CD6-4CD5-9168-5EA973F183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6" name="Picture 25">
              <a:extLst>
                <a:ext uri="{FF2B5EF4-FFF2-40B4-BE49-F238E27FC236}">
                  <a16:creationId xmlns:a16="http://schemas.microsoft.com/office/drawing/2014/main" id="{06B13F8A-4773-4693-9469-E9DD7101492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9" name="Picture 8">
            <a:extLst>
              <a:ext uri="{FF2B5EF4-FFF2-40B4-BE49-F238E27FC236}">
                <a16:creationId xmlns:a16="http://schemas.microsoft.com/office/drawing/2014/main" id="{7268EE7F-268B-6BA0-6499-2598D7AFB4E2}"/>
              </a:ext>
            </a:extLst>
          </p:cNvPr>
          <p:cNvPicPr>
            <a:picLocks noChangeAspect="1"/>
          </p:cNvPicPr>
          <p:nvPr/>
        </p:nvPicPr>
        <p:blipFill>
          <a:blip r:embed="rId4"/>
          <a:stretch>
            <a:fillRect/>
          </a:stretch>
        </p:blipFill>
        <p:spPr>
          <a:xfrm>
            <a:off x="6829866" y="567942"/>
            <a:ext cx="4622170" cy="2784858"/>
          </a:xfrm>
          <a:prstGeom prst="rect">
            <a:avLst/>
          </a:prstGeom>
        </p:spPr>
      </p:pic>
      <p:sp>
        <p:nvSpPr>
          <p:cNvPr id="3" name="Slide Number Placeholder 2">
            <a:extLst>
              <a:ext uri="{FF2B5EF4-FFF2-40B4-BE49-F238E27FC236}">
                <a16:creationId xmlns:a16="http://schemas.microsoft.com/office/drawing/2014/main" id="{AA2949C2-CC87-5006-08E9-AAEBC59CD900}"/>
              </a:ext>
            </a:extLst>
          </p:cNvPr>
          <p:cNvSpPr>
            <a:spLocks noGrp="1"/>
          </p:cNvSpPr>
          <p:nvPr>
            <p:ph type="sldNum" sz="quarter" idx="12"/>
          </p:nvPr>
        </p:nvSpPr>
        <p:spPr>
          <a:xfrm>
            <a:off x="10847018" y="6416675"/>
            <a:ext cx="886288" cy="365125"/>
          </a:xfrm>
        </p:spPr>
        <p:txBody>
          <a:bodyPr vert="horz" lIns="91440" tIns="45720" rIns="91440" bIns="45720" rtlCol="0" anchor="ctr">
            <a:normAutofit/>
          </a:bodyPr>
          <a:lstStyle/>
          <a:p>
            <a:pPr>
              <a:spcAft>
                <a:spcPts val="600"/>
              </a:spcAft>
            </a:pPr>
            <a:fld id="{73B850FF-6169-4056-8077-06FFA93A5366}" type="slidenum">
              <a:rPr lang="en-US" smtClean="0"/>
              <a:pPr>
                <a:spcAft>
                  <a:spcPts val="600"/>
                </a:spcAft>
              </a:pPr>
              <a:t>5</a:t>
            </a:fld>
            <a:endParaRPr lang="en-US"/>
          </a:p>
        </p:txBody>
      </p:sp>
      <p:pic>
        <p:nvPicPr>
          <p:cNvPr id="10" name="Picture 9">
            <a:extLst>
              <a:ext uri="{FF2B5EF4-FFF2-40B4-BE49-F238E27FC236}">
                <a16:creationId xmlns:a16="http://schemas.microsoft.com/office/drawing/2014/main" id="{4CCB6713-9563-72BE-0A10-D04DD52DC58F}"/>
              </a:ext>
            </a:extLst>
          </p:cNvPr>
          <p:cNvPicPr>
            <a:picLocks noChangeAspect="1"/>
          </p:cNvPicPr>
          <p:nvPr/>
        </p:nvPicPr>
        <p:blipFill>
          <a:blip r:embed="rId5"/>
          <a:stretch>
            <a:fillRect/>
          </a:stretch>
        </p:blipFill>
        <p:spPr>
          <a:xfrm>
            <a:off x="6854952" y="3604176"/>
            <a:ext cx="4597400" cy="2768600"/>
          </a:xfrm>
          <a:prstGeom prst="rect">
            <a:avLst/>
          </a:prstGeom>
        </p:spPr>
      </p:pic>
    </p:spTree>
    <p:extLst>
      <p:ext uri="{BB962C8B-B14F-4D97-AF65-F5344CB8AC3E}">
        <p14:creationId xmlns:p14="http://schemas.microsoft.com/office/powerpoint/2010/main" val="2339912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0427-0321-CCF9-6484-2653B4840B33}"/>
              </a:ext>
            </a:extLst>
          </p:cNvPr>
          <p:cNvSpPr>
            <a:spLocks noGrp="1"/>
          </p:cNvSpPr>
          <p:nvPr>
            <p:ph type="title"/>
          </p:nvPr>
        </p:nvSpPr>
        <p:spPr>
          <a:xfrm>
            <a:off x="458694" y="365760"/>
            <a:ext cx="5028341" cy="3359573"/>
          </a:xfrm>
        </p:spPr>
        <p:txBody>
          <a:bodyPr>
            <a:normAutofit/>
          </a:bodyPr>
          <a:lstStyle/>
          <a:p>
            <a:r>
              <a:rPr lang="en-US"/>
              <a:t>Community detection using Louvain Algorithm</a:t>
            </a:r>
          </a:p>
        </p:txBody>
      </p:sp>
      <p:sp>
        <p:nvSpPr>
          <p:cNvPr id="3" name="Slide Number Placeholder 2">
            <a:extLst>
              <a:ext uri="{FF2B5EF4-FFF2-40B4-BE49-F238E27FC236}">
                <a16:creationId xmlns:a16="http://schemas.microsoft.com/office/drawing/2014/main" id="{A2A075E7-562A-9BD1-079A-594416673C7C}"/>
              </a:ext>
            </a:extLst>
          </p:cNvPr>
          <p:cNvSpPr>
            <a:spLocks noGrp="1"/>
          </p:cNvSpPr>
          <p:nvPr>
            <p:ph type="sldNum" sz="quarter" idx="12"/>
          </p:nvPr>
        </p:nvSpPr>
        <p:spPr/>
        <p:txBody>
          <a:bodyPr/>
          <a:lstStyle/>
          <a:p>
            <a:fld id="{73B850FF-6169-4056-8077-06FFA93A5366}" type="slidenum">
              <a:rPr lang="en-US" smtClean="0"/>
              <a:t>6</a:t>
            </a:fld>
            <a:endParaRPr lang="en-US"/>
          </a:p>
        </p:txBody>
      </p:sp>
      <p:pic>
        <p:nvPicPr>
          <p:cNvPr id="4" name="Picture 3" descr="A colorful network of lines and dots&#10;&#10;Description automatically generated">
            <a:extLst>
              <a:ext uri="{FF2B5EF4-FFF2-40B4-BE49-F238E27FC236}">
                <a16:creationId xmlns:a16="http://schemas.microsoft.com/office/drawing/2014/main" id="{7F536682-5B65-90CE-9E19-DDCD13B62D11}"/>
              </a:ext>
            </a:extLst>
          </p:cNvPr>
          <p:cNvPicPr>
            <a:picLocks noChangeAspect="1"/>
          </p:cNvPicPr>
          <p:nvPr/>
        </p:nvPicPr>
        <p:blipFill>
          <a:blip r:embed="rId3"/>
          <a:stretch>
            <a:fillRect/>
          </a:stretch>
        </p:blipFill>
        <p:spPr>
          <a:xfrm>
            <a:off x="5744559" y="517076"/>
            <a:ext cx="6304660" cy="5837873"/>
          </a:xfrm>
          <a:prstGeom prst="rect">
            <a:avLst/>
          </a:prstGeom>
        </p:spPr>
      </p:pic>
      <p:pic>
        <p:nvPicPr>
          <p:cNvPr id="5" name="Picture 4" descr="A white background with black and red text&#10;&#10;Description automatically generated with medium confidence">
            <a:extLst>
              <a:ext uri="{FF2B5EF4-FFF2-40B4-BE49-F238E27FC236}">
                <a16:creationId xmlns:a16="http://schemas.microsoft.com/office/drawing/2014/main" id="{7A61F4B4-4403-8B57-0F87-E47CA18EDF28}"/>
              </a:ext>
            </a:extLst>
          </p:cNvPr>
          <p:cNvPicPr>
            <a:picLocks noChangeAspect="1"/>
          </p:cNvPicPr>
          <p:nvPr/>
        </p:nvPicPr>
        <p:blipFill>
          <a:blip r:embed="rId4"/>
          <a:stretch>
            <a:fillRect/>
          </a:stretch>
        </p:blipFill>
        <p:spPr>
          <a:xfrm>
            <a:off x="2052714" y="5389115"/>
            <a:ext cx="3434321" cy="965834"/>
          </a:xfrm>
          <a:prstGeom prst="rect">
            <a:avLst/>
          </a:prstGeom>
        </p:spPr>
      </p:pic>
    </p:spTree>
    <p:extLst>
      <p:ext uri="{BB962C8B-B14F-4D97-AF65-F5344CB8AC3E}">
        <p14:creationId xmlns:p14="http://schemas.microsoft.com/office/powerpoint/2010/main" val="392752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F72B-25E6-236A-F712-8FD07C4760FF}"/>
              </a:ext>
            </a:extLst>
          </p:cNvPr>
          <p:cNvSpPr>
            <a:spLocks noGrp="1"/>
          </p:cNvSpPr>
          <p:nvPr>
            <p:ph type="title"/>
          </p:nvPr>
        </p:nvSpPr>
        <p:spPr/>
        <p:txBody>
          <a:bodyPr/>
          <a:lstStyle/>
          <a:p>
            <a:r>
              <a:rPr lang="en-US"/>
              <a:t>Characters in communities</a:t>
            </a:r>
          </a:p>
        </p:txBody>
      </p:sp>
      <p:sp>
        <p:nvSpPr>
          <p:cNvPr id="4" name="Slide Number Placeholder 3">
            <a:extLst>
              <a:ext uri="{FF2B5EF4-FFF2-40B4-BE49-F238E27FC236}">
                <a16:creationId xmlns:a16="http://schemas.microsoft.com/office/drawing/2014/main" id="{C9FDBF02-4335-6DA6-0357-BE41809A23E8}"/>
              </a:ext>
            </a:extLst>
          </p:cNvPr>
          <p:cNvSpPr>
            <a:spLocks noGrp="1"/>
          </p:cNvSpPr>
          <p:nvPr>
            <p:ph type="sldNum" sz="quarter" idx="12"/>
          </p:nvPr>
        </p:nvSpPr>
        <p:spPr/>
        <p:txBody>
          <a:bodyPr/>
          <a:lstStyle/>
          <a:p>
            <a:fld id="{73B850FF-6169-4056-8077-06FFA93A5366}" type="slidenum">
              <a:rPr lang="en-US" smtClean="0"/>
              <a:t>7</a:t>
            </a:fld>
            <a:endParaRPr lang="en-US"/>
          </a:p>
        </p:txBody>
      </p:sp>
      <p:graphicFrame>
        <p:nvGraphicFramePr>
          <p:cNvPr id="8" name="Table 7">
            <a:extLst>
              <a:ext uri="{FF2B5EF4-FFF2-40B4-BE49-F238E27FC236}">
                <a16:creationId xmlns:a16="http://schemas.microsoft.com/office/drawing/2014/main" id="{6AD2BF7C-54EA-D562-DE87-A59F1E63716A}"/>
              </a:ext>
            </a:extLst>
          </p:cNvPr>
          <p:cNvGraphicFramePr>
            <a:graphicFrameLocks noGrp="1"/>
          </p:cNvGraphicFramePr>
          <p:nvPr>
            <p:extLst>
              <p:ext uri="{D42A27DB-BD31-4B8C-83A1-F6EECF244321}">
                <p14:modId xmlns:p14="http://schemas.microsoft.com/office/powerpoint/2010/main" val="167078817"/>
              </p:ext>
            </p:extLst>
          </p:nvPr>
        </p:nvGraphicFramePr>
        <p:xfrm>
          <a:off x="733778" y="1975556"/>
          <a:ext cx="10620022" cy="3984977"/>
        </p:xfrm>
        <a:graphic>
          <a:graphicData uri="http://schemas.openxmlformats.org/drawingml/2006/table">
            <a:tbl>
              <a:tblPr firstRow="1" firstCol="1" bandRow="1">
                <a:tableStyleId>{5C22544A-7EE6-4342-B048-85BDC9FD1C3A}</a:tableStyleId>
              </a:tblPr>
              <a:tblGrid>
                <a:gridCol w="1834368">
                  <a:extLst>
                    <a:ext uri="{9D8B030D-6E8A-4147-A177-3AD203B41FA5}">
                      <a16:colId xmlns:a16="http://schemas.microsoft.com/office/drawing/2014/main" val="1479320256"/>
                    </a:ext>
                  </a:extLst>
                </a:gridCol>
                <a:gridCol w="8785654">
                  <a:extLst>
                    <a:ext uri="{9D8B030D-6E8A-4147-A177-3AD203B41FA5}">
                      <a16:colId xmlns:a16="http://schemas.microsoft.com/office/drawing/2014/main" val="3336806206"/>
                    </a:ext>
                  </a:extLst>
                </a:gridCol>
              </a:tblGrid>
              <a:tr h="397443">
                <a:tc>
                  <a:txBody>
                    <a:bodyPr/>
                    <a:lstStyle/>
                    <a:p>
                      <a:pPr marL="0" marR="0" algn="ctr">
                        <a:spcBef>
                          <a:spcPts val="0"/>
                        </a:spcBef>
                        <a:spcAft>
                          <a:spcPts val="0"/>
                        </a:spcAft>
                      </a:pPr>
                      <a:r>
                        <a:rPr lang="en-US" sz="1200" kern="0">
                          <a:effectLst/>
                        </a:rPr>
                        <a:t>Commu-nities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0">
                          <a:effectLst/>
                        </a:rPr>
                        <a:t>Characters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3125098"/>
                  </a:ext>
                </a:extLst>
              </a:tr>
              <a:tr h="1391048">
                <a:tc>
                  <a:txBody>
                    <a:bodyPr/>
                    <a:lstStyle/>
                    <a:p>
                      <a:pPr marL="0" marR="0" algn="ctr">
                        <a:spcBef>
                          <a:spcPts val="0"/>
                        </a:spcBef>
                        <a:spcAft>
                          <a:spcPts val="0"/>
                        </a:spcAft>
                      </a:pPr>
                      <a:endParaRPr lang="en-US" sz="1200" kern="0">
                        <a:effectLst/>
                      </a:endParaRPr>
                    </a:p>
                    <a:p>
                      <a:pPr marL="0" marR="0" algn="ctr">
                        <a:spcBef>
                          <a:spcPts val="0"/>
                        </a:spcBef>
                        <a:spcAft>
                          <a:spcPts val="0"/>
                        </a:spcAft>
                      </a:pPr>
                      <a:endParaRPr lang="en-US" sz="1200" kern="0">
                        <a:effectLst/>
                      </a:endParaRPr>
                    </a:p>
                    <a:p>
                      <a:pPr marL="0" marR="0" algn="ctr">
                        <a:spcBef>
                          <a:spcPts val="0"/>
                        </a:spcBef>
                        <a:spcAft>
                          <a:spcPts val="0"/>
                        </a:spcAft>
                      </a:pPr>
                      <a:endParaRPr lang="en-US" sz="1200" kern="0">
                        <a:effectLst/>
                      </a:endParaRPr>
                    </a:p>
                    <a:p>
                      <a:pPr marL="0" marR="0" algn="ctr">
                        <a:spcBef>
                          <a:spcPts val="0"/>
                        </a:spcBef>
                        <a:spcAft>
                          <a:spcPts val="0"/>
                        </a:spcAft>
                      </a:pPr>
                      <a:r>
                        <a:rPr lang="en-US" sz="1200" kern="0">
                          <a:effectLst/>
                        </a:rPr>
                        <a:t>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0">
                          <a:effectLst/>
                        </a:rPr>
                        <a:t>Charles Kent, Paton, Ursula, Miss Russell, Major Blunt, Roger Ackroyd, Ralph, Poirot, Dr. Sheppard, James, Flora, Hector Blunt, Fernly, Ralph Paton, Raymond, Inspector Raglan, Sheppard, Miss Ganett, Miss Ackroyd, Hammond, Geoffrey Raymond, Hercule Poirot, Ursula Bourne, Blunt, Ackroyd, M. Poirot, Raglan, Roger, Melrose, Parker, Flora Ackroyd, Caroline, Ferrars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3781433"/>
                  </a:ext>
                </a:extLst>
              </a:tr>
              <a:tr h="805438">
                <a:tc>
                  <a:txBody>
                    <a:bodyPr/>
                    <a:lstStyle/>
                    <a:p>
                      <a:pPr marL="0" marR="0" algn="ctr">
                        <a:spcBef>
                          <a:spcPts val="0"/>
                        </a:spcBef>
                        <a:spcAft>
                          <a:spcPts val="0"/>
                        </a:spcAft>
                      </a:pPr>
                      <a:endParaRPr lang="en-US" sz="1200" kern="0">
                        <a:effectLst/>
                      </a:endParaRPr>
                    </a:p>
                    <a:p>
                      <a:pPr marL="0" marR="0" algn="ctr">
                        <a:spcBef>
                          <a:spcPts val="0"/>
                        </a:spcBef>
                        <a:spcAft>
                          <a:spcPts val="0"/>
                        </a:spcAft>
                      </a:pPr>
                      <a:r>
                        <a:rPr lang="en-US" sz="1200" kern="0">
                          <a:effectLst/>
                        </a:rPr>
                        <a:t>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1200" kern="0">
                          <a:effectLst/>
                        </a:rPr>
                        <a:t>Mademoiselle, Mademoiselle Flora, Captain Paton, Davis, Folliott, Russell, Mrs. Ferrars, Miss Flora, Elsie Dale, Abbot, Mah Jong, Major Ellerby, Carter, Annie, Ashley Ferrars, Porrott, Hastings, Miss Flora Ackroyd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5194890"/>
                  </a:ext>
                </a:extLst>
              </a:tr>
              <a:tr h="1391048">
                <a:tc>
                  <a:txBody>
                    <a:bodyPr/>
                    <a:lstStyle/>
                    <a:p>
                      <a:pPr marL="0" marR="0" algn="ctr">
                        <a:spcBef>
                          <a:spcPts val="0"/>
                        </a:spcBef>
                        <a:spcAft>
                          <a:spcPts val="0"/>
                        </a:spcAft>
                      </a:pPr>
                      <a:endParaRPr lang="en-US" sz="1200" kern="0">
                        <a:effectLst/>
                      </a:endParaRPr>
                    </a:p>
                    <a:p>
                      <a:pPr marL="0" marR="0" algn="ctr">
                        <a:spcBef>
                          <a:spcPts val="0"/>
                        </a:spcBef>
                        <a:spcAft>
                          <a:spcPts val="0"/>
                        </a:spcAft>
                      </a:pPr>
                      <a:endParaRPr lang="en-US" sz="1200" kern="0">
                        <a:effectLst/>
                      </a:endParaRPr>
                    </a:p>
                    <a:p>
                      <a:pPr marL="0" marR="0" algn="ctr">
                        <a:spcBef>
                          <a:spcPts val="0"/>
                        </a:spcBef>
                        <a:spcAft>
                          <a:spcPts val="0"/>
                        </a:spcAft>
                      </a:pPr>
                      <a:endParaRPr lang="en-US" sz="1200" kern="0">
                        <a:effectLst/>
                      </a:endParaRPr>
                    </a:p>
                    <a:p>
                      <a:pPr marL="0" marR="0" algn="ctr">
                        <a:spcBef>
                          <a:spcPts val="0"/>
                        </a:spcBef>
                        <a:spcAft>
                          <a:spcPts val="0"/>
                        </a:spcAft>
                      </a:pPr>
                      <a:r>
                        <a:rPr lang="en-US" sz="1200" kern="0">
                          <a:effectLst/>
                        </a:rPr>
                        <a:t>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1200" kern="0">
                          <a:effectLst/>
                        </a:rPr>
                        <a:t>Hector, Cecil Ackroyd, Mélisande, Clara, Colonel Carter, Miss Sheppard, Rafael Sabatini, Inspector Davis, Cecil, Chow, Diana, Ursula Paton, Miss Caroline, RAGLAN, Monsieur, Hayes, Papa Poirot, Pung, Eh bien, Paddock, Colonel Melrose, ROGER ACKROYD, Ellerby, Bourne, Mademoiselle Caroline, M. Raymond, George Eliot, Elsie, M. le, Mark, ACKROYD, M. l’Inspecteur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265284"/>
                  </a:ext>
                </a:extLst>
              </a:tr>
            </a:tbl>
          </a:graphicData>
        </a:graphic>
      </p:graphicFrame>
    </p:spTree>
    <p:extLst>
      <p:ext uri="{BB962C8B-B14F-4D97-AF65-F5344CB8AC3E}">
        <p14:creationId xmlns:p14="http://schemas.microsoft.com/office/powerpoint/2010/main" val="23109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823772C2-0911-45A0-B7B6-D811380C7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53A6A32E-D196-4536-A9E8-56D5BB884F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3" name="Picture 12">
              <a:extLst>
                <a:ext uri="{FF2B5EF4-FFF2-40B4-BE49-F238E27FC236}">
                  <a16:creationId xmlns:a16="http://schemas.microsoft.com/office/drawing/2014/main" id="{B88E3398-5BD2-49D6-A547-80FBD0FECC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4" name="Picture 13">
              <a:extLst>
                <a:ext uri="{FF2B5EF4-FFF2-40B4-BE49-F238E27FC236}">
                  <a16:creationId xmlns:a16="http://schemas.microsoft.com/office/drawing/2014/main" id="{80E4B511-9D99-4EAC-908E-9B474A52331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DD8627D3-E772-E761-41C6-15C1666562E3}"/>
              </a:ext>
            </a:extLst>
          </p:cNvPr>
          <p:cNvSpPr>
            <a:spLocks noGrp="1"/>
          </p:cNvSpPr>
          <p:nvPr>
            <p:ph type="ctrTitle"/>
          </p:nvPr>
        </p:nvSpPr>
        <p:spPr>
          <a:xfrm>
            <a:off x="798576" y="744909"/>
            <a:ext cx="10591800" cy="3155419"/>
          </a:xfrm>
        </p:spPr>
        <p:txBody>
          <a:bodyPr anchor="b">
            <a:normAutofit/>
          </a:bodyPr>
          <a:lstStyle/>
          <a:p>
            <a:r>
              <a:rPr lang="en-GB" sz="5200">
                <a:solidFill>
                  <a:srgbClr val="FFFFFF"/>
                </a:solidFill>
                <a:cs typeface="Sabon Next LT"/>
              </a:rPr>
              <a:t>Thank you!</a:t>
            </a:r>
            <a:endParaRPr lang="en-GB" sz="5200">
              <a:solidFill>
                <a:srgbClr val="FFFFFF"/>
              </a:solidFill>
            </a:endParaRPr>
          </a:p>
        </p:txBody>
      </p:sp>
      <p:sp>
        <p:nvSpPr>
          <p:cNvPr id="3" name="Content Placeholder 2">
            <a:extLst>
              <a:ext uri="{FF2B5EF4-FFF2-40B4-BE49-F238E27FC236}">
                <a16:creationId xmlns:a16="http://schemas.microsoft.com/office/drawing/2014/main" id="{7945FD6B-3493-EEA9-DFE9-683B476D59DC}"/>
              </a:ext>
            </a:extLst>
          </p:cNvPr>
          <p:cNvSpPr>
            <a:spLocks noGrp="1"/>
          </p:cNvSpPr>
          <p:nvPr>
            <p:ph type="subTitle" idx="1"/>
          </p:nvPr>
        </p:nvSpPr>
        <p:spPr>
          <a:xfrm>
            <a:off x="798577" y="4074784"/>
            <a:ext cx="10591798" cy="2054306"/>
          </a:xfrm>
        </p:spPr>
        <p:txBody>
          <a:bodyPr vert="horz" lIns="91440" tIns="45720" rIns="91440" bIns="45720" rtlCol="0" anchor="t">
            <a:normAutofit/>
          </a:bodyPr>
          <a:lstStyle/>
          <a:p>
            <a:endParaRPr lang="en-US" sz="2200">
              <a:solidFill>
                <a:srgbClr val="FFFFFF"/>
              </a:solidFill>
            </a:endParaRPr>
          </a:p>
        </p:txBody>
      </p:sp>
      <p:sp>
        <p:nvSpPr>
          <p:cNvPr id="4" name="Slide Number Placeholder 3">
            <a:extLst>
              <a:ext uri="{FF2B5EF4-FFF2-40B4-BE49-F238E27FC236}">
                <a16:creationId xmlns:a16="http://schemas.microsoft.com/office/drawing/2014/main" id="{4ACF63BD-5CF6-596F-3DC8-157A49DF85F8}"/>
              </a:ext>
            </a:extLst>
          </p:cNvPr>
          <p:cNvSpPr>
            <a:spLocks noGrp="1"/>
          </p:cNvSpPr>
          <p:nvPr>
            <p:ph type="sldNum" sz="quarter" idx="12"/>
          </p:nvPr>
        </p:nvSpPr>
        <p:spPr/>
        <p:txBody>
          <a:bodyPr/>
          <a:lstStyle/>
          <a:p>
            <a:fld id="{73B850FF-6169-4056-8077-06FFA93A5366}" type="slidenum">
              <a:rPr lang="en-US" smtClean="0"/>
              <a:pPr/>
              <a:t>8</a:t>
            </a:fld>
            <a:endParaRPr lang="en-US"/>
          </a:p>
        </p:txBody>
      </p:sp>
    </p:spTree>
    <p:extLst>
      <p:ext uri="{BB962C8B-B14F-4D97-AF65-F5344CB8AC3E}">
        <p14:creationId xmlns:p14="http://schemas.microsoft.com/office/powerpoint/2010/main" val="1671182861"/>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D905E2EC095B4D8AD8AA4738B89510" ma:contentTypeVersion="4" ma:contentTypeDescription="Create a new document." ma:contentTypeScope="" ma:versionID="7faaa7471498f9a2db29186ea40ac8f7">
  <xsd:schema xmlns:xsd="http://www.w3.org/2001/XMLSchema" xmlns:xs="http://www.w3.org/2001/XMLSchema" xmlns:p="http://schemas.microsoft.com/office/2006/metadata/properties" xmlns:ns2="bcf22969-a40d-48f7-b6c3-c7cdd575ee63" targetNamespace="http://schemas.microsoft.com/office/2006/metadata/properties" ma:root="true" ma:fieldsID="0b40134c4519876a8050c878e8d823de" ns2:_="">
    <xsd:import namespace="bcf22969-a40d-48f7-b6c3-c7cdd575ee63"/>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f22969-a40d-48f7-b6c3-c7cdd575e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F3C222-A0DE-42D6-9206-850C95771B14}">
  <ds:schemaRefs>
    <ds:schemaRef ds:uri="http://schemas.microsoft.com/sharepoint/v3/contenttype/forms"/>
  </ds:schemaRefs>
</ds:datastoreItem>
</file>

<file path=customXml/itemProps2.xml><?xml version="1.0" encoding="utf-8"?>
<ds:datastoreItem xmlns:ds="http://schemas.openxmlformats.org/officeDocument/2006/customXml" ds:itemID="{ADBB115B-4E6A-4553-A9B4-1668DEF4BF39}">
  <ds:schemaRefs>
    <ds:schemaRef ds:uri="http://schemas.openxmlformats.org/package/2006/metadata/core-properties"/>
    <ds:schemaRef ds:uri="http://purl.org/dc/dcmitype/"/>
    <ds:schemaRef ds:uri="http://www.w3.org/XML/1998/namespace"/>
    <ds:schemaRef ds:uri="http://purl.org/dc/terms/"/>
    <ds:schemaRef ds:uri="http://schemas.microsoft.com/office/2006/documentManagement/types"/>
    <ds:schemaRef ds:uri="bcf22969-a40d-48f7-b6c3-c7cdd575ee63"/>
    <ds:schemaRef ds:uri="http://purl.org/dc/elements/1.1/"/>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6DE8518F-0C0B-4C21-840A-8E47DD22A954}">
  <ds:schemaRefs>
    <ds:schemaRef ds:uri="bcf22969-a40d-48f7-b6c3-c7cdd575ee6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511</TotalTime>
  <Words>495</Words>
  <Application>Microsoft Macintosh PowerPoint</Application>
  <PresentationFormat>Widescreen</PresentationFormat>
  <Paragraphs>52</Paragraphs>
  <Slides>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Aptos</vt:lpstr>
      <vt:lpstr>Arial</vt:lpstr>
      <vt:lpstr>Avenir Next LT Pro</vt:lpstr>
      <vt:lpstr>AvenirNext LT Pro Medium</vt:lpstr>
      <vt:lpstr>Calibri</vt:lpstr>
      <vt:lpstr>Calibri Light</vt:lpstr>
      <vt:lpstr>Garamond</vt:lpstr>
      <vt:lpstr>Sabon Next LT</vt:lpstr>
      <vt:lpstr>DappledVTI</vt:lpstr>
      <vt:lpstr>Social media analytics Project: Step 2</vt:lpstr>
      <vt:lpstr>Introduction </vt:lpstr>
      <vt:lpstr>Experiments</vt:lpstr>
      <vt:lpstr>Results</vt:lpstr>
      <vt:lpstr>Results</vt:lpstr>
      <vt:lpstr>Community detection using Louvain Algorithm</vt:lpstr>
      <vt:lpstr>Characters in communities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Siddheshwari Bankar</cp:lastModifiedBy>
  <cp:revision>5</cp:revision>
  <dcterms:created xsi:type="dcterms:W3CDTF">2024-02-01T01:11:48Z</dcterms:created>
  <dcterms:modified xsi:type="dcterms:W3CDTF">2024-03-06T05:21:12Z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0x01010057D905E2EC095B4D8AD8AA4738B89510</vt:lpwstr>
  </property>
</Properties>
</file>