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56" r:id="rId2"/>
    <p:sldId id="267" r:id="rId3"/>
    <p:sldId id="270" r:id="rId4"/>
    <p:sldId id="275" r:id="rId5"/>
    <p:sldId id="282" r:id="rId6"/>
    <p:sldId id="292" r:id="rId7"/>
    <p:sldId id="285" r:id="rId8"/>
    <p:sldId id="271" r:id="rId9"/>
  </p:sldIdLst>
  <p:sldSz cx="10972800" cy="7315200"/>
  <p:notesSz cx="6858000" cy="9144000"/>
  <p:defaultTextStyle>
    <a:defPPr>
      <a:defRPr lang="en-US"/>
    </a:defPPr>
    <a:lvl1pPr marL="0" algn="l" defTabSz="1044924" rtl="0" eaLnBrk="1" latinLnBrk="0" hangingPunct="1">
      <a:defRPr sz="2100" kern="1200">
        <a:solidFill>
          <a:schemeClr val="tx1"/>
        </a:solidFill>
        <a:latin typeface="+mn-lt"/>
        <a:ea typeface="+mn-ea"/>
        <a:cs typeface="+mn-cs"/>
      </a:defRPr>
    </a:lvl1pPr>
    <a:lvl2pPr marL="522462" algn="l" defTabSz="1044924" rtl="0" eaLnBrk="1" latinLnBrk="0" hangingPunct="1">
      <a:defRPr sz="2100" kern="1200">
        <a:solidFill>
          <a:schemeClr val="tx1"/>
        </a:solidFill>
        <a:latin typeface="+mn-lt"/>
        <a:ea typeface="+mn-ea"/>
        <a:cs typeface="+mn-cs"/>
      </a:defRPr>
    </a:lvl2pPr>
    <a:lvl3pPr marL="1044924" algn="l" defTabSz="1044924" rtl="0" eaLnBrk="1" latinLnBrk="0" hangingPunct="1">
      <a:defRPr sz="2100" kern="1200">
        <a:solidFill>
          <a:schemeClr val="tx1"/>
        </a:solidFill>
        <a:latin typeface="+mn-lt"/>
        <a:ea typeface="+mn-ea"/>
        <a:cs typeface="+mn-cs"/>
      </a:defRPr>
    </a:lvl3pPr>
    <a:lvl4pPr marL="1567386" algn="l" defTabSz="1044924" rtl="0" eaLnBrk="1" latinLnBrk="0" hangingPunct="1">
      <a:defRPr sz="2100" kern="1200">
        <a:solidFill>
          <a:schemeClr val="tx1"/>
        </a:solidFill>
        <a:latin typeface="+mn-lt"/>
        <a:ea typeface="+mn-ea"/>
        <a:cs typeface="+mn-cs"/>
      </a:defRPr>
    </a:lvl4pPr>
    <a:lvl5pPr marL="2089849" algn="l" defTabSz="1044924" rtl="0" eaLnBrk="1" latinLnBrk="0" hangingPunct="1">
      <a:defRPr sz="2100" kern="1200">
        <a:solidFill>
          <a:schemeClr val="tx1"/>
        </a:solidFill>
        <a:latin typeface="+mn-lt"/>
        <a:ea typeface="+mn-ea"/>
        <a:cs typeface="+mn-cs"/>
      </a:defRPr>
    </a:lvl5pPr>
    <a:lvl6pPr marL="2612311" algn="l" defTabSz="1044924" rtl="0" eaLnBrk="1" latinLnBrk="0" hangingPunct="1">
      <a:defRPr sz="2100" kern="1200">
        <a:solidFill>
          <a:schemeClr val="tx1"/>
        </a:solidFill>
        <a:latin typeface="+mn-lt"/>
        <a:ea typeface="+mn-ea"/>
        <a:cs typeface="+mn-cs"/>
      </a:defRPr>
    </a:lvl6pPr>
    <a:lvl7pPr marL="3134772" algn="l" defTabSz="1044924" rtl="0" eaLnBrk="1" latinLnBrk="0" hangingPunct="1">
      <a:defRPr sz="2100" kern="1200">
        <a:solidFill>
          <a:schemeClr val="tx1"/>
        </a:solidFill>
        <a:latin typeface="+mn-lt"/>
        <a:ea typeface="+mn-ea"/>
        <a:cs typeface="+mn-cs"/>
      </a:defRPr>
    </a:lvl7pPr>
    <a:lvl8pPr marL="3657234" algn="l" defTabSz="1044924" rtl="0" eaLnBrk="1" latinLnBrk="0" hangingPunct="1">
      <a:defRPr sz="2100" kern="1200">
        <a:solidFill>
          <a:schemeClr val="tx1"/>
        </a:solidFill>
        <a:latin typeface="+mn-lt"/>
        <a:ea typeface="+mn-ea"/>
        <a:cs typeface="+mn-cs"/>
      </a:defRPr>
    </a:lvl8pPr>
    <a:lvl9pPr marL="4179696" algn="l" defTabSz="1044924"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p15:clr>
            <a:srgbClr val="A4A3A4"/>
          </p15:clr>
        </p15:guide>
        <p15:guide id="2" pos="34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18" autoAdjust="0"/>
    <p:restoredTop sz="90464" autoAdjust="0"/>
  </p:normalViewPr>
  <p:slideViewPr>
    <p:cSldViewPr>
      <p:cViewPr>
        <p:scale>
          <a:sx n="68" d="100"/>
          <a:sy n="68" d="100"/>
        </p:scale>
        <p:origin x="944" y="32"/>
      </p:cViewPr>
      <p:guideLst>
        <p:guide orient="horz" pos="2304"/>
        <p:guide pos="3456"/>
      </p:guideLst>
    </p:cSldViewPr>
  </p:slideViewPr>
  <p:notesTextViewPr>
    <p:cViewPr>
      <p:scale>
        <a:sx n="100" d="100"/>
        <a:sy n="100" d="100"/>
      </p:scale>
      <p:origin x="0" y="0"/>
    </p:cViewPr>
  </p:notesTextViewPr>
  <p:sorterViewPr>
    <p:cViewPr>
      <p:scale>
        <a:sx n="66" d="100"/>
        <a:sy n="66" d="100"/>
      </p:scale>
      <p:origin x="0" y="39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571402-181B-4778-88A2-CE98ADA254E1}" type="datetimeFigureOut">
              <a:rPr lang="en-US" smtClean="0"/>
              <a:pPr/>
              <a:t>5/22/2024</a:t>
            </a:fld>
            <a:endParaRPr lang="en-US" dirty="0"/>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27F71-13B9-4F8B-A7FA-06F36091B277}"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1044924" rtl="0" eaLnBrk="1" latinLnBrk="0" hangingPunct="1">
      <a:defRPr sz="1400" kern="1200">
        <a:solidFill>
          <a:schemeClr val="tx1"/>
        </a:solidFill>
        <a:latin typeface="+mn-lt"/>
        <a:ea typeface="+mn-ea"/>
        <a:cs typeface="+mn-cs"/>
      </a:defRPr>
    </a:lvl1pPr>
    <a:lvl2pPr marL="522462" algn="l" defTabSz="1044924" rtl="0" eaLnBrk="1" latinLnBrk="0" hangingPunct="1">
      <a:defRPr sz="1400" kern="1200">
        <a:solidFill>
          <a:schemeClr val="tx1"/>
        </a:solidFill>
        <a:latin typeface="+mn-lt"/>
        <a:ea typeface="+mn-ea"/>
        <a:cs typeface="+mn-cs"/>
      </a:defRPr>
    </a:lvl2pPr>
    <a:lvl3pPr marL="1044924" algn="l" defTabSz="1044924" rtl="0" eaLnBrk="1" latinLnBrk="0" hangingPunct="1">
      <a:defRPr sz="1400" kern="1200">
        <a:solidFill>
          <a:schemeClr val="tx1"/>
        </a:solidFill>
        <a:latin typeface="+mn-lt"/>
        <a:ea typeface="+mn-ea"/>
        <a:cs typeface="+mn-cs"/>
      </a:defRPr>
    </a:lvl3pPr>
    <a:lvl4pPr marL="1567386" algn="l" defTabSz="1044924" rtl="0" eaLnBrk="1" latinLnBrk="0" hangingPunct="1">
      <a:defRPr sz="1400" kern="1200">
        <a:solidFill>
          <a:schemeClr val="tx1"/>
        </a:solidFill>
        <a:latin typeface="+mn-lt"/>
        <a:ea typeface="+mn-ea"/>
        <a:cs typeface="+mn-cs"/>
      </a:defRPr>
    </a:lvl4pPr>
    <a:lvl5pPr marL="2089849" algn="l" defTabSz="1044924" rtl="0" eaLnBrk="1" latinLnBrk="0" hangingPunct="1">
      <a:defRPr sz="1400" kern="1200">
        <a:solidFill>
          <a:schemeClr val="tx1"/>
        </a:solidFill>
        <a:latin typeface="+mn-lt"/>
        <a:ea typeface="+mn-ea"/>
        <a:cs typeface="+mn-cs"/>
      </a:defRPr>
    </a:lvl5pPr>
    <a:lvl6pPr marL="2612311" algn="l" defTabSz="1044924" rtl="0" eaLnBrk="1" latinLnBrk="0" hangingPunct="1">
      <a:defRPr sz="1400" kern="1200">
        <a:solidFill>
          <a:schemeClr val="tx1"/>
        </a:solidFill>
        <a:latin typeface="+mn-lt"/>
        <a:ea typeface="+mn-ea"/>
        <a:cs typeface="+mn-cs"/>
      </a:defRPr>
    </a:lvl6pPr>
    <a:lvl7pPr marL="3134772" algn="l" defTabSz="1044924" rtl="0" eaLnBrk="1" latinLnBrk="0" hangingPunct="1">
      <a:defRPr sz="1400" kern="1200">
        <a:solidFill>
          <a:schemeClr val="tx1"/>
        </a:solidFill>
        <a:latin typeface="+mn-lt"/>
        <a:ea typeface="+mn-ea"/>
        <a:cs typeface="+mn-cs"/>
      </a:defRPr>
    </a:lvl7pPr>
    <a:lvl8pPr marL="3657234" algn="l" defTabSz="1044924" rtl="0" eaLnBrk="1" latinLnBrk="0" hangingPunct="1">
      <a:defRPr sz="1400" kern="1200">
        <a:solidFill>
          <a:schemeClr val="tx1"/>
        </a:solidFill>
        <a:latin typeface="+mn-lt"/>
        <a:ea typeface="+mn-ea"/>
        <a:cs typeface="+mn-cs"/>
      </a:defRPr>
    </a:lvl8pPr>
    <a:lvl9pPr marL="4179696" algn="l" defTabSz="1044924"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xfrm>
            <a:off x="857250" y="685800"/>
            <a:ext cx="5143500" cy="3429000"/>
          </a:xfrm>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8B3DD7-505C-4A15-8F5F-22CADD741B69}" type="slidenum">
              <a:rPr lang="en-US"/>
              <a:pPr fontAlgn="base">
                <a:spcBef>
                  <a:spcPct val="0"/>
                </a:spcBef>
                <a:spcAft>
                  <a:spcPct val="0"/>
                </a:spcAft>
              </a:pPr>
              <a:t>7</a:t>
            </a:fld>
            <a:endParaRPr lang="en-US"/>
          </a:p>
        </p:txBody>
      </p:sp>
    </p:spTree>
    <p:extLst>
      <p:ext uri="{BB962C8B-B14F-4D97-AF65-F5344CB8AC3E}">
        <p14:creationId xmlns:p14="http://schemas.microsoft.com/office/powerpoint/2010/main" val="1374668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2272455"/>
            <a:ext cx="9326880" cy="1568027"/>
          </a:xfrm>
        </p:spPr>
        <p:txBody>
          <a:bodyPr/>
          <a:lstStyle/>
          <a:p>
            <a:r>
              <a:rPr lang="en-US"/>
              <a:t>Click to edit Master title style</a:t>
            </a:r>
          </a:p>
        </p:txBody>
      </p:sp>
      <p:sp>
        <p:nvSpPr>
          <p:cNvPr id="3" name="Subtitle 2"/>
          <p:cNvSpPr>
            <a:spLocks noGrp="1"/>
          </p:cNvSpPr>
          <p:nvPr>
            <p:ph type="subTitle" idx="1"/>
          </p:nvPr>
        </p:nvSpPr>
        <p:spPr>
          <a:xfrm>
            <a:off x="1645920" y="4145280"/>
            <a:ext cx="7680960" cy="1869440"/>
          </a:xfrm>
        </p:spPr>
        <p:txBody>
          <a:bodyPr/>
          <a:lstStyle>
            <a:lvl1pPr marL="0" indent="0" algn="ctr">
              <a:buNone/>
              <a:defRPr>
                <a:solidFill>
                  <a:schemeClr val="tx1">
                    <a:tint val="75000"/>
                  </a:schemeClr>
                </a:solidFill>
              </a:defRPr>
            </a:lvl1pPr>
            <a:lvl2pPr marL="522462" indent="0" algn="ctr">
              <a:buNone/>
              <a:defRPr>
                <a:solidFill>
                  <a:schemeClr val="tx1">
                    <a:tint val="75000"/>
                  </a:schemeClr>
                </a:solidFill>
              </a:defRPr>
            </a:lvl2pPr>
            <a:lvl3pPr marL="1044924" indent="0" algn="ctr">
              <a:buNone/>
              <a:defRPr>
                <a:solidFill>
                  <a:schemeClr val="tx1">
                    <a:tint val="75000"/>
                  </a:schemeClr>
                </a:solidFill>
              </a:defRPr>
            </a:lvl3pPr>
            <a:lvl4pPr marL="1567386" indent="0" algn="ctr">
              <a:buNone/>
              <a:defRPr>
                <a:solidFill>
                  <a:schemeClr val="tx1">
                    <a:tint val="75000"/>
                  </a:schemeClr>
                </a:solidFill>
              </a:defRPr>
            </a:lvl4pPr>
            <a:lvl5pPr marL="2089849" indent="0" algn="ctr">
              <a:buNone/>
              <a:defRPr>
                <a:solidFill>
                  <a:schemeClr val="tx1">
                    <a:tint val="75000"/>
                  </a:schemeClr>
                </a:solidFill>
              </a:defRPr>
            </a:lvl5pPr>
            <a:lvl6pPr marL="2612311" indent="0" algn="ctr">
              <a:buNone/>
              <a:defRPr>
                <a:solidFill>
                  <a:schemeClr val="tx1">
                    <a:tint val="75000"/>
                  </a:schemeClr>
                </a:solidFill>
              </a:defRPr>
            </a:lvl6pPr>
            <a:lvl7pPr marL="3134772" indent="0" algn="ctr">
              <a:buNone/>
              <a:defRPr>
                <a:solidFill>
                  <a:schemeClr val="tx1">
                    <a:tint val="75000"/>
                  </a:schemeClr>
                </a:solidFill>
              </a:defRPr>
            </a:lvl7pPr>
            <a:lvl8pPr marL="3657234" indent="0" algn="ctr">
              <a:buNone/>
              <a:defRPr>
                <a:solidFill>
                  <a:schemeClr val="tx1">
                    <a:tint val="75000"/>
                  </a:schemeClr>
                </a:solidFill>
              </a:defRPr>
            </a:lvl8pPr>
            <a:lvl9pPr marL="417969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C7D6C99-5CFE-45D6-8072-37C1C432357D}" type="datetime1">
              <a:rPr lang="en-US" smtClean="0"/>
              <a:pPr/>
              <a:t>5/22/2024</a:t>
            </a:fld>
            <a:endParaRPr lang="en-US" dirty="0"/>
          </a:p>
        </p:txBody>
      </p:sp>
      <p:sp>
        <p:nvSpPr>
          <p:cNvPr id="5" name="Footer Placeholder 4"/>
          <p:cNvSpPr>
            <a:spLocks noGrp="1"/>
          </p:cNvSpPr>
          <p:nvPr>
            <p:ph type="ftr" sz="quarter" idx="11"/>
          </p:nvPr>
        </p:nvSpPr>
        <p:spPr/>
        <p:txBody>
          <a:bodyPr/>
          <a:lstStyle/>
          <a:p>
            <a:r>
              <a:rPr lang="en-US" dirty="0"/>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EEA0DA-3596-4130-9EBF-037B5B4086BD}" type="datetime1">
              <a:rPr lang="en-US" smtClean="0"/>
              <a:pPr/>
              <a:t>5/22/2024</a:t>
            </a:fld>
            <a:endParaRPr lang="en-US" dirty="0"/>
          </a:p>
        </p:txBody>
      </p:sp>
      <p:sp>
        <p:nvSpPr>
          <p:cNvPr id="5" name="Footer Placeholder 4"/>
          <p:cNvSpPr>
            <a:spLocks noGrp="1"/>
          </p:cNvSpPr>
          <p:nvPr>
            <p:ph type="ftr" sz="quarter" idx="11"/>
          </p:nvPr>
        </p:nvSpPr>
        <p:spPr/>
        <p:txBody>
          <a:bodyPr/>
          <a:lstStyle/>
          <a:p>
            <a:r>
              <a:rPr lang="en-US" dirty="0"/>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5280" y="292949"/>
            <a:ext cx="2468880" cy="624162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8640" y="292949"/>
            <a:ext cx="7223760" cy="6241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A96557-AC59-4AA0-AE89-AF1D224DAF6F}" type="datetime1">
              <a:rPr lang="en-US" smtClean="0"/>
              <a:pPr/>
              <a:t>5/22/2024</a:t>
            </a:fld>
            <a:endParaRPr lang="en-US" dirty="0"/>
          </a:p>
        </p:txBody>
      </p:sp>
      <p:sp>
        <p:nvSpPr>
          <p:cNvPr id="5" name="Footer Placeholder 4"/>
          <p:cNvSpPr>
            <a:spLocks noGrp="1"/>
          </p:cNvSpPr>
          <p:nvPr>
            <p:ph type="ftr" sz="quarter" idx="11"/>
          </p:nvPr>
        </p:nvSpPr>
        <p:spPr/>
        <p:txBody>
          <a:bodyPr/>
          <a:lstStyle/>
          <a:p>
            <a:r>
              <a:rPr lang="en-US" dirty="0"/>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1EB6AD-1CD7-486E-83D6-A6955BE11373}" type="datetime1">
              <a:rPr lang="en-US" smtClean="0"/>
              <a:pPr/>
              <a:t>5/22/2024</a:t>
            </a:fld>
            <a:endParaRPr lang="en-US" dirty="0"/>
          </a:p>
        </p:txBody>
      </p:sp>
      <p:sp>
        <p:nvSpPr>
          <p:cNvPr id="5" name="Footer Placeholder 4"/>
          <p:cNvSpPr>
            <a:spLocks noGrp="1"/>
          </p:cNvSpPr>
          <p:nvPr>
            <p:ph type="ftr" sz="quarter" idx="11"/>
          </p:nvPr>
        </p:nvSpPr>
        <p:spPr/>
        <p:txBody>
          <a:bodyPr/>
          <a:lstStyle/>
          <a:p>
            <a:r>
              <a:rPr lang="en-US" dirty="0"/>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6" y="4700695"/>
            <a:ext cx="9326880" cy="1452880"/>
          </a:xfrm>
        </p:spPr>
        <p:txBody>
          <a:bodyPr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866776" y="3100496"/>
            <a:ext cx="9326880" cy="1600199"/>
          </a:xfrm>
        </p:spPr>
        <p:txBody>
          <a:bodyPr anchor="b"/>
          <a:lstStyle>
            <a:lvl1pPr marL="0" indent="0">
              <a:buNone/>
              <a:defRPr sz="2300">
                <a:solidFill>
                  <a:schemeClr val="tx1">
                    <a:tint val="75000"/>
                  </a:schemeClr>
                </a:solidFill>
              </a:defRPr>
            </a:lvl1pPr>
            <a:lvl2pPr marL="522462" indent="0">
              <a:buNone/>
              <a:defRPr sz="2100">
                <a:solidFill>
                  <a:schemeClr val="tx1">
                    <a:tint val="75000"/>
                  </a:schemeClr>
                </a:solidFill>
              </a:defRPr>
            </a:lvl2pPr>
            <a:lvl3pPr marL="1044924" indent="0">
              <a:buNone/>
              <a:defRPr sz="1800">
                <a:solidFill>
                  <a:schemeClr val="tx1">
                    <a:tint val="75000"/>
                  </a:schemeClr>
                </a:solidFill>
              </a:defRPr>
            </a:lvl3pPr>
            <a:lvl4pPr marL="1567386" indent="0">
              <a:buNone/>
              <a:defRPr sz="1600">
                <a:solidFill>
                  <a:schemeClr val="tx1">
                    <a:tint val="75000"/>
                  </a:schemeClr>
                </a:solidFill>
              </a:defRPr>
            </a:lvl4pPr>
            <a:lvl5pPr marL="2089849" indent="0">
              <a:buNone/>
              <a:defRPr sz="1600">
                <a:solidFill>
                  <a:schemeClr val="tx1">
                    <a:tint val="75000"/>
                  </a:schemeClr>
                </a:solidFill>
              </a:defRPr>
            </a:lvl5pPr>
            <a:lvl6pPr marL="2612311" indent="0">
              <a:buNone/>
              <a:defRPr sz="1600">
                <a:solidFill>
                  <a:schemeClr val="tx1">
                    <a:tint val="75000"/>
                  </a:schemeClr>
                </a:solidFill>
              </a:defRPr>
            </a:lvl6pPr>
            <a:lvl7pPr marL="3134772" indent="0">
              <a:buNone/>
              <a:defRPr sz="1600">
                <a:solidFill>
                  <a:schemeClr val="tx1">
                    <a:tint val="75000"/>
                  </a:schemeClr>
                </a:solidFill>
              </a:defRPr>
            </a:lvl7pPr>
            <a:lvl8pPr marL="3657234" indent="0">
              <a:buNone/>
              <a:defRPr sz="1600">
                <a:solidFill>
                  <a:schemeClr val="tx1">
                    <a:tint val="75000"/>
                  </a:schemeClr>
                </a:solidFill>
              </a:defRPr>
            </a:lvl8pPr>
            <a:lvl9pPr marL="4179696"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6DBA64-48F6-4403-8AEF-C8D894F260EC}" type="datetime1">
              <a:rPr lang="en-US" smtClean="0"/>
              <a:pPr/>
              <a:t>5/22/2024</a:t>
            </a:fld>
            <a:endParaRPr lang="en-US" dirty="0"/>
          </a:p>
        </p:txBody>
      </p:sp>
      <p:sp>
        <p:nvSpPr>
          <p:cNvPr id="5" name="Footer Placeholder 4"/>
          <p:cNvSpPr>
            <a:spLocks noGrp="1"/>
          </p:cNvSpPr>
          <p:nvPr>
            <p:ph type="ftr" sz="quarter" idx="11"/>
          </p:nvPr>
        </p:nvSpPr>
        <p:spPr/>
        <p:txBody>
          <a:bodyPr/>
          <a:lstStyle/>
          <a:p>
            <a:r>
              <a:rPr lang="en-US" dirty="0"/>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8640" y="1706880"/>
            <a:ext cx="4846320" cy="482769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77840" y="1706880"/>
            <a:ext cx="4846320" cy="482769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A6D6FE-4F4E-4808-9395-3582790F56E5}" type="datetime1">
              <a:rPr lang="en-US" smtClean="0"/>
              <a:pPr/>
              <a:t>5/22/2024</a:t>
            </a:fld>
            <a:endParaRPr lang="en-US" dirty="0"/>
          </a:p>
        </p:txBody>
      </p:sp>
      <p:sp>
        <p:nvSpPr>
          <p:cNvPr id="6" name="Footer Placeholder 5"/>
          <p:cNvSpPr>
            <a:spLocks noGrp="1"/>
          </p:cNvSpPr>
          <p:nvPr>
            <p:ph type="ftr" sz="quarter" idx="11"/>
          </p:nvPr>
        </p:nvSpPr>
        <p:spPr/>
        <p:txBody>
          <a:bodyPr/>
          <a:lstStyle/>
          <a:p>
            <a:r>
              <a:rPr lang="en-US" dirty="0"/>
              <a:t>Project Title Goes here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48640" y="1637455"/>
            <a:ext cx="4848226" cy="682413"/>
          </a:xfrm>
        </p:spPr>
        <p:txBody>
          <a:bodyPr anchor="b"/>
          <a:lstStyle>
            <a:lvl1pPr marL="0" indent="0">
              <a:buNone/>
              <a:defRPr sz="2700" b="1"/>
            </a:lvl1pPr>
            <a:lvl2pPr marL="522462" indent="0">
              <a:buNone/>
              <a:defRPr sz="2300" b="1"/>
            </a:lvl2pPr>
            <a:lvl3pPr marL="1044924" indent="0">
              <a:buNone/>
              <a:defRPr sz="2100" b="1"/>
            </a:lvl3pPr>
            <a:lvl4pPr marL="1567386" indent="0">
              <a:buNone/>
              <a:defRPr sz="1800" b="1"/>
            </a:lvl4pPr>
            <a:lvl5pPr marL="2089849" indent="0">
              <a:buNone/>
              <a:defRPr sz="1800" b="1"/>
            </a:lvl5pPr>
            <a:lvl6pPr marL="2612311" indent="0">
              <a:buNone/>
              <a:defRPr sz="1800" b="1"/>
            </a:lvl6pPr>
            <a:lvl7pPr marL="3134772" indent="0">
              <a:buNone/>
              <a:defRPr sz="1800" b="1"/>
            </a:lvl7pPr>
            <a:lvl8pPr marL="3657234" indent="0">
              <a:buNone/>
              <a:defRPr sz="1800" b="1"/>
            </a:lvl8pPr>
            <a:lvl9pPr marL="4179696" indent="0">
              <a:buNone/>
              <a:defRPr sz="1800" b="1"/>
            </a:lvl9pPr>
          </a:lstStyle>
          <a:p>
            <a:pPr lvl="0"/>
            <a:r>
              <a:rPr lang="en-US"/>
              <a:t>Click to edit Master text styles</a:t>
            </a:r>
          </a:p>
        </p:txBody>
      </p:sp>
      <p:sp>
        <p:nvSpPr>
          <p:cNvPr id="4" name="Content Placeholder 3"/>
          <p:cNvSpPr>
            <a:spLocks noGrp="1"/>
          </p:cNvSpPr>
          <p:nvPr>
            <p:ph sz="half" idx="2"/>
          </p:nvPr>
        </p:nvSpPr>
        <p:spPr>
          <a:xfrm>
            <a:off x="548640" y="2319868"/>
            <a:ext cx="4848226"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574032" y="1637455"/>
            <a:ext cx="4850130" cy="682413"/>
          </a:xfrm>
        </p:spPr>
        <p:txBody>
          <a:bodyPr anchor="b"/>
          <a:lstStyle>
            <a:lvl1pPr marL="0" indent="0">
              <a:buNone/>
              <a:defRPr sz="2700" b="1"/>
            </a:lvl1pPr>
            <a:lvl2pPr marL="522462" indent="0">
              <a:buNone/>
              <a:defRPr sz="2300" b="1"/>
            </a:lvl2pPr>
            <a:lvl3pPr marL="1044924" indent="0">
              <a:buNone/>
              <a:defRPr sz="2100" b="1"/>
            </a:lvl3pPr>
            <a:lvl4pPr marL="1567386" indent="0">
              <a:buNone/>
              <a:defRPr sz="1800" b="1"/>
            </a:lvl4pPr>
            <a:lvl5pPr marL="2089849" indent="0">
              <a:buNone/>
              <a:defRPr sz="1800" b="1"/>
            </a:lvl5pPr>
            <a:lvl6pPr marL="2612311" indent="0">
              <a:buNone/>
              <a:defRPr sz="1800" b="1"/>
            </a:lvl6pPr>
            <a:lvl7pPr marL="3134772" indent="0">
              <a:buNone/>
              <a:defRPr sz="1800" b="1"/>
            </a:lvl7pPr>
            <a:lvl8pPr marL="3657234" indent="0">
              <a:buNone/>
              <a:defRPr sz="1800" b="1"/>
            </a:lvl8pPr>
            <a:lvl9pPr marL="4179696"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574032" y="2319868"/>
            <a:ext cx="4850130"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316207-AD5D-48B3-919F-79A1F24C4101}" type="datetime1">
              <a:rPr lang="en-US" smtClean="0"/>
              <a:pPr/>
              <a:t>5/22/2024</a:t>
            </a:fld>
            <a:endParaRPr lang="en-US" dirty="0"/>
          </a:p>
        </p:txBody>
      </p:sp>
      <p:sp>
        <p:nvSpPr>
          <p:cNvPr id="8" name="Footer Placeholder 7"/>
          <p:cNvSpPr>
            <a:spLocks noGrp="1"/>
          </p:cNvSpPr>
          <p:nvPr>
            <p:ph type="ftr" sz="quarter" idx="11"/>
          </p:nvPr>
        </p:nvSpPr>
        <p:spPr/>
        <p:txBody>
          <a:bodyPr/>
          <a:lstStyle/>
          <a:p>
            <a:r>
              <a:rPr lang="en-US" dirty="0"/>
              <a:t>Project Title Goes here</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4C0D45-5405-4A76-86E0-4B537B79B3D7}" type="datetime1">
              <a:rPr lang="en-US" smtClean="0"/>
              <a:pPr/>
              <a:t>5/22/2024</a:t>
            </a:fld>
            <a:endParaRPr lang="en-US" dirty="0"/>
          </a:p>
        </p:txBody>
      </p:sp>
      <p:sp>
        <p:nvSpPr>
          <p:cNvPr id="4" name="Footer Placeholder 3"/>
          <p:cNvSpPr>
            <a:spLocks noGrp="1"/>
          </p:cNvSpPr>
          <p:nvPr>
            <p:ph type="ftr" sz="quarter" idx="11"/>
          </p:nvPr>
        </p:nvSpPr>
        <p:spPr/>
        <p:txBody>
          <a:bodyPr/>
          <a:lstStyle/>
          <a:p>
            <a:r>
              <a:rPr lang="en-US" dirty="0"/>
              <a:t>Project Title Goes here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697AC-A9C7-4A2B-A1BD-6EE04E530252}" type="datetime1">
              <a:rPr lang="en-US" smtClean="0"/>
              <a:pPr/>
              <a:t>5/22/2024</a:t>
            </a:fld>
            <a:endParaRPr lang="en-US" dirty="0"/>
          </a:p>
        </p:txBody>
      </p:sp>
      <p:sp>
        <p:nvSpPr>
          <p:cNvPr id="3" name="Footer Placeholder 2"/>
          <p:cNvSpPr>
            <a:spLocks noGrp="1"/>
          </p:cNvSpPr>
          <p:nvPr>
            <p:ph type="ftr" sz="quarter" idx="11"/>
          </p:nvPr>
        </p:nvSpPr>
        <p:spPr/>
        <p:txBody>
          <a:bodyPr/>
          <a:lstStyle/>
          <a:p>
            <a:r>
              <a:rPr lang="en-US" dirty="0"/>
              <a:t>Project Title Goes here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8640" y="291253"/>
            <a:ext cx="3609976" cy="1239520"/>
          </a:xfrm>
        </p:spPr>
        <p:txBody>
          <a:bodyPr anchor="b"/>
          <a:lstStyle>
            <a:lvl1pPr algn="l">
              <a:defRPr sz="2300" b="1"/>
            </a:lvl1pPr>
          </a:lstStyle>
          <a:p>
            <a:r>
              <a:rPr lang="en-US" dirty="0"/>
              <a:t>Click to edit Master title style</a:t>
            </a:r>
          </a:p>
        </p:txBody>
      </p:sp>
      <p:sp>
        <p:nvSpPr>
          <p:cNvPr id="3" name="Content Placeholder 2"/>
          <p:cNvSpPr>
            <a:spLocks noGrp="1"/>
          </p:cNvSpPr>
          <p:nvPr>
            <p:ph idx="1"/>
          </p:nvPr>
        </p:nvSpPr>
        <p:spPr>
          <a:xfrm>
            <a:off x="4290060" y="291255"/>
            <a:ext cx="6134100" cy="6243321"/>
          </a:xfrm>
        </p:spPr>
        <p:txBody>
          <a:bodyPr/>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48640" y="1530775"/>
            <a:ext cx="3609976" cy="5003801"/>
          </a:xfrm>
        </p:spPr>
        <p:txBody>
          <a:bodyPr/>
          <a:lstStyle>
            <a:lvl1pPr marL="0" indent="0">
              <a:buNone/>
              <a:defRPr sz="1600"/>
            </a:lvl1pPr>
            <a:lvl2pPr marL="522462" indent="0">
              <a:buNone/>
              <a:defRPr sz="1400"/>
            </a:lvl2pPr>
            <a:lvl3pPr marL="1044924" indent="0">
              <a:buNone/>
              <a:defRPr sz="1100"/>
            </a:lvl3pPr>
            <a:lvl4pPr marL="1567386" indent="0">
              <a:buNone/>
              <a:defRPr sz="1000"/>
            </a:lvl4pPr>
            <a:lvl5pPr marL="2089849" indent="0">
              <a:buNone/>
              <a:defRPr sz="1000"/>
            </a:lvl5pPr>
            <a:lvl6pPr marL="2612311" indent="0">
              <a:buNone/>
              <a:defRPr sz="1000"/>
            </a:lvl6pPr>
            <a:lvl7pPr marL="3134772" indent="0">
              <a:buNone/>
              <a:defRPr sz="1000"/>
            </a:lvl7pPr>
            <a:lvl8pPr marL="3657234" indent="0">
              <a:buNone/>
              <a:defRPr sz="1000"/>
            </a:lvl8pPr>
            <a:lvl9pPr marL="417969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4C4CB7-09FE-4766-BD7F-D6F4F023C6E5}" type="datetime1">
              <a:rPr lang="en-US" smtClean="0"/>
              <a:pPr/>
              <a:t>5/22/2024</a:t>
            </a:fld>
            <a:endParaRPr lang="en-US" dirty="0"/>
          </a:p>
        </p:txBody>
      </p:sp>
      <p:sp>
        <p:nvSpPr>
          <p:cNvPr id="6" name="Footer Placeholder 5"/>
          <p:cNvSpPr>
            <a:spLocks noGrp="1"/>
          </p:cNvSpPr>
          <p:nvPr>
            <p:ph type="ftr" sz="quarter" idx="11"/>
          </p:nvPr>
        </p:nvSpPr>
        <p:spPr/>
        <p:txBody>
          <a:bodyPr/>
          <a:lstStyle/>
          <a:p>
            <a:r>
              <a:rPr lang="en-US" dirty="0"/>
              <a:t>Project Title Goes here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0746" y="5120641"/>
            <a:ext cx="6583680" cy="604521"/>
          </a:xfrm>
        </p:spPr>
        <p:txBody>
          <a:bodyPr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2150746" y="653627"/>
            <a:ext cx="6583680" cy="4389120"/>
          </a:xfrm>
        </p:spPr>
        <p:txBody>
          <a:bodyPr/>
          <a:lstStyle>
            <a:lvl1pPr marL="0" indent="0">
              <a:buNone/>
              <a:defRPr sz="3700"/>
            </a:lvl1pPr>
            <a:lvl2pPr marL="522462" indent="0">
              <a:buNone/>
              <a:defRPr sz="3200"/>
            </a:lvl2pPr>
            <a:lvl3pPr marL="1044924" indent="0">
              <a:buNone/>
              <a:defRPr sz="2700"/>
            </a:lvl3pPr>
            <a:lvl4pPr marL="1567386" indent="0">
              <a:buNone/>
              <a:defRPr sz="2300"/>
            </a:lvl4pPr>
            <a:lvl5pPr marL="2089849" indent="0">
              <a:buNone/>
              <a:defRPr sz="2300"/>
            </a:lvl5pPr>
            <a:lvl6pPr marL="2612311" indent="0">
              <a:buNone/>
              <a:defRPr sz="2300"/>
            </a:lvl6pPr>
            <a:lvl7pPr marL="3134772" indent="0">
              <a:buNone/>
              <a:defRPr sz="2300"/>
            </a:lvl7pPr>
            <a:lvl8pPr marL="3657234" indent="0">
              <a:buNone/>
              <a:defRPr sz="2300"/>
            </a:lvl8pPr>
            <a:lvl9pPr marL="4179696" indent="0">
              <a:buNone/>
              <a:defRPr sz="2300"/>
            </a:lvl9pPr>
          </a:lstStyle>
          <a:p>
            <a:endParaRPr lang="en-US" dirty="0"/>
          </a:p>
        </p:txBody>
      </p:sp>
      <p:sp>
        <p:nvSpPr>
          <p:cNvPr id="4" name="Text Placeholder 3"/>
          <p:cNvSpPr>
            <a:spLocks noGrp="1"/>
          </p:cNvSpPr>
          <p:nvPr>
            <p:ph type="body" sz="half" idx="2"/>
          </p:nvPr>
        </p:nvSpPr>
        <p:spPr>
          <a:xfrm>
            <a:off x="2150746" y="5725162"/>
            <a:ext cx="6583680" cy="858519"/>
          </a:xfrm>
        </p:spPr>
        <p:txBody>
          <a:bodyPr/>
          <a:lstStyle>
            <a:lvl1pPr marL="0" indent="0">
              <a:buNone/>
              <a:defRPr sz="1600"/>
            </a:lvl1pPr>
            <a:lvl2pPr marL="522462" indent="0">
              <a:buNone/>
              <a:defRPr sz="1400"/>
            </a:lvl2pPr>
            <a:lvl3pPr marL="1044924" indent="0">
              <a:buNone/>
              <a:defRPr sz="1100"/>
            </a:lvl3pPr>
            <a:lvl4pPr marL="1567386" indent="0">
              <a:buNone/>
              <a:defRPr sz="1000"/>
            </a:lvl4pPr>
            <a:lvl5pPr marL="2089849" indent="0">
              <a:buNone/>
              <a:defRPr sz="1000"/>
            </a:lvl5pPr>
            <a:lvl6pPr marL="2612311" indent="0">
              <a:buNone/>
              <a:defRPr sz="1000"/>
            </a:lvl6pPr>
            <a:lvl7pPr marL="3134772" indent="0">
              <a:buNone/>
              <a:defRPr sz="1000"/>
            </a:lvl7pPr>
            <a:lvl8pPr marL="3657234" indent="0">
              <a:buNone/>
              <a:defRPr sz="1000"/>
            </a:lvl8pPr>
            <a:lvl9pPr marL="417969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A99491-784D-4935-B278-A1C057BA9BCD}" type="datetime1">
              <a:rPr lang="en-US" smtClean="0"/>
              <a:pPr/>
              <a:t>5/22/2024</a:t>
            </a:fld>
            <a:endParaRPr lang="en-US" dirty="0"/>
          </a:p>
        </p:txBody>
      </p:sp>
      <p:sp>
        <p:nvSpPr>
          <p:cNvPr id="6" name="Footer Placeholder 5"/>
          <p:cNvSpPr>
            <a:spLocks noGrp="1"/>
          </p:cNvSpPr>
          <p:nvPr>
            <p:ph type="ftr" sz="quarter" idx="11"/>
          </p:nvPr>
        </p:nvSpPr>
        <p:spPr/>
        <p:txBody>
          <a:bodyPr/>
          <a:lstStyle/>
          <a:p>
            <a:r>
              <a:rPr lang="en-US" dirty="0"/>
              <a:t>Project Title Goes here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292947"/>
            <a:ext cx="9875520" cy="1219200"/>
          </a:xfrm>
          <a:prstGeom prst="rect">
            <a:avLst/>
          </a:prstGeom>
        </p:spPr>
        <p:txBody>
          <a:bodyPr vert="horz" lIns="104493" tIns="52247" rIns="104493" bIns="52247" rtlCol="0" anchor="ctr">
            <a:normAutofit/>
          </a:bodyPr>
          <a:lstStyle/>
          <a:p>
            <a:r>
              <a:rPr lang="en-US"/>
              <a:t>Click to edit Master title style</a:t>
            </a:r>
          </a:p>
        </p:txBody>
      </p:sp>
      <p:sp>
        <p:nvSpPr>
          <p:cNvPr id="3" name="Text Placeholder 2"/>
          <p:cNvSpPr>
            <a:spLocks noGrp="1"/>
          </p:cNvSpPr>
          <p:nvPr>
            <p:ph type="body" idx="1"/>
          </p:nvPr>
        </p:nvSpPr>
        <p:spPr>
          <a:xfrm>
            <a:off x="548640" y="1706880"/>
            <a:ext cx="9875520" cy="4827694"/>
          </a:xfrm>
          <a:prstGeom prst="rect">
            <a:avLst/>
          </a:prstGeom>
        </p:spPr>
        <p:txBody>
          <a:bodyPr vert="horz" lIns="104493" tIns="52247" rIns="104493" bIns="5224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8640" y="6780108"/>
            <a:ext cx="2560320" cy="389467"/>
          </a:xfrm>
          <a:prstGeom prst="rect">
            <a:avLst/>
          </a:prstGeom>
        </p:spPr>
        <p:txBody>
          <a:bodyPr vert="horz" lIns="104493" tIns="52247" rIns="104493" bIns="52247" rtlCol="0" anchor="ctr"/>
          <a:lstStyle>
            <a:lvl1pPr algn="l">
              <a:defRPr sz="1400">
                <a:solidFill>
                  <a:schemeClr val="tx1">
                    <a:tint val="75000"/>
                  </a:schemeClr>
                </a:solidFill>
              </a:defRPr>
            </a:lvl1pPr>
          </a:lstStyle>
          <a:p>
            <a:fld id="{B9DA881F-1C40-45F7-AE9D-E3B7DC999003}" type="datetime1">
              <a:rPr lang="en-US" smtClean="0"/>
              <a:pPr/>
              <a:t>5/22/2024</a:t>
            </a:fld>
            <a:endParaRPr lang="en-US" dirty="0"/>
          </a:p>
        </p:txBody>
      </p:sp>
      <p:sp>
        <p:nvSpPr>
          <p:cNvPr id="5" name="Footer Placeholder 4"/>
          <p:cNvSpPr>
            <a:spLocks noGrp="1"/>
          </p:cNvSpPr>
          <p:nvPr>
            <p:ph type="ftr" sz="quarter" idx="3"/>
          </p:nvPr>
        </p:nvSpPr>
        <p:spPr>
          <a:xfrm>
            <a:off x="3749040" y="6780108"/>
            <a:ext cx="3474720" cy="389467"/>
          </a:xfrm>
          <a:prstGeom prst="rect">
            <a:avLst/>
          </a:prstGeom>
        </p:spPr>
        <p:txBody>
          <a:bodyPr vert="horz" lIns="104493" tIns="52247" rIns="104493" bIns="52247" rtlCol="0" anchor="ctr"/>
          <a:lstStyle>
            <a:lvl1pPr algn="ctr">
              <a:defRPr sz="1400">
                <a:solidFill>
                  <a:schemeClr val="tx1">
                    <a:tint val="75000"/>
                  </a:schemeClr>
                </a:solidFill>
              </a:defRPr>
            </a:lvl1pPr>
          </a:lstStyle>
          <a:p>
            <a:r>
              <a:rPr lang="en-US" dirty="0"/>
              <a:t>Project Title Goes here</a:t>
            </a:r>
          </a:p>
        </p:txBody>
      </p:sp>
      <p:sp>
        <p:nvSpPr>
          <p:cNvPr id="6" name="Slide Number Placeholder 5"/>
          <p:cNvSpPr>
            <a:spLocks noGrp="1"/>
          </p:cNvSpPr>
          <p:nvPr>
            <p:ph type="sldNum" sz="quarter" idx="4"/>
          </p:nvPr>
        </p:nvSpPr>
        <p:spPr>
          <a:xfrm>
            <a:off x="7863840" y="6780108"/>
            <a:ext cx="2560320" cy="389467"/>
          </a:xfrm>
          <a:prstGeom prst="rect">
            <a:avLst/>
          </a:prstGeom>
        </p:spPr>
        <p:txBody>
          <a:bodyPr vert="horz" lIns="104493" tIns="52247" rIns="104493" bIns="52247" rtlCol="0" anchor="ctr"/>
          <a:lstStyle>
            <a:lvl1pPr algn="r">
              <a:defRPr sz="14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1044924" rtl="0" eaLnBrk="1" latinLnBrk="0" hangingPunct="1">
        <a:spcBef>
          <a:spcPct val="0"/>
        </a:spcBef>
        <a:buNone/>
        <a:defRPr sz="5000" kern="1200">
          <a:solidFill>
            <a:schemeClr val="tx1"/>
          </a:solidFill>
          <a:latin typeface="+mj-lt"/>
          <a:ea typeface="+mj-ea"/>
          <a:cs typeface="+mj-cs"/>
        </a:defRPr>
      </a:lvl1pPr>
    </p:titleStyle>
    <p:bodyStyle>
      <a:lvl1pPr marL="391847" indent="-391847" algn="l" defTabSz="1044924"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01" indent="-326539" algn="l" defTabSz="1044924"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155" indent="-261232" algn="l" defTabSz="1044924"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61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079"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541"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003"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465"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092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44924" rtl="0" eaLnBrk="1" latinLnBrk="0" hangingPunct="1">
        <a:defRPr sz="2100" kern="1200">
          <a:solidFill>
            <a:schemeClr val="tx1"/>
          </a:solidFill>
          <a:latin typeface="+mn-lt"/>
          <a:ea typeface="+mn-ea"/>
          <a:cs typeface="+mn-cs"/>
        </a:defRPr>
      </a:lvl1pPr>
      <a:lvl2pPr marL="522462" algn="l" defTabSz="1044924" rtl="0" eaLnBrk="1" latinLnBrk="0" hangingPunct="1">
        <a:defRPr sz="2100" kern="1200">
          <a:solidFill>
            <a:schemeClr val="tx1"/>
          </a:solidFill>
          <a:latin typeface="+mn-lt"/>
          <a:ea typeface="+mn-ea"/>
          <a:cs typeface="+mn-cs"/>
        </a:defRPr>
      </a:lvl2pPr>
      <a:lvl3pPr marL="1044924" algn="l" defTabSz="1044924" rtl="0" eaLnBrk="1" latinLnBrk="0" hangingPunct="1">
        <a:defRPr sz="2100" kern="1200">
          <a:solidFill>
            <a:schemeClr val="tx1"/>
          </a:solidFill>
          <a:latin typeface="+mn-lt"/>
          <a:ea typeface="+mn-ea"/>
          <a:cs typeface="+mn-cs"/>
        </a:defRPr>
      </a:lvl3pPr>
      <a:lvl4pPr marL="1567386" algn="l" defTabSz="1044924" rtl="0" eaLnBrk="1" latinLnBrk="0" hangingPunct="1">
        <a:defRPr sz="2100" kern="1200">
          <a:solidFill>
            <a:schemeClr val="tx1"/>
          </a:solidFill>
          <a:latin typeface="+mn-lt"/>
          <a:ea typeface="+mn-ea"/>
          <a:cs typeface="+mn-cs"/>
        </a:defRPr>
      </a:lvl4pPr>
      <a:lvl5pPr marL="2089849" algn="l" defTabSz="1044924" rtl="0" eaLnBrk="1" latinLnBrk="0" hangingPunct="1">
        <a:defRPr sz="2100" kern="1200">
          <a:solidFill>
            <a:schemeClr val="tx1"/>
          </a:solidFill>
          <a:latin typeface="+mn-lt"/>
          <a:ea typeface="+mn-ea"/>
          <a:cs typeface="+mn-cs"/>
        </a:defRPr>
      </a:lvl5pPr>
      <a:lvl6pPr marL="2612311" algn="l" defTabSz="1044924" rtl="0" eaLnBrk="1" latinLnBrk="0" hangingPunct="1">
        <a:defRPr sz="2100" kern="1200">
          <a:solidFill>
            <a:schemeClr val="tx1"/>
          </a:solidFill>
          <a:latin typeface="+mn-lt"/>
          <a:ea typeface="+mn-ea"/>
          <a:cs typeface="+mn-cs"/>
        </a:defRPr>
      </a:lvl6pPr>
      <a:lvl7pPr marL="3134772" algn="l" defTabSz="1044924" rtl="0" eaLnBrk="1" latinLnBrk="0" hangingPunct="1">
        <a:defRPr sz="2100" kern="1200">
          <a:solidFill>
            <a:schemeClr val="tx1"/>
          </a:solidFill>
          <a:latin typeface="+mn-lt"/>
          <a:ea typeface="+mn-ea"/>
          <a:cs typeface="+mn-cs"/>
        </a:defRPr>
      </a:lvl7pPr>
      <a:lvl8pPr marL="3657234" algn="l" defTabSz="1044924" rtl="0" eaLnBrk="1" latinLnBrk="0" hangingPunct="1">
        <a:defRPr sz="2100" kern="1200">
          <a:solidFill>
            <a:schemeClr val="tx1"/>
          </a:solidFill>
          <a:latin typeface="+mn-lt"/>
          <a:ea typeface="+mn-ea"/>
          <a:cs typeface="+mn-cs"/>
        </a:defRPr>
      </a:lvl8pPr>
      <a:lvl9pPr marL="4179696" algn="l" defTabSz="1044924"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0972800" cy="1219200"/>
          </a:xfrm>
        </p:spPr>
        <p:style>
          <a:lnRef idx="3">
            <a:schemeClr val="lt1"/>
          </a:lnRef>
          <a:fillRef idx="1">
            <a:schemeClr val="accent1"/>
          </a:fillRef>
          <a:effectRef idx="1">
            <a:schemeClr val="accent1"/>
          </a:effectRef>
          <a:fontRef idx="minor">
            <a:schemeClr val="lt1"/>
          </a:fontRef>
        </p:style>
        <p:txBody>
          <a:bodyPr>
            <a:normAutofit/>
          </a:bodyPr>
          <a:lstStyle/>
          <a:p>
            <a:r>
              <a:rPr lang="en-US" sz="2900" dirty="0">
                <a:solidFill>
                  <a:schemeClr val="bg1"/>
                </a:solidFill>
                <a:latin typeface="Arial" pitchFamily="34" charset="0"/>
                <a:cs typeface="Arial" pitchFamily="34" charset="0"/>
              </a:rPr>
              <a:t>SVKM’s Institute of Technology, </a:t>
            </a:r>
            <a:r>
              <a:rPr lang="en-US" sz="2900" dirty="0" err="1">
                <a:solidFill>
                  <a:schemeClr val="bg1"/>
                </a:solidFill>
                <a:latin typeface="Arial" pitchFamily="34" charset="0"/>
                <a:cs typeface="Arial" pitchFamily="34" charset="0"/>
              </a:rPr>
              <a:t>Dhule</a:t>
            </a:r>
            <a:br>
              <a:rPr lang="en-US" sz="2900" dirty="0">
                <a:solidFill>
                  <a:schemeClr val="bg1"/>
                </a:solidFill>
                <a:latin typeface="Arial" pitchFamily="34" charset="0"/>
                <a:cs typeface="Arial" pitchFamily="34" charset="0"/>
              </a:rPr>
            </a:br>
            <a:r>
              <a:rPr lang="en-US" sz="2900" dirty="0">
                <a:solidFill>
                  <a:schemeClr val="bg1"/>
                </a:solidFill>
                <a:latin typeface="Arial" pitchFamily="34" charset="0"/>
                <a:cs typeface="Arial" pitchFamily="34" charset="0"/>
              </a:rPr>
              <a:t>Department of Information Technology</a:t>
            </a:r>
            <a:endParaRPr lang="en-US" sz="3200" dirty="0">
              <a:solidFill>
                <a:schemeClr val="bg1"/>
              </a:solidFill>
              <a:latin typeface="Arial" pitchFamily="34" charset="0"/>
              <a:cs typeface="Arial" pitchFamily="34" charset="0"/>
            </a:endParaRPr>
          </a:p>
        </p:txBody>
      </p:sp>
      <p:sp>
        <p:nvSpPr>
          <p:cNvPr id="3" name="Subtitle 2"/>
          <p:cNvSpPr>
            <a:spLocks noGrp="1"/>
          </p:cNvSpPr>
          <p:nvPr>
            <p:ph type="subTitle" idx="1"/>
          </p:nvPr>
        </p:nvSpPr>
        <p:spPr>
          <a:xfrm>
            <a:off x="304800" y="1638299"/>
            <a:ext cx="10515600" cy="3657600"/>
          </a:xfrm>
        </p:spPr>
        <p:txBody>
          <a:bodyPr>
            <a:normAutofit fontScale="25000" lnSpcReduction="20000"/>
          </a:bodyPr>
          <a:lstStyle/>
          <a:p>
            <a:r>
              <a:rPr lang="en-US" sz="9600" dirty="0">
                <a:solidFill>
                  <a:srgbClr val="FF0000"/>
                </a:solidFill>
              </a:rPr>
              <a:t>Major Project Presentation</a:t>
            </a:r>
          </a:p>
          <a:p>
            <a:r>
              <a:rPr lang="en-US" sz="9600" dirty="0">
                <a:solidFill>
                  <a:srgbClr val="FF0000"/>
                </a:solidFill>
              </a:rPr>
              <a:t>On</a:t>
            </a:r>
          </a:p>
          <a:p>
            <a:r>
              <a:rPr lang="en-US" sz="11200" dirty="0">
                <a:solidFill>
                  <a:schemeClr val="tx2">
                    <a:lumMod val="60000"/>
                    <a:lumOff val="40000"/>
                  </a:schemeClr>
                </a:solidFill>
              </a:rPr>
              <a:t>“</a:t>
            </a:r>
            <a:r>
              <a:rPr lang="en-US" sz="11200" dirty="0">
                <a:solidFill>
                  <a:schemeClr val="accent1"/>
                </a:solidFill>
                <a:effectLst/>
                <a:latin typeface="Times New Roman" panose="02020603050405020304" pitchFamily="18" charset="0"/>
                <a:ea typeface="Times New Roman" panose="02020603050405020304" pitchFamily="18" charset="0"/>
              </a:rPr>
              <a:t>Crowd Detection</a:t>
            </a:r>
            <a:r>
              <a:rPr lang="en-US" sz="11200" b="1" dirty="0">
                <a:solidFill>
                  <a:schemeClr val="accent1"/>
                </a:solidFill>
                <a:effectLst/>
                <a:latin typeface="Times New Roman" panose="02020603050405020304" pitchFamily="18" charset="0"/>
                <a:ea typeface="Times New Roman" panose="02020603050405020304" pitchFamily="18" charset="0"/>
              </a:rPr>
              <a:t> : </a:t>
            </a:r>
            <a:r>
              <a:rPr lang="en-US" sz="11200" dirty="0">
                <a:solidFill>
                  <a:schemeClr val="accent1"/>
                </a:solidFill>
                <a:effectLst/>
                <a:latin typeface="Times New Roman" panose="02020603050405020304" pitchFamily="18" charset="0"/>
                <a:ea typeface="Times New Roman" panose="02020603050405020304" pitchFamily="18" charset="0"/>
              </a:rPr>
              <a:t>Mapping Human Presence in Real Time</a:t>
            </a:r>
            <a:r>
              <a:rPr lang="en-US" sz="11200" dirty="0">
                <a:solidFill>
                  <a:schemeClr val="tx2">
                    <a:lumMod val="60000"/>
                    <a:lumOff val="40000"/>
                  </a:schemeClr>
                </a:solidFill>
              </a:rPr>
              <a:t>”</a:t>
            </a:r>
          </a:p>
          <a:p>
            <a:r>
              <a:rPr lang="en-US" sz="8000" dirty="0">
                <a:solidFill>
                  <a:srgbClr val="FF0000"/>
                </a:solidFill>
              </a:rPr>
              <a:t>By</a:t>
            </a:r>
          </a:p>
          <a:p>
            <a:r>
              <a:rPr lang="en-US" sz="9600" dirty="0">
                <a:solidFill>
                  <a:srgbClr val="FF0000"/>
                </a:solidFill>
              </a:rPr>
              <a:t>Aakanksha Anil Salunke                   (44)</a:t>
            </a:r>
          </a:p>
          <a:p>
            <a:r>
              <a:rPr lang="en-US" sz="9600" dirty="0">
                <a:solidFill>
                  <a:srgbClr val="FF0000"/>
                </a:solidFill>
              </a:rPr>
              <a:t>Tejal Hemant </a:t>
            </a:r>
            <a:r>
              <a:rPr lang="en-US" sz="9600" dirty="0" err="1">
                <a:solidFill>
                  <a:srgbClr val="FF0000"/>
                </a:solidFill>
              </a:rPr>
              <a:t>Pawate</a:t>
            </a:r>
            <a:r>
              <a:rPr lang="en-US" sz="9600" dirty="0">
                <a:solidFill>
                  <a:srgbClr val="FF0000"/>
                </a:solidFill>
              </a:rPr>
              <a:t>                        (41)</a:t>
            </a:r>
          </a:p>
          <a:p>
            <a:r>
              <a:rPr lang="en-US" sz="9600" dirty="0" err="1">
                <a:solidFill>
                  <a:srgbClr val="FF0000"/>
                </a:solidFill>
              </a:rPr>
              <a:t>Siddheshwari</a:t>
            </a:r>
            <a:r>
              <a:rPr lang="en-US" sz="9600" dirty="0">
                <a:solidFill>
                  <a:srgbClr val="FF0000"/>
                </a:solidFill>
              </a:rPr>
              <a:t> Narhari </a:t>
            </a:r>
            <a:r>
              <a:rPr lang="en-US" sz="9600" dirty="0" err="1">
                <a:solidFill>
                  <a:srgbClr val="FF0000"/>
                </a:solidFill>
              </a:rPr>
              <a:t>Badgujar</a:t>
            </a:r>
            <a:r>
              <a:rPr lang="en-US" sz="9600" dirty="0">
                <a:solidFill>
                  <a:srgbClr val="FF0000"/>
                </a:solidFill>
              </a:rPr>
              <a:t>      (62)</a:t>
            </a:r>
          </a:p>
          <a:p>
            <a:r>
              <a:rPr lang="en-US" sz="9600" dirty="0">
                <a:solidFill>
                  <a:srgbClr val="FF0000"/>
                </a:solidFill>
              </a:rPr>
              <a:t>Pooja Ravindra Chaudhari               (10)</a:t>
            </a:r>
          </a:p>
          <a:p>
            <a:endParaRPr lang="en-US" sz="9800" dirty="0">
              <a:solidFill>
                <a:schemeClr val="tx1"/>
              </a:solidFill>
            </a:endParaRPr>
          </a:p>
          <a:p>
            <a:endParaRPr lang="en-US" sz="8600" dirty="0">
              <a:solidFill>
                <a:srgbClr val="C00000"/>
              </a:solidFill>
            </a:endParaRPr>
          </a:p>
          <a:p>
            <a:endParaRPr lang="en-US" sz="3800" dirty="0">
              <a:solidFill>
                <a:srgbClr val="C00000"/>
              </a:solidFill>
            </a:endParaRPr>
          </a:p>
          <a:p>
            <a:endParaRPr lang="en-US" sz="2700" dirty="0"/>
          </a:p>
        </p:txBody>
      </p:sp>
      <p:sp>
        <p:nvSpPr>
          <p:cNvPr id="4" name="Rectangle 3"/>
          <p:cNvSpPr/>
          <p:nvPr/>
        </p:nvSpPr>
        <p:spPr>
          <a:xfrm>
            <a:off x="0" y="6781800"/>
            <a:ext cx="10972800" cy="428680"/>
          </a:xfrm>
          <a:prstGeom prst="rect">
            <a:avLst/>
          </a:prstGeom>
        </p:spPr>
        <p:txBody>
          <a:bodyPr wrap="square" lIns="104493" tIns="52247" rIns="104493" bIns="52247">
            <a:spAutoFit/>
          </a:bodyPr>
          <a:lstStyle/>
          <a:p>
            <a:pPr algn="ctr"/>
            <a:r>
              <a:rPr lang="en-US" dirty="0">
                <a:solidFill>
                  <a:schemeClr val="tx1">
                    <a:lumMod val="95000"/>
                    <a:lumOff val="5000"/>
                  </a:schemeClr>
                </a:solidFill>
              </a:rPr>
              <a:t>Day and Date of Review : Wednesday 12 Oct 2023</a:t>
            </a:r>
          </a:p>
        </p:txBody>
      </p:sp>
      <p:sp>
        <p:nvSpPr>
          <p:cNvPr id="6" name="Subtitle 2"/>
          <p:cNvSpPr txBox="1">
            <a:spLocks/>
          </p:cNvSpPr>
          <p:nvPr/>
        </p:nvSpPr>
        <p:spPr>
          <a:xfrm>
            <a:off x="731520" y="5714999"/>
            <a:ext cx="9235440" cy="990700"/>
          </a:xfrm>
          <a:prstGeom prst="rect">
            <a:avLst/>
          </a:prstGeom>
        </p:spPr>
        <p:txBody>
          <a:bodyPr vert="horz" lIns="104493" tIns="52247" rIns="104493" bIns="52247" rtlCol="0">
            <a:normAutofit lnSpcReduction="10000"/>
          </a:bodyPr>
          <a:lstStyle/>
          <a:p>
            <a:pPr algn="ctr">
              <a:spcBef>
                <a:spcPct val="20000"/>
              </a:spcBef>
              <a:defRPr/>
            </a:pPr>
            <a:r>
              <a:rPr lang="en-US" sz="2700" dirty="0">
                <a:solidFill>
                  <a:srgbClr val="C00000"/>
                </a:solidFill>
              </a:rPr>
              <a:t>Guide</a:t>
            </a:r>
          </a:p>
          <a:p>
            <a:pPr algn="ctr">
              <a:spcBef>
                <a:spcPct val="20000"/>
              </a:spcBef>
              <a:defRPr/>
            </a:pPr>
            <a:r>
              <a:rPr lang="en-US" sz="3000" dirty="0">
                <a:solidFill>
                  <a:srgbClr val="C00000"/>
                </a:solidFill>
              </a:rPr>
              <a:t>“Prof. Rubi Mandal”</a:t>
            </a:r>
          </a:p>
          <a:p>
            <a:pPr algn="ctr">
              <a:spcBef>
                <a:spcPct val="20000"/>
              </a:spcBef>
              <a:defRPr/>
            </a:pPr>
            <a:endParaRPr lang="en-US" sz="2500" dirty="0">
              <a:solidFill>
                <a:schemeClr val="tx1">
                  <a:tint val="75000"/>
                </a:schemeClr>
              </a:solidFill>
            </a:endParaRPr>
          </a:p>
          <a:p>
            <a:pPr algn="ctr">
              <a:spcBef>
                <a:spcPct val="20000"/>
              </a:spcBef>
              <a:defRPr/>
            </a:pPr>
            <a:endParaRPr lang="en-US" sz="2700" dirty="0">
              <a:solidFill>
                <a:schemeClr val="tx1">
                  <a:tint val="75000"/>
                </a:schemeClr>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29" y="76099"/>
            <a:ext cx="1295581" cy="106700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Contents</a:t>
            </a:r>
          </a:p>
        </p:txBody>
      </p:sp>
      <p:sp>
        <p:nvSpPr>
          <p:cNvPr id="3" name="Content Placeholder 2"/>
          <p:cNvSpPr>
            <a:spLocks noGrp="1"/>
          </p:cNvSpPr>
          <p:nvPr>
            <p:ph idx="1"/>
          </p:nvPr>
        </p:nvSpPr>
        <p:spPr/>
        <p:txBody>
          <a:bodyPr>
            <a:normAutofit/>
          </a:bodyPr>
          <a:lstStyle/>
          <a:p>
            <a:pPr marL="0" indent="0">
              <a:buNone/>
            </a:pPr>
            <a:endParaRPr lang="en-US" dirty="0"/>
          </a:p>
          <a:p>
            <a:r>
              <a:rPr lang="en-US" dirty="0"/>
              <a:t>Project Motivation </a:t>
            </a:r>
          </a:p>
          <a:p>
            <a:r>
              <a:rPr lang="en-US" dirty="0"/>
              <a:t>Problem Statement</a:t>
            </a:r>
          </a:p>
          <a:p>
            <a:r>
              <a:rPr lang="en-US" dirty="0"/>
              <a:t>Objectives</a:t>
            </a:r>
          </a:p>
          <a:p>
            <a:r>
              <a:rPr lang="en-US" dirty="0"/>
              <a:t>Methodology</a:t>
            </a:r>
          </a:p>
          <a:p>
            <a:r>
              <a:rPr lang="en-US" dirty="0"/>
              <a:t>Results</a:t>
            </a:r>
          </a:p>
          <a:p>
            <a:pPr marL="0" indent="0">
              <a:buNone/>
            </a:pPr>
            <a:endParaRPr lang="en-US" dirty="0"/>
          </a:p>
        </p:txBody>
      </p:sp>
      <p:sp>
        <p:nvSpPr>
          <p:cNvPr id="5" name="Slide Number Placeholder 4"/>
          <p:cNvSpPr>
            <a:spLocks noGrp="1"/>
          </p:cNvSpPr>
          <p:nvPr>
            <p:ph type="sldNum" sz="quarter" idx="12"/>
          </p:nvPr>
        </p:nvSpPr>
        <p:spPr>
          <a:xfrm>
            <a:off x="7858524" y="6827519"/>
            <a:ext cx="2560320" cy="389467"/>
          </a:xfrm>
        </p:spPr>
        <p:txBody>
          <a:bodyPr/>
          <a:lstStyle/>
          <a:p>
            <a:r>
              <a:rPr lang="en-US" dirty="0"/>
              <a:t>1</a:t>
            </a:r>
          </a:p>
        </p:txBody>
      </p:sp>
      <p:pic>
        <p:nvPicPr>
          <p:cNvPr id="6" name="Picture 5">
            <a:extLst>
              <a:ext uri="{FF2B5EF4-FFF2-40B4-BE49-F238E27FC236}">
                <a16:creationId xmlns:a16="http://schemas.microsoft.com/office/drawing/2014/main" id="{20E16BE8-6F2C-1015-F42E-FCC20C9A5352}"/>
              </a:ext>
            </a:extLst>
          </p:cNvPr>
          <p:cNvPicPr>
            <a:picLocks noChangeAspect="1"/>
          </p:cNvPicPr>
          <p:nvPr/>
        </p:nvPicPr>
        <p:blipFill>
          <a:blip r:embed="rId2"/>
          <a:stretch>
            <a:fillRect/>
          </a:stretch>
        </p:blipFill>
        <p:spPr>
          <a:xfrm>
            <a:off x="561200" y="329499"/>
            <a:ext cx="1380523" cy="1146095"/>
          </a:xfrm>
          <a:prstGeom prst="rect">
            <a:avLst/>
          </a:prstGeom>
        </p:spPr>
      </p:pic>
      <p:sp>
        <p:nvSpPr>
          <p:cNvPr id="7" name="TextBox 6">
            <a:extLst>
              <a:ext uri="{FF2B5EF4-FFF2-40B4-BE49-F238E27FC236}">
                <a16:creationId xmlns:a16="http://schemas.microsoft.com/office/drawing/2014/main" id="{F82AFDF6-E20C-C0C7-7C2C-0C620594FE17}"/>
              </a:ext>
            </a:extLst>
          </p:cNvPr>
          <p:cNvSpPr txBox="1"/>
          <p:nvPr/>
        </p:nvSpPr>
        <p:spPr>
          <a:xfrm>
            <a:off x="2705100" y="6620329"/>
            <a:ext cx="5562600" cy="784830"/>
          </a:xfrm>
          <a:prstGeom prst="rect">
            <a:avLst/>
          </a:prstGeom>
          <a:noFill/>
        </p:spPr>
        <p:txBody>
          <a:bodyPr wrap="square" rtlCol="0">
            <a:spAutoFit/>
          </a:bodyPr>
          <a:lstStyle/>
          <a:p>
            <a:pPr algn="ctr"/>
            <a:r>
              <a:rPr lang="en-US" sz="2400" dirty="0">
                <a:solidFill>
                  <a:schemeClr val="tx1">
                    <a:lumMod val="50000"/>
                    <a:lumOff val="50000"/>
                  </a:schemeClr>
                </a:solidFill>
              </a:rPr>
              <a:t> </a:t>
            </a:r>
            <a:r>
              <a:rPr lang="en-US" sz="1200" dirty="0">
                <a:solidFill>
                  <a:schemeClr val="tx1">
                    <a:lumMod val="50000"/>
                    <a:lumOff val="50000"/>
                  </a:schemeClr>
                </a:solidFill>
                <a:effectLst/>
                <a:latin typeface="Times New Roman" panose="02020603050405020304" pitchFamily="18" charset="0"/>
                <a:ea typeface="Times New Roman" panose="02020603050405020304" pitchFamily="18" charset="0"/>
              </a:rPr>
              <a:t>Crowd Detection</a:t>
            </a:r>
            <a:r>
              <a:rPr lang="en-US" sz="1200" b="1" dirty="0">
                <a:solidFill>
                  <a:schemeClr val="tx1">
                    <a:lumMod val="50000"/>
                    <a:lumOff val="50000"/>
                  </a:schemeClr>
                </a:solidFill>
                <a:effectLst/>
                <a:latin typeface="Times New Roman" panose="02020603050405020304" pitchFamily="18" charset="0"/>
                <a:ea typeface="Times New Roman" panose="02020603050405020304" pitchFamily="18" charset="0"/>
              </a:rPr>
              <a:t> : </a:t>
            </a:r>
            <a:r>
              <a:rPr lang="en-US" sz="1200" dirty="0">
                <a:solidFill>
                  <a:schemeClr val="tx1">
                    <a:lumMod val="50000"/>
                    <a:lumOff val="50000"/>
                  </a:schemeClr>
                </a:solidFill>
                <a:effectLst/>
                <a:latin typeface="Times New Roman" panose="02020603050405020304" pitchFamily="18" charset="0"/>
                <a:ea typeface="Times New Roman" panose="02020603050405020304" pitchFamily="18" charset="0"/>
              </a:rPr>
              <a:t>Mapping Human Presence in Real Time</a:t>
            </a:r>
            <a:endParaRPr lang="en-US" sz="1200" dirty="0">
              <a:solidFill>
                <a:schemeClr val="tx1">
                  <a:lumMod val="50000"/>
                  <a:lumOff val="50000"/>
                </a:schemeClr>
              </a:solidFill>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Project Details </a:t>
            </a:r>
          </a:p>
        </p:txBody>
      </p:sp>
      <p:sp>
        <p:nvSpPr>
          <p:cNvPr id="3" name="Content Placeholder 2"/>
          <p:cNvSpPr>
            <a:spLocks noGrp="1"/>
          </p:cNvSpPr>
          <p:nvPr>
            <p:ph idx="1"/>
          </p:nvPr>
        </p:nvSpPr>
        <p:spPr/>
        <p:txBody>
          <a:bodyPr>
            <a:normAutofit/>
          </a:bodyPr>
          <a:lstStyle/>
          <a:p>
            <a:r>
              <a:rPr lang="en-US" dirty="0"/>
              <a:t>Project Title :</a:t>
            </a:r>
            <a:r>
              <a:rPr lang="en-US" sz="2800" dirty="0">
                <a:solidFill>
                  <a:schemeClr val="accent1"/>
                </a:solidFill>
                <a:effectLst/>
                <a:latin typeface="Times New Roman" panose="02020603050405020304" pitchFamily="18" charset="0"/>
                <a:ea typeface="Times New Roman" panose="02020603050405020304" pitchFamily="18" charset="0"/>
              </a:rPr>
              <a:t>Crowd Detection</a:t>
            </a:r>
            <a:r>
              <a:rPr lang="en-US" sz="2800" b="1" dirty="0">
                <a:solidFill>
                  <a:schemeClr val="accent1"/>
                </a:solidFill>
                <a:effectLst/>
                <a:latin typeface="Times New Roman" panose="02020603050405020304" pitchFamily="18" charset="0"/>
                <a:ea typeface="Times New Roman" panose="02020603050405020304" pitchFamily="18" charset="0"/>
              </a:rPr>
              <a:t> : </a:t>
            </a:r>
            <a:r>
              <a:rPr lang="en-US" sz="2800" dirty="0">
                <a:solidFill>
                  <a:schemeClr val="accent1"/>
                </a:solidFill>
                <a:effectLst/>
                <a:latin typeface="Times New Roman" panose="02020603050405020304" pitchFamily="18" charset="0"/>
                <a:ea typeface="Times New Roman" panose="02020603050405020304" pitchFamily="18" charset="0"/>
              </a:rPr>
              <a:t>Mapping Human Presence in Real Time.</a:t>
            </a:r>
            <a:endParaRPr lang="en-US" sz="2800" b="0" i="0" dirty="0">
              <a:solidFill>
                <a:schemeClr val="accent1"/>
              </a:solidFill>
              <a:effectLst/>
              <a:latin typeface="Times New Roman" panose="02020603050405020304" pitchFamily="18" charset="0"/>
            </a:endParaRPr>
          </a:p>
          <a:p>
            <a:r>
              <a:rPr lang="en-US" dirty="0"/>
              <a:t>Project Domain: </a:t>
            </a:r>
            <a:r>
              <a:rPr lang="en-US" sz="2800" dirty="0">
                <a:solidFill>
                  <a:schemeClr val="tx2">
                    <a:lumMod val="60000"/>
                    <a:lumOff val="40000"/>
                  </a:schemeClr>
                </a:solidFill>
              </a:rPr>
              <a:t> ML</a:t>
            </a:r>
          </a:p>
          <a:p>
            <a:r>
              <a:rPr lang="en-US" dirty="0"/>
              <a:t>Project Group Members:	</a:t>
            </a:r>
          </a:p>
          <a:p>
            <a:pPr lvl="1"/>
            <a:r>
              <a:rPr lang="en-US" sz="2800" dirty="0">
                <a:solidFill>
                  <a:schemeClr val="tx2">
                    <a:lumMod val="60000"/>
                    <a:lumOff val="40000"/>
                  </a:schemeClr>
                </a:solidFill>
              </a:rPr>
              <a:t>Aakanksha Anil Salunke (2054491246001) </a:t>
            </a:r>
          </a:p>
          <a:p>
            <a:pPr lvl="1"/>
            <a:r>
              <a:rPr lang="en-US" sz="2800" dirty="0" err="1">
                <a:solidFill>
                  <a:schemeClr val="tx2">
                    <a:lumMod val="60000"/>
                    <a:lumOff val="40000"/>
                  </a:schemeClr>
                </a:solidFill>
              </a:rPr>
              <a:t>Tejal</a:t>
            </a:r>
            <a:r>
              <a:rPr lang="en-US" sz="2800" dirty="0">
                <a:solidFill>
                  <a:schemeClr val="tx2">
                    <a:lumMod val="60000"/>
                    <a:lumOff val="40000"/>
                  </a:schemeClr>
                </a:solidFill>
              </a:rPr>
              <a:t> Hemant </a:t>
            </a:r>
            <a:r>
              <a:rPr lang="en-US" sz="2800" dirty="0" err="1">
                <a:solidFill>
                  <a:schemeClr val="tx2">
                    <a:lumMod val="60000"/>
                    <a:lumOff val="40000"/>
                  </a:schemeClr>
                </a:solidFill>
              </a:rPr>
              <a:t>Pawate</a:t>
            </a:r>
            <a:r>
              <a:rPr lang="en-US" sz="2800" dirty="0">
                <a:solidFill>
                  <a:schemeClr val="tx2">
                    <a:lumMod val="60000"/>
                    <a:lumOff val="40000"/>
                  </a:schemeClr>
                </a:solidFill>
              </a:rPr>
              <a:t>     (2054491246056)</a:t>
            </a:r>
          </a:p>
          <a:p>
            <a:pPr lvl="1"/>
            <a:r>
              <a:rPr lang="en-US" sz="2800" dirty="0" err="1">
                <a:solidFill>
                  <a:schemeClr val="tx2">
                    <a:lumMod val="60000"/>
                    <a:lumOff val="40000"/>
                  </a:schemeClr>
                </a:solidFill>
              </a:rPr>
              <a:t>Siddheshwari</a:t>
            </a:r>
            <a:r>
              <a:rPr lang="en-US" sz="2800" dirty="0">
                <a:solidFill>
                  <a:schemeClr val="tx2">
                    <a:lumMod val="60000"/>
                    <a:lumOff val="40000"/>
                  </a:schemeClr>
                </a:solidFill>
              </a:rPr>
              <a:t> Narhari </a:t>
            </a:r>
            <a:r>
              <a:rPr lang="en-US" sz="2800" dirty="0" err="1">
                <a:solidFill>
                  <a:schemeClr val="tx2">
                    <a:lumMod val="60000"/>
                    <a:lumOff val="40000"/>
                  </a:schemeClr>
                </a:solidFill>
              </a:rPr>
              <a:t>Badgujar</a:t>
            </a:r>
            <a:r>
              <a:rPr lang="en-US" sz="2800" dirty="0">
                <a:solidFill>
                  <a:schemeClr val="tx2">
                    <a:lumMod val="60000"/>
                    <a:lumOff val="40000"/>
                  </a:schemeClr>
                </a:solidFill>
              </a:rPr>
              <a:t>  (2154491246501) </a:t>
            </a:r>
          </a:p>
          <a:p>
            <a:pPr lvl="1"/>
            <a:r>
              <a:rPr lang="en-US" sz="2800" dirty="0">
                <a:solidFill>
                  <a:schemeClr val="tx2">
                    <a:lumMod val="60000"/>
                    <a:lumOff val="40000"/>
                  </a:schemeClr>
                </a:solidFill>
              </a:rPr>
              <a:t>Pooja Ravindra Chaudhari  (2054491246038)</a:t>
            </a:r>
          </a:p>
          <a:p>
            <a:pPr lvl="1"/>
            <a:endParaRPr lang="en-US" sz="3200" dirty="0">
              <a:solidFill>
                <a:schemeClr val="tx1">
                  <a:lumMod val="95000"/>
                  <a:lumOff val="5000"/>
                </a:schemeClr>
              </a:solidFill>
            </a:endParaRPr>
          </a:p>
          <a:p>
            <a:pPr lvl="1"/>
            <a:endParaRPr lang="en-US" dirty="0"/>
          </a:p>
        </p:txBody>
      </p:sp>
      <p:sp>
        <p:nvSpPr>
          <p:cNvPr id="7" name="Footer Placeholder 3"/>
          <p:cNvSpPr>
            <a:spLocks noGrp="1"/>
          </p:cNvSpPr>
          <p:nvPr>
            <p:ph type="ftr" sz="quarter" idx="11"/>
          </p:nvPr>
        </p:nvSpPr>
        <p:spPr>
          <a:xfrm>
            <a:off x="2667000" y="6780108"/>
            <a:ext cx="5791200" cy="389467"/>
          </a:xfrm>
        </p:spPr>
        <p:txBody>
          <a:bodyPr/>
          <a:lstStyle/>
          <a:p>
            <a:r>
              <a:rPr lang="en-US" sz="1200" dirty="0">
                <a:effectLst/>
                <a:latin typeface="Times New Roman" panose="02020603050405020304" pitchFamily="18" charset="0"/>
                <a:ea typeface="Times New Roman" panose="02020603050405020304" pitchFamily="18" charset="0"/>
              </a:rPr>
              <a:t>Crowd Detection</a:t>
            </a:r>
            <a:r>
              <a:rPr lang="en-US" sz="1200" b="1" dirty="0">
                <a:effectLst/>
                <a:latin typeface="Times New Roman" panose="02020603050405020304" pitchFamily="18" charset="0"/>
                <a:ea typeface="Times New Roman" panose="02020603050405020304" pitchFamily="18" charset="0"/>
              </a:rPr>
              <a:t> : </a:t>
            </a:r>
            <a:r>
              <a:rPr lang="en-US" sz="1200" dirty="0">
                <a:effectLst/>
                <a:latin typeface="Times New Roman" panose="02020603050405020304" pitchFamily="18" charset="0"/>
                <a:ea typeface="Times New Roman" panose="02020603050405020304" pitchFamily="18" charset="0"/>
              </a:rPr>
              <a:t>Mapping Human Presence in Real Time</a:t>
            </a:r>
            <a:endParaRPr lang="en-US" sz="1200" dirty="0">
              <a:solidFill>
                <a:schemeClr val="tx1">
                  <a:lumMod val="50000"/>
                  <a:lumOff val="50000"/>
                </a:schemeClr>
              </a:solidFill>
            </a:endParaRPr>
          </a:p>
        </p:txBody>
      </p:sp>
      <p:sp>
        <p:nvSpPr>
          <p:cNvPr id="5" name="Slide Number Placeholder 4"/>
          <p:cNvSpPr>
            <a:spLocks noGrp="1"/>
          </p:cNvSpPr>
          <p:nvPr>
            <p:ph type="sldNum" sz="quarter" idx="12"/>
          </p:nvPr>
        </p:nvSpPr>
        <p:spPr/>
        <p:txBody>
          <a:bodyPr/>
          <a:lstStyle/>
          <a:p>
            <a:r>
              <a:rPr lang="en-US" dirty="0"/>
              <a:t>2</a:t>
            </a:r>
          </a:p>
        </p:txBody>
      </p:sp>
      <p:pic>
        <p:nvPicPr>
          <p:cNvPr id="4" name="Picture 3">
            <a:extLst>
              <a:ext uri="{FF2B5EF4-FFF2-40B4-BE49-F238E27FC236}">
                <a16:creationId xmlns:a16="http://schemas.microsoft.com/office/drawing/2014/main" id="{2574B54E-5BDC-5ECA-D04B-BB02C5AACF67}"/>
              </a:ext>
            </a:extLst>
          </p:cNvPr>
          <p:cNvPicPr>
            <a:picLocks noChangeAspect="1"/>
          </p:cNvPicPr>
          <p:nvPr/>
        </p:nvPicPr>
        <p:blipFill>
          <a:blip r:embed="rId2"/>
          <a:stretch>
            <a:fillRect/>
          </a:stretch>
        </p:blipFill>
        <p:spPr>
          <a:xfrm>
            <a:off x="586321" y="366052"/>
            <a:ext cx="1292464" cy="107298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normAutofit fontScale="90000"/>
          </a:bodyPr>
          <a:lstStyle/>
          <a:p>
            <a:br>
              <a:rPr lang="en-US" dirty="0"/>
            </a:br>
            <a:r>
              <a:rPr lang="en-US" dirty="0"/>
              <a:t>Problem Statement</a:t>
            </a:r>
            <a:br>
              <a:rPr lang="en-US" dirty="0"/>
            </a:br>
            <a:endParaRPr lang="en-US" dirty="0"/>
          </a:p>
        </p:txBody>
      </p:sp>
      <p:sp>
        <p:nvSpPr>
          <p:cNvPr id="3" name="Content Placeholder 2"/>
          <p:cNvSpPr>
            <a:spLocks noGrp="1"/>
          </p:cNvSpPr>
          <p:nvPr>
            <p:ph idx="1"/>
          </p:nvPr>
        </p:nvSpPr>
        <p:spPr>
          <a:xfrm>
            <a:off x="548640" y="1727541"/>
            <a:ext cx="9875520" cy="3377859"/>
          </a:xfrm>
        </p:spPr>
        <p:txBody>
          <a:bodyPr>
            <a:noAutofit/>
          </a:bodyPr>
          <a:lstStyle/>
          <a:p>
            <a:r>
              <a:rPr lang="en-US" sz="2800" b="0" i="0" dirty="0">
                <a:solidFill>
                  <a:srgbClr val="374151"/>
                </a:solidFill>
                <a:effectLst/>
                <a:latin typeface="Segoe UI" panose="020B0502040204020203" pitchFamily="34" charset="0"/>
              </a:rPr>
              <a:t>Create a real-time crowd detection system to ensure public safety and optimize resource allocation by monitoring and analyzing crowd density and movement in various environments.</a:t>
            </a:r>
            <a:endParaRPr lang="en-US" sz="2800" dirty="0"/>
          </a:p>
        </p:txBody>
      </p:sp>
      <p:sp>
        <p:nvSpPr>
          <p:cNvPr id="7" name="Rectangle 6"/>
          <p:cNvSpPr/>
          <p:nvPr/>
        </p:nvSpPr>
        <p:spPr>
          <a:xfrm>
            <a:off x="7132320" y="6583680"/>
            <a:ext cx="3588565" cy="644127"/>
          </a:xfrm>
          <a:prstGeom prst="rect">
            <a:avLst/>
          </a:prstGeom>
        </p:spPr>
        <p:txBody>
          <a:bodyPr wrap="none" lIns="104498" tIns="52249" rIns="104498" bIns="52249">
            <a:spAutoFit/>
          </a:bodyPr>
          <a:lstStyle/>
          <a:p>
            <a:r>
              <a:rPr lang="en-US" dirty="0">
                <a:solidFill>
                  <a:srgbClr val="FF0000"/>
                </a:solidFill>
              </a:rPr>
              <a:t>                                                   </a:t>
            </a:r>
          </a:p>
          <a:p>
            <a:r>
              <a:rPr lang="en-US" sz="1400" dirty="0">
                <a:solidFill>
                  <a:srgbClr val="FF0000"/>
                </a:solidFill>
              </a:rPr>
              <a:t>                                                                                 </a:t>
            </a:r>
            <a:r>
              <a:rPr lang="en-US" sz="1400" dirty="0">
                <a:solidFill>
                  <a:schemeClr val="tx1">
                    <a:lumMod val="50000"/>
                    <a:lumOff val="50000"/>
                  </a:schemeClr>
                </a:solidFill>
              </a:rPr>
              <a:t> 3</a:t>
            </a:r>
          </a:p>
        </p:txBody>
      </p:sp>
      <p:pic>
        <p:nvPicPr>
          <p:cNvPr id="4" name="Picture 3">
            <a:extLst>
              <a:ext uri="{FF2B5EF4-FFF2-40B4-BE49-F238E27FC236}">
                <a16:creationId xmlns:a16="http://schemas.microsoft.com/office/drawing/2014/main" id="{9932E78E-414E-9DDB-34E4-C1F42DF6B27F}"/>
              </a:ext>
            </a:extLst>
          </p:cNvPr>
          <p:cNvPicPr>
            <a:picLocks noChangeAspect="1"/>
          </p:cNvPicPr>
          <p:nvPr/>
        </p:nvPicPr>
        <p:blipFill>
          <a:blip r:embed="rId2"/>
          <a:stretch>
            <a:fillRect/>
          </a:stretch>
        </p:blipFill>
        <p:spPr>
          <a:xfrm>
            <a:off x="562875" y="283422"/>
            <a:ext cx="1468582" cy="1219200"/>
          </a:xfrm>
          <a:prstGeom prst="rect">
            <a:avLst/>
          </a:prstGeom>
        </p:spPr>
      </p:pic>
      <p:sp>
        <p:nvSpPr>
          <p:cNvPr id="5" name="TextBox 4">
            <a:extLst>
              <a:ext uri="{FF2B5EF4-FFF2-40B4-BE49-F238E27FC236}">
                <a16:creationId xmlns:a16="http://schemas.microsoft.com/office/drawing/2014/main" id="{6EAA2EFC-F652-C7DA-CA3A-3CE839A57CE7}"/>
              </a:ext>
            </a:extLst>
          </p:cNvPr>
          <p:cNvSpPr txBox="1"/>
          <p:nvPr/>
        </p:nvSpPr>
        <p:spPr>
          <a:xfrm>
            <a:off x="2529840" y="6546765"/>
            <a:ext cx="5913119" cy="461665"/>
          </a:xfrm>
          <a:prstGeom prst="rect">
            <a:avLst/>
          </a:prstGeom>
          <a:noFill/>
        </p:spPr>
        <p:txBody>
          <a:bodyPr wrap="square" rtlCol="0">
            <a:spAutoFit/>
          </a:bodyPr>
          <a:lstStyle/>
          <a:p>
            <a:r>
              <a:rPr lang="en-US" sz="1200" dirty="0">
                <a:solidFill>
                  <a:schemeClr val="tx2">
                    <a:lumMod val="60000"/>
                    <a:lumOff val="40000"/>
                  </a:schemeClr>
                </a:solidFill>
              </a:rPr>
              <a:t>                                          </a:t>
            </a:r>
          </a:p>
          <a:p>
            <a:pPr algn="ctr"/>
            <a:r>
              <a:rPr lang="en-US" sz="1200" dirty="0">
                <a:solidFill>
                  <a:schemeClr val="tx1">
                    <a:lumMod val="50000"/>
                    <a:lumOff val="50000"/>
                  </a:schemeClr>
                </a:solidFill>
                <a:effectLst/>
                <a:latin typeface="Times New Roman" panose="02020603050405020304" pitchFamily="18" charset="0"/>
                <a:ea typeface="Times New Roman" panose="02020603050405020304" pitchFamily="18" charset="0"/>
              </a:rPr>
              <a:t>Crowd Detection</a:t>
            </a:r>
            <a:r>
              <a:rPr lang="en-US" sz="1200" b="1" dirty="0">
                <a:solidFill>
                  <a:schemeClr val="tx1">
                    <a:lumMod val="50000"/>
                    <a:lumOff val="50000"/>
                  </a:schemeClr>
                </a:solidFill>
                <a:effectLst/>
                <a:latin typeface="Times New Roman" panose="02020603050405020304" pitchFamily="18" charset="0"/>
                <a:ea typeface="Times New Roman" panose="02020603050405020304" pitchFamily="18" charset="0"/>
              </a:rPr>
              <a:t> : </a:t>
            </a:r>
            <a:r>
              <a:rPr lang="en-US" sz="1200" dirty="0">
                <a:solidFill>
                  <a:schemeClr val="tx1">
                    <a:lumMod val="50000"/>
                    <a:lumOff val="50000"/>
                  </a:schemeClr>
                </a:solidFill>
                <a:effectLst/>
                <a:latin typeface="Times New Roman" panose="02020603050405020304" pitchFamily="18" charset="0"/>
                <a:ea typeface="Times New Roman" panose="02020603050405020304" pitchFamily="18" charset="0"/>
              </a:rPr>
              <a:t>Mapping Human Presence in Real Time</a:t>
            </a:r>
            <a:endParaRPr lang="en-US" sz="1200" dirty="0">
              <a:solidFill>
                <a:schemeClr val="tx1">
                  <a:lumMod val="50000"/>
                  <a:lumOff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397DEE-A3CE-73DA-7062-D341D5D40F16}"/>
              </a:ext>
            </a:extLst>
          </p:cNvPr>
          <p:cNvSpPr>
            <a:spLocks noGrp="1"/>
          </p:cNvSpPr>
          <p:nvPr>
            <p:ph idx="1"/>
          </p:nvPr>
        </p:nvSpPr>
        <p:spPr>
          <a:xfrm>
            <a:off x="412454" y="1243753"/>
            <a:ext cx="9875520" cy="4827694"/>
          </a:xfrm>
        </p:spPr>
        <p:txBody>
          <a:bodyPr>
            <a:normAutofit/>
          </a:bodyPr>
          <a:lstStyle/>
          <a:p>
            <a:pPr marL="0" indent="0" algn="just">
              <a:buNone/>
            </a:pPr>
            <a:br>
              <a:rPr lang="en-US" dirty="0"/>
            </a:br>
            <a:r>
              <a:rPr lang="en-US" sz="2400" dirty="0"/>
              <a:t>Crowd detection and human counting are motivated by the need to enhance public safety, optimize resource allocation, and improve urban planning. Accurate counting and monitoring of crowds enable authorities to respond effectively to emergencies, control overcrowding, and allocate resources efficiently during events. It also supports urban planners in designing infrastructure to accommodate varying crowd sizes, ultimately contributing to safer, more organized, and resilient urban environments</a:t>
            </a:r>
            <a:endParaRPr lang="en-US" sz="2800" dirty="0"/>
          </a:p>
        </p:txBody>
      </p:sp>
      <p:sp>
        <p:nvSpPr>
          <p:cNvPr id="5" name="Slide Number Placeholder 4">
            <a:extLst>
              <a:ext uri="{FF2B5EF4-FFF2-40B4-BE49-F238E27FC236}">
                <a16:creationId xmlns:a16="http://schemas.microsoft.com/office/drawing/2014/main" id="{F0A6B646-1C5C-EC6D-255E-5DCA12F86B8B}"/>
              </a:ext>
            </a:extLst>
          </p:cNvPr>
          <p:cNvSpPr>
            <a:spLocks noGrp="1"/>
          </p:cNvSpPr>
          <p:nvPr>
            <p:ph type="sldNum" sz="quarter" idx="12"/>
          </p:nvPr>
        </p:nvSpPr>
        <p:spPr>
          <a:xfrm>
            <a:off x="7863839" y="6780108"/>
            <a:ext cx="2790203" cy="389467"/>
          </a:xfrm>
        </p:spPr>
        <p:txBody>
          <a:bodyPr/>
          <a:lstStyle/>
          <a:p>
            <a:r>
              <a:rPr lang="en-US" dirty="0"/>
              <a:t>4</a:t>
            </a:r>
          </a:p>
        </p:txBody>
      </p:sp>
      <p:sp>
        <p:nvSpPr>
          <p:cNvPr id="7" name="Title 1">
            <a:extLst>
              <a:ext uri="{FF2B5EF4-FFF2-40B4-BE49-F238E27FC236}">
                <a16:creationId xmlns:a16="http://schemas.microsoft.com/office/drawing/2014/main" id="{D5CA1613-2603-F496-4748-4A6B93AEBDEB}"/>
              </a:ext>
            </a:extLst>
          </p:cNvPr>
          <p:cNvSpPr>
            <a:spLocks noGrp="1"/>
          </p:cNvSpPr>
          <p:nvPr>
            <p:ph type="title"/>
          </p:nvPr>
        </p:nvSpPr>
        <p:spPr>
          <a:xfrm>
            <a:off x="548640" y="292947"/>
            <a:ext cx="9875520" cy="1219200"/>
          </a:xfrm>
        </p:spPr>
        <p:txBody>
          <a:bodyPr/>
          <a:lstStyle/>
          <a:p>
            <a:endParaRPr lang="en-US" dirty="0"/>
          </a:p>
        </p:txBody>
      </p:sp>
      <p:sp>
        <p:nvSpPr>
          <p:cNvPr id="8" name="Title 1">
            <a:extLst>
              <a:ext uri="{FF2B5EF4-FFF2-40B4-BE49-F238E27FC236}">
                <a16:creationId xmlns:a16="http://schemas.microsoft.com/office/drawing/2014/main" id="{624223F4-3B3F-7A50-7D2A-D35E22FE1612}"/>
              </a:ext>
            </a:extLst>
          </p:cNvPr>
          <p:cNvSpPr txBox="1">
            <a:spLocks/>
          </p:cNvSpPr>
          <p:nvPr/>
        </p:nvSpPr>
        <p:spPr>
          <a:xfrm>
            <a:off x="487246" y="296296"/>
            <a:ext cx="9875520" cy="12192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t>Motivation</a:t>
            </a:r>
            <a:endParaRPr lang="en-US" dirty="0"/>
          </a:p>
        </p:txBody>
      </p:sp>
      <p:pic>
        <p:nvPicPr>
          <p:cNvPr id="9" name="Picture 8">
            <a:extLst>
              <a:ext uri="{FF2B5EF4-FFF2-40B4-BE49-F238E27FC236}">
                <a16:creationId xmlns:a16="http://schemas.microsoft.com/office/drawing/2014/main" id="{833BD038-BBE4-4AE9-9637-5ED5D086930E}"/>
              </a:ext>
            </a:extLst>
          </p:cNvPr>
          <p:cNvPicPr>
            <a:picLocks noChangeAspect="1"/>
          </p:cNvPicPr>
          <p:nvPr/>
        </p:nvPicPr>
        <p:blipFill>
          <a:blip r:embed="rId2"/>
          <a:stretch>
            <a:fillRect/>
          </a:stretch>
        </p:blipFill>
        <p:spPr>
          <a:xfrm>
            <a:off x="487246" y="299645"/>
            <a:ext cx="1468582" cy="1219200"/>
          </a:xfrm>
          <a:prstGeom prst="rect">
            <a:avLst/>
          </a:prstGeom>
        </p:spPr>
      </p:pic>
    </p:spTree>
    <p:extLst>
      <p:ext uri="{BB962C8B-B14F-4D97-AF65-F5344CB8AC3E}">
        <p14:creationId xmlns:p14="http://schemas.microsoft.com/office/powerpoint/2010/main" val="879020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a:extLst>
              <a:ext uri="{FF2B5EF4-FFF2-40B4-BE49-F238E27FC236}">
                <a16:creationId xmlns:a16="http://schemas.microsoft.com/office/drawing/2014/main" id="{0599C2A4-23B3-4A72-70CA-5E06A7AFC381}"/>
              </a:ext>
            </a:extLst>
          </p:cNvPr>
          <p:cNvGraphicFramePr>
            <a:graphicFrameLocks noGrp="1"/>
          </p:cNvGraphicFramePr>
          <p:nvPr>
            <p:ph idx="1"/>
            <p:extLst>
              <p:ext uri="{D42A27DB-BD31-4B8C-83A1-F6EECF244321}">
                <p14:modId xmlns:p14="http://schemas.microsoft.com/office/powerpoint/2010/main" val="2249916367"/>
              </p:ext>
            </p:extLst>
          </p:nvPr>
        </p:nvGraphicFramePr>
        <p:xfrm>
          <a:off x="990600" y="1317120"/>
          <a:ext cx="9296400" cy="5462987"/>
        </p:xfrm>
        <a:graphic>
          <a:graphicData uri="http://schemas.openxmlformats.org/drawingml/2006/table">
            <a:tbl>
              <a:tblPr/>
              <a:tblGrid>
                <a:gridCol w="3429000">
                  <a:extLst>
                    <a:ext uri="{9D8B030D-6E8A-4147-A177-3AD203B41FA5}">
                      <a16:colId xmlns:a16="http://schemas.microsoft.com/office/drawing/2014/main" val="2995273728"/>
                    </a:ext>
                  </a:extLst>
                </a:gridCol>
                <a:gridCol w="2133600">
                  <a:extLst>
                    <a:ext uri="{9D8B030D-6E8A-4147-A177-3AD203B41FA5}">
                      <a16:colId xmlns:a16="http://schemas.microsoft.com/office/drawing/2014/main" val="2083440504"/>
                    </a:ext>
                  </a:extLst>
                </a:gridCol>
                <a:gridCol w="3733800">
                  <a:extLst>
                    <a:ext uri="{9D8B030D-6E8A-4147-A177-3AD203B41FA5}">
                      <a16:colId xmlns:a16="http://schemas.microsoft.com/office/drawing/2014/main" val="37987735"/>
                    </a:ext>
                  </a:extLst>
                </a:gridCol>
              </a:tblGrid>
              <a:tr h="182777">
                <a:tc>
                  <a:txBody>
                    <a:bodyPr/>
                    <a:lstStyle/>
                    <a:p>
                      <a:pPr fontAlgn="b"/>
                      <a:r>
                        <a:rPr lang="en-US" sz="800" b="1">
                          <a:effectLst/>
                        </a:rPr>
                        <a:t>Study Title</a:t>
                      </a:r>
                    </a:p>
                  </a:txBody>
                  <a:tcPr marL="35893" marR="35893" marT="17946" marB="17946" anchor="b">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US" sz="800" b="1">
                          <a:effectLst/>
                        </a:rPr>
                        <a:t>Authors</a:t>
                      </a:r>
                    </a:p>
                  </a:txBody>
                  <a:tcPr marL="35893" marR="35893" marT="17946" marB="17946" anchor="b">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US" sz="800" b="1">
                          <a:effectLst/>
                        </a:rPr>
                        <a:t>Summary</a:t>
                      </a:r>
                    </a:p>
                  </a:txBody>
                  <a:tcPr marL="35893" marR="35893" marT="17946" marB="17946" anchor="b">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720962643"/>
                  </a:ext>
                </a:extLst>
              </a:tr>
              <a:tr h="1462213">
                <a:tc>
                  <a:txBody>
                    <a:bodyPr/>
                    <a:lstStyle/>
                    <a:p>
                      <a:pPr fontAlgn="base"/>
                      <a:r>
                        <a:rPr lang="en-US" sz="800">
                          <a:effectLst/>
                        </a:rPr>
                        <a:t>Crowd Counting and Management System using Deep Learning</a:t>
                      </a:r>
                    </a:p>
                  </a:txBody>
                  <a:tcPr marL="35893" marR="35893" marT="17946" marB="17946"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800">
                          <a:effectLst/>
                        </a:rPr>
                        <a:t>Michael Anderson et al.</a:t>
                      </a:r>
                    </a:p>
                  </a:txBody>
                  <a:tcPr marL="35893" marR="35893" marT="17946" marB="17946"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800">
                          <a:effectLst/>
                        </a:rPr>
                        <a:t>Proposes a system utilizing deep learning for accurate crowd count estimation, with alerts for surpassing thresholds.</a:t>
                      </a:r>
                    </a:p>
                  </a:txBody>
                  <a:tcPr marL="35893" marR="35893" marT="17946" marB="17946"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942965053"/>
                  </a:ext>
                </a:extLst>
              </a:tr>
              <a:tr h="1320052">
                <a:tc>
                  <a:txBody>
                    <a:bodyPr/>
                    <a:lstStyle/>
                    <a:p>
                      <a:pPr fontAlgn="base"/>
                      <a:r>
                        <a:rPr lang="en-US" sz="800">
                          <a:effectLst/>
                        </a:rPr>
                        <a:t>Foundations of Crowd Detection</a:t>
                      </a:r>
                    </a:p>
                  </a:txBody>
                  <a:tcPr marL="35893" marR="35893" marT="17946" marB="17946"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800">
                          <a:effectLst/>
                        </a:rPr>
                        <a:t>P. Dollár et al.</a:t>
                      </a:r>
                    </a:p>
                  </a:txBody>
                  <a:tcPr marL="35893" marR="35893" marT="17946" marB="17946"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800">
                          <a:effectLst/>
                        </a:rPr>
                        <a:t>Introduces feature pyramids for efficient object detection, foundational for crowd detection.</a:t>
                      </a:r>
                    </a:p>
                  </a:txBody>
                  <a:tcPr marL="35893" marR="35893" marT="17946" marB="17946"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110064295"/>
                  </a:ext>
                </a:extLst>
              </a:tr>
              <a:tr h="1320052">
                <a:tc>
                  <a:txBody>
                    <a:bodyPr/>
                    <a:lstStyle/>
                    <a:p>
                      <a:pPr fontAlgn="base"/>
                      <a:r>
                        <a:rPr lang="en-US" sz="800">
                          <a:effectLst/>
                        </a:rPr>
                        <a:t>Deep Learning Approaches</a:t>
                      </a:r>
                    </a:p>
                  </a:txBody>
                  <a:tcPr marL="35893" marR="35893" marT="17946" marB="17946"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800">
                          <a:effectLst/>
                        </a:rPr>
                        <a:t>R. Ranjan et al.; Y. Zhang et al.</a:t>
                      </a:r>
                    </a:p>
                  </a:txBody>
                  <a:tcPr marL="35893" marR="35893" marT="17946" marB="17946"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800">
                          <a:effectLst/>
                        </a:rPr>
                        <a:t>Showcases effectiveness of deep learning in crowd analysis and real-time crowd counting.</a:t>
                      </a:r>
                    </a:p>
                  </a:txBody>
                  <a:tcPr marL="35893" marR="35893" marT="17946" marB="17946"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034651943"/>
                  </a:ext>
                </a:extLst>
              </a:tr>
              <a:tr h="1177893">
                <a:tc>
                  <a:txBody>
                    <a:bodyPr/>
                    <a:lstStyle/>
                    <a:p>
                      <a:pPr fontAlgn="base"/>
                      <a:r>
                        <a:rPr lang="en-US" sz="800">
                          <a:effectLst/>
                        </a:rPr>
                        <a:t>Privacy-Preserving Techniques</a:t>
                      </a:r>
                    </a:p>
                  </a:txBody>
                  <a:tcPr marL="35893" marR="35893" marT="17946" marB="17946"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base"/>
                      <a:r>
                        <a:rPr lang="en-US" sz="800">
                          <a:effectLst/>
                        </a:rPr>
                        <a:t>S. Ali et al.</a:t>
                      </a:r>
                    </a:p>
                  </a:txBody>
                  <a:tcPr marL="35893" marR="35893" marT="17946" marB="17946"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base"/>
                      <a:r>
                        <a:rPr lang="en-US" sz="800" dirty="0">
                          <a:effectLst/>
                        </a:rPr>
                        <a:t>Addresses privacy concerns in crowd monitoring using computer vision.</a:t>
                      </a:r>
                    </a:p>
                  </a:txBody>
                  <a:tcPr marL="35893" marR="35893" marT="17946" marB="17946"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4155991768"/>
                  </a:ext>
                </a:extLst>
              </a:tr>
            </a:tbl>
          </a:graphicData>
        </a:graphic>
      </p:graphicFrame>
      <p:sp>
        <p:nvSpPr>
          <p:cNvPr id="4" name="Footer Placeholder 3">
            <a:extLst>
              <a:ext uri="{FF2B5EF4-FFF2-40B4-BE49-F238E27FC236}">
                <a16:creationId xmlns:a16="http://schemas.microsoft.com/office/drawing/2014/main" id="{9C9A9574-B230-24C2-4295-856F409D0E19}"/>
              </a:ext>
            </a:extLst>
          </p:cNvPr>
          <p:cNvSpPr>
            <a:spLocks noGrp="1"/>
          </p:cNvSpPr>
          <p:nvPr>
            <p:ph type="ftr" sz="quarter" idx="11"/>
          </p:nvPr>
        </p:nvSpPr>
        <p:spPr/>
        <p:txBody>
          <a:bodyPr/>
          <a:lstStyle/>
          <a:p>
            <a:r>
              <a:rPr lang="en-US"/>
              <a:t>Project Title Goes here</a:t>
            </a:r>
            <a:endParaRPr lang="en-US" dirty="0"/>
          </a:p>
        </p:txBody>
      </p:sp>
      <p:sp>
        <p:nvSpPr>
          <p:cNvPr id="5" name="Slide Number Placeholder 4">
            <a:extLst>
              <a:ext uri="{FF2B5EF4-FFF2-40B4-BE49-F238E27FC236}">
                <a16:creationId xmlns:a16="http://schemas.microsoft.com/office/drawing/2014/main" id="{C4E724A9-54DA-2935-1E7B-9FFEAE37E41B}"/>
              </a:ext>
            </a:extLst>
          </p:cNvPr>
          <p:cNvSpPr>
            <a:spLocks noGrp="1"/>
          </p:cNvSpPr>
          <p:nvPr>
            <p:ph type="sldNum" sz="quarter" idx="12"/>
          </p:nvPr>
        </p:nvSpPr>
        <p:spPr/>
        <p:txBody>
          <a:bodyPr/>
          <a:lstStyle/>
          <a:p>
            <a:fld id="{B6F15528-21DE-4FAA-801E-634DDDAF4B2B}" type="slidenum">
              <a:rPr lang="en-US" smtClean="0"/>
              <a:pPr/>
              <a:t>6</a:t>
            </a:fld>
            <a:endParaRPr lang="en-US" dirty="0"/>
          </a:p>
        </p:txBody>
      </p:sp>
      <p:pic>
        <p:nvPicPr>
          <p:cNvPr id="7" name="Picture 6">
            <a:extLst>
              <a:ext uri="{FF2B5EF4-FFF2-40B4-BE49-F238E27FC236}">
                <a16:creationId xmlns:a16="http://schemas.microsoft.com/office/drawing/2014/main" id="{2B640B34-05C9-CAA1-D2DA-56AA3BBCA638}"/>
              </a:ext>
            </a:extLst>
          </p:cNvPr>
          <p:cNvPicPr>
            <a:picLocks noChangeAspect="1"/>
          </p:cNvPicPr>
          <p:nvPr/>
        </p:nvPicPr>
        <p:blipFill>
          <a:blip r:embed="rId2"/>
          <a:stretch>
            <a:fillRect/>
          </a:stretch>
        </p:blipFill>
        <p:spPr>
          <a:xfrm>
            <a:off x="487246" y="297746"/>
            <a:ext cx="9998307" cy="1286367"/>
          </a:xfrm>
          <a:prstGeom prst="rect">
            <a:avLst/>
          </a:prstGeom>
        </p:spPr>
      </p:pic>
      <p:pic>
        <p:nvPicPr>
          <p:cNvPr id="8" name="Picture 7">
            <a:extLst>
              <a:ext uri="{FF2B5EF4-FFF2-40B4-BE49-F238E27FC236}">
                <a16:creationId xmlns:a16="http://schemas.microsoft.com/office/drawing/2014/main" id="{37A4B48F-A2C7-0FA4-DF92-A69E33DAE0C7}"/>
              </a:ext>
            </a:extLst>
          </p:cNvPr>
          <p:cNvPicPr>
            <a:picLocks noChangeAspect="1"/>
          </p:cNvPicPr>
          <p:nvPr/>
        </p:nvPicPr>
        <p:blipFill>
          <a:blip r:embed="rId3"/>
          <a:stretch>
            <a:fillRect/>
          </a:stretch>
        </p:blipFill>
        <p:spPr>
          <a:xfrm>
            <a:off x="304800" y="244131"/>
            <a:ext cx="1292464" cy="1072989"/>
          </a:xfrm>
          <a:prstGeom prst="rect">
            <a:avLst/>
          </a:prstGeom>
        </p:spPr>
      </p:pic>
    </p:spTree>
    <p:extLst>
      <p:ext uri="{BB962C8B-B14F-4D97-AF65-F5344CB8AC3E}">
        <p14:creationId xmlns:p14="http://schemas.microsoft.com/office/powerpoint/2010/main" val="2381432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548640" y="350050"/>
            <a:ext cx="9875520" cy="838200"/>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dirty="0"/>
              <a:t>P</a:t>
            </a:r>
            <a:r>
              <a:rPr lang="en-IN" dirty="0" err="1"/>
              <a:t>roposed</a:t>
            </a:r>
            <a:r>
              <a:rPr lang="en-IN" dirty="0"/>
              <a:t> System</a:t>
            </a:r>
          </a:p>
        </p:txBody>
      </p:sp>
      <p:sp>
        <p:nvSpPr>
          <p:cNvPr id="12" name="Footer Placeholder 8"/>
          <p:cNvSpPr>
            <a:spLocks noGrp="1"/>
          </p:cNvSpPr>
          <p:nvPr>
            <p:ph type="ftr" sz="quarter" idx="11"/>
          </p:nvPr>
        </p:nvSpPr>
        <p:spPr>
          <a:xfrm>
            <a:off x="3048000" y="6807724"/>
            <a:ext cx="5090160" cy="389467"/>
          </a:xfrm>
        </p:spPr>
        <p:txBody>
          <a:bodyPr/>
          <a:lstStyle/>
          <a:p>
            <a:pPr algn="ctr"/>
            <a:r>
              <a:rPr lang="en-US" sz="1100" dirty="0">
                <a:solidFill>
                  <a:schemeClr val="tx2">
                    <a:lumMod val="60000"/>
                    <a:lumOff val="40000"/>
                  </a:schemeClr>
                </a:solidFill>
              </a:rPr>
              <a:t> </a:t>
            </a:r>
            <a:r>
              <a:rPr lang="en-US" sz="1200" dirty="0">
                <a:effectLst/>
                <a:latin typeface="Times New Roman" panose="02020603050405020304" pitchFamily="18" charset="0"/>
                <a:ea typeface="Times New Roman" panose="02020603050405020304" pitchFamily="18" charset="0"/>
              </a:rPr>
              <a:t>Crowd Detection</a:t>
            </a:r>
            <a:r>
              <a:rPr lang="en-US" sz="1200" b="1" dirty="0">
                <a:effectLst/>
                <a:latin typeface="Times New Roman" panose="02020603050405020304" pitchFamily="18" charset="0"/>
                <a:ea typeface="Times New Roman" panose="02020603050405020304" pitchFamily="18" charset="0"/>
              </a:rPr>
              <a:t> : </a:t>
            </a:r>
            <a:r>
              <a:rPr lang="en-US" sz="1200" dirty="0">
                <a:effectLst/>
                <a:latin typeface="Times New Roman" panose="02020603050405020304" pitchFamily="18" charset="0"/>
                <a:ea typeface="Times New Roman" panose="02020603050405020304" pitchFamily="18" charset="0"/>
              </a:rPr>
              <a:t>Mapping Human Presence in Real Time</a:t>
            </a:r>
            <a:endParaRPr lang="en-US" sz="1200" dirty="0"/>
          </a:p>
        </p:txBody>
      </p:sp>
      <p:sp>
        <p:nvSpPr>
          <p:cNvPr id="11" name="Slide Number Placeholder 7"/>
          <p:cNvSpPr>
            <a:spLocks noGrp="1"/>
          </p:cNvSpPr>
          <p:nvPr>
            <p:ph type="sldNum" sz="quarter" idx="12"/>
          </p:nvPr>
        </p:nvSpPr>
        <p:spPr/>
        <p:txBody>
          <a:bodyPr/>
          <a:lstStyle/>
          <a:p>
            <a:pPr>
              <a:defRPr/>
            </a:pPr>
            <a:r>
              <a:rPr lang="en-US" sz="1200" b="1" dirty="0"/>
              <a:t>6</a:t>
            </a:r>
          </a:p>
        </p:txBody>
      </p:sp>
      <p:pic>
        <p:nvPicPr>
          <p:cNvPr id="2" name="Picture 1">
            <a:extLst>
              <a:ext uri="{FF2B5EF4-FFF2-40B4-BE49-F238E27FC236}">
                <a16:creationId xmlns:a16="http://schemas.microsoft.com/office/drawing/2014/main" id="{EB02BC5B-E9BB-019D-6CED-A655E4C18763}"/>
              </a:ext>
            </a:extLst>
          </p:cNvPr>
          <p:cNvPicPr>
            <a:picLocks noChangeAspect="1"/>
          </p:cNvPicPr>
          <p:nvPr/>
        </p:nvPicPr>
        <p:blipFill>
          <a:blip r:embed="rId3"/>
          <a:stretch>
            <a:fillRect/>
          </a:stretch>
        </p:blipFill>
        <p:spPr>
          <a:xfrm>
            <a:off x="76200" y="252753"/>
            <a:ext cx="1292464" cy="1072989"/>
          </a:xfrm>
          <a:prstGeom prst="rect">
            <a:avLst/>
          </a:prstGeom>
        </p:spPr>
      </p:pic>
      <p:pic>
        <p:nvPicPr>
          <p:cNvPr id="7" name="Picture 6">
            <a:extLst>
              <a:ext uri="{FF2B5EF4-FFF2-40B4-BE49-F238E27FC236}">
                <a16:creationId xmlns:a16="http://schemas.microsoft.com/office/drawing/2014/main" id="{C74DED63-D476-2E86-1FE3-3166981126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7800" y="1524000"/>
            <a:ext cx="8890848" cy="5063210"/>
          </a:xfrm>
          <a:prstGeom prst="rect">
            <a:avLst/>
          </a:prstGeom>
        </p:spPr>
      </p:pic>
    </p:spTree>
    <p:extLst>
      <p:ext uri="{BB962C8B-B14F-4D97-AF65-F5344CB8AC3E}">
        <p14:creationId xmlns:p14="http://schemas.microsoft.com/office/powerpoint/2010/main" val="8796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r>
              <a:rPr lang="en-US" dirty="0"/>
              <a:t>9</a:t>
            </a:r>
          </a:p>
        </p:txBody>
      </p:sp>
      <p:sp>
        <p:nvSpPr>
          <p:cNvPr id="7" name="Footer Placeholder 3"/>
          <p:cNvSpPr>
            <a:spLocks noGrp="1"/>
          </p:cNvSpPr>
          <p:nvPr>
            <p:ph type="ftr" sz="quarter" idx="11"/>
          </p:nvPr>
        </p:nvSpPr>
        <p:spPr>
          <a:xfrm>
            <a:off x="2057400" y="6780108"/>
            <a:ext cx="6400800" cy="389467"/>
          </a:xfrm>
        </p:spPr>
        <p:txBody>
          <a:bodyPr/>
          <a:lstStyle/>
          <a:p>
            <a:pPr algn="ctr"/>
            <a:r>
              <a:rPr lang="en-US" sz="1200" dirty="0">
                <a:solidFill>
                  <a:schemeClr val="tx2">
                    <a:lumMod val="60000"/>
                    <a:lumOff val="40000"/>
                  </a:schemeClr>
                </a:solidFill>
              </a:rPr>
              <a:t> </a:t>
            </a:r>
            <a:r>
              <a:rPr lang="en-US" sz="1200" dirty="0">
                <a:effectLst/>
                <a:latin typeface="Times New Roman" panose="02020603050405020304" pitchFamily="18" charset="0"/>
                <a:ea typeface="Times New Roman" panose="02020603050405020304" pitchFamily="18" charset="0"/>
              </a:rPr>
              <a:t>Crowd Detection</a:t>
            </a:r>
            <a:r>
              <a:rPr lang="en-US" sz="1200" b="1" dirty="0">
                <a:effectLst/>
                <a:latin typeface="Times New Roman" panose="02020603050405020304" pitchFamily="18" charset="0"/>
                <a:ea typeface="Times New Roman" panose="02020603050405020304" pitchFamily="18" charset="0"/>
              </a:rPr>
              <a:t> : </a:t>
            </a:r>
            <a:r>
              <a:rPr lang="en-US" sz="1200" dirty="0">
                <a:effectLst/>
                <a:latin typeface="Times New Roman" panose="02020603050405020304" pitchFamily="18" charset="0"/>
                <a:ea typeface="Times New Roman" panose="02020603050405020304" pitchFamily="18" charset="0"/>
              </a:rPr>
              <a:t>Mapping Human Presence in Real Time</a:t>
            </a:r>
            <a:endParaRPr lang="en-US" sz="1200" dirty="0"/>
          </a:p>
        </p:txBody>
      </p:sp>
      <p:pic>
        <p:nvPicPr>
          <p:cNvPr id="2" name="Picture 1">
            <a:extLst>
              <a:ext uri="{FF2B5EF4-FFF2-40B4-BE49-F238E27FC236}">
                <a16:creationId xmlns:a16="http://schemas.microsoft.com/office/drawing/2014/main" id="{9D280912-610C-1BAB-DD19-6C4F910855F3}"/>
              </a:ext>
            </a:extLst>
          </p:cNvPr>
          <p:cNvPicPr>
            <a:picLocks noChangeAspect="1"/>
          </p:cNvPicPr>
          <p:nvPr/>
        </p:nvPicPr>
        <p:blipFill>
          <a:blip r:embed="rId2"/>
          <a:stretch>
            <a:fillRect/>
          </a:stretch>
        </p:blipFill>
        <p:spPr>
          <a:xfrm>
            <a:off x="0" y="76200"/>
            <a:ext cx="1292464" cy="1072989"/>
          </a:xfrm>
          <a:prstGeom prst="rect">
            <a:avLst/>
          </a:prstGeom>
        </p:spPr>
      </p:pic>
      <p:sp>
        <p:nvSpPr>
          <p:cNvPr id="4" name="TextBox 3">
            <a:extLst>
              <a:ext uri="{FF2B5EF4-FFF2-40B4-BE49-F238E27FC236}">
                <a16:creationId xmlns:a16="http://schemas.microsoft.com/office/drawing/2014/main" id="{2DCF68E3-7889-698B-7BE0-0B8B55C66008}"/>
              </a:ext>
            </a:extLst>
          </p:cNvPr>
          <p:cNvSpPr txBox="1"/>
          <p:nvPr/>
        </p:nvSpPr>
        <p:spPr>
          <a:xfrm>
            <a:off x="3886200" y="3247678"/>
            <a:ext cx="3733800" cy="415498"/>
          </a:xfrm>
          <a:prstGeom prst="rect">
            <a:avLst/>
          </a:prstGeom>
          <a:noFill/>
        </p:spPr>
        <p:txBody>
          <a:bodyPr wrap="square" rtlCol="0">
            <a:spAutoFit/>
          </a:bodyPr>
          <a:lstStyle/>
          <a:p>
            <a:r>
              <a:rPr lang="en-US" dirty="0"/>
              <a:t>Questions and Answer..!!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1758</TotalTime>
  <Words>404</Words>
  <Application>Microsoft Office PowerPoint</Application>
  <PresentationFormat>Custom</PresentationFormat>
  <Paragraphs>66</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Segoe UI</vt:lpstr>
      <vt:lpstr>Times New Roman</vt:lpstr>
      <vt:lpstr>Office Theme</vt:lpstr>
      <vt:lpstr>SVKM’s Institute of Technology, Dhule Department of Information Technology</vt:lpstr>
      <vt:lpstr>Contents</vt:lpstr>
      <vt:lpstr>Project Details </vt:lpstr>
      <vt:lpstr> Problem Statement </vt:lpstr>
      <vt:lpstr>PowerPoint Presentation</vt:lpstr>
      <vt:lpstr>PowerPoint Presentation</vt:lpstr>
      <vt:lpstr>Proposed System</vt:lpstr>
      <vt:lpstr>PowerPoint Presentation</vt:lpstr>
    </vt:vector>
  </TitlesOfParts>
  <Manager>Nilesh Uke</Manager>
  <Company>PCCOE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PCCoE</dc:title>
  <dc:subject>Seminar PPT</dc:subject>
  <dc:creator>NJUke</dc:creator>
  <cp:lastModifiedBy>Divya Chaudhari</cp:lastModifiedBy>
  <cp:revision>188</cp:revision>
  <dcterms:created xsi:type="dcterms:W3CDTF">2006-08-16T00:00:00Z</dcterms:created>
  <dcterms:modified xsi:type="dcterms:W3CDTF">2024-05-22T11:09:31Z</dcterms:modified>
  <cp:version>2</cp:version>
</cp:coreProperties>
</file>