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eyashkumar  Dalal" initials="SD" lastIdx="1" clrIdx="0">
    <p:extLst>
      <p:ext uri="{19B8F6BF-5375-455C-9EA6-DF929625EA0E}">
        <p15:presenceInfo xmlns:p15="http://schemas.microsoft.com/office/powerpoint/2012/main" userId="Shreyashkumar  Dal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9" d="100"/>
          <a:sy n="79" d="100"/>
        </p:scale>
        <p:origin x="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7B7F9-814D-4693-951D-7E59E8197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54D01-CE85-4704-82BF-FE65A5F73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9CE4E-8BD3-4A55-8990-709CE9090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F32C-4CEC-42C2-8AA0-11D8DCF5BBBF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E5DA2-1F42-4D07-B338-25B72E210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244B5-F796-4515-A583-BF3BF455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09C-132F-4763-9A0C-C3DD57E7F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65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1E30-18D9-4E9D-9DC5-DE2A77BD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EE785-0D1B-4F68-A0D6-81D6DAE73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31F3A-D646-49F7-928C-623F86A8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F32C-4CEC-42C2-8AA0-11D8DCF5BBBF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4DA8-733F-4D23-897C-F3C52AE8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F4B7F-7354-4598-9D3B-B95950DF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09C-132F-4763-9A0C-C3DD57E7F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665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8F41FF-D692-48B4-B1A5-541F5AF0A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06F00-D995-474B-9E98-25959C0B8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67FD2-60C6-47D3-A4E8-A04097924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F32C-4CEC-42C2-8AA0-11D8DCF5BBBF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0B5EA-2B9D-48DA-8680-B6990F002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71826-DDE1-4564-8D6B-1A4440B3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09C-132F-4763-9A0C-C3DD57E7F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80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7622-E28E-4B5C-B36E-83E8BF5C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5F383-20D0-45C0-8EC4-900093FE0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F926F-4D95-45BC-9665-33ED0B96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F32C-4CEC-42C2-8AA0-11D8DCF5BBBF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AE2E1-AD8F-46C6-A08F-7C99991E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12CCA-EB21-44B2-A401-CACE96562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09C-132F-4763-9A0C-C3DD57E7F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31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B367-84A2-4C67-B0C1-8D92BDB8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76C44-DAA6-49DA-9BD5-005BBCCC5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E168C-6C22-49B8-BE53-3DDE7DC6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F32C-4CEC-42C2-8AA0-11D8DCF5BBBF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3C7F9-443F-4FF3-85C5-B3916D8A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C203A-C588-4E51-92DE-43BF026D4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09C-132F-4763-9A0C-C3DD57E7F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81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928F-8844-460A-9C63-C4011ED9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72CF5-68A1-41C7-A82C-520F8D099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9A815-556F-405B-BB8C-AFD56E0E4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80471-723F-42CD-B529-5B7C5774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F32C-4CEC-42C2-8AA0-11D8DCF5BBBF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331FB-A55D-420F-BECA-CE5382589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74A74-110A-418A-B8D5-A2C53C6B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09C-132F-4763-9A0C-C3DD57E7F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86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B29F-F31F-4E8A-9F0C-8AE332A2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A241D-83C5-4A46-9ACB-7380CA026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E9466-CC8C-4A9B-8AAE-7FA1642F0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6335F3-E589-410E-AF90-2C1D789432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9EF88C-934C-4D6E-8892-F78D1FB02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7B1C-7354-4BF4-BBBB-C484BD36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F32C-4CEC-42C2-8AA0-11D8DCF5BBBF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B6ABD0-CAC4-4829-B3FA-2D5BDA58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BC619A-BC25-446E-A860-9D948ACA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09C-132F-4763-9A0C-C3DD57E7F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51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C044A-A188-42A8-A419-7619F5AF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A30CD-B347-454A-BE68-00C41CAF4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F32C-4CEC-42C2-8AA0-11D8DCF5BBBF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DED4E-D021-40F5-B979-7CF641D3F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7FC906-3C1A-4CC9-A756-A9AC4277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09C-132F-4763-9A0C-C3DD57E7F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22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7AA8C1-5FBA-481E-8CCC-99919E2BC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F32C-4CEC-42C2-8AA0-11D8DCF5BBBF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488CE-5F88-4188-A662-D7DE12B8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3BDCD-D8B2-4193-B23F-C5D1CEEF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09C-132F-4763-9A0C-C3DD57E7F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35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CF9E-E3AF-4CAE-A1FE-4F71B398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B976B-1640-4BE2-9B39-A19C93380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CF0AB-5399-40D5-B8D7-AB226910B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4C2AA-3F76-4CBB-BAA7-532D2BC9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F32C-4CEC-42C2-8AA0-11D8DCF5BBBF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14694-C843-44D6-BD2E-B579117FC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E0452-7C3F-4024-BED2-5F3150E8D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09C-132F-4763-9A0C-C3DD57E7F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077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2596A-E04B-44BB-B6F7-1A7A5C7C6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73152-6D07-4B2F-9A07-919BEF670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77092-0BFB-4B5C-9A04-1560B7823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456B2-7CE6-4546-B9A1-206F841C7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2F32C-4CEC-42C2-8AA0-11D8DCF5BBBF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0DB45-949A-475A-813E-F7AED390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47DAE-0184-45C7-8E7C-19719401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BA09C-132F-4763-9A0C-C3DD57E7F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34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65AFE6-DADB-446B-A109-A9D281925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C3ECD-FB27-407C-855B-A9C22BE44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BE961-C581-477E-8D6D-DE2FB1A03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2F32C-4CEC-42C2-8AA0-11D8DCF5BBBF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47923-E59A-485A-A1CF-E8C7C72C2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7EB1B-3762-4B55-BDCB-668E54F62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BA09C-132F-4763-9A0C-C3DD57E7FA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98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s://about.gitlab.com/partners/" TargetMode="External"/><Relationship Id="rId18" Type="http://schemas.openxmlformats.org/officeDocument/2006/relationships/image" Target="../media/image10.jpg"/><Relationship Id="rId26" Type="http://schemas.openxmlformats.org/officeDocument/2006/relationships/image" Target="../media/image15.png"/><Relationship Id="rId3" Type="http://schemas.openxmlformats.org/officeDocument/2006/relationships/hyperlink" Target="https://www.pngall.com/data-center-png/" TargetMode="External"/><Relationship Id="rId21" Type="http://schemas.openxmlformats.org/officeDocument/2006/relationships/hyperlink" Target="http://major.io/2014/03/26/docker-trusted-builds-and-fedora-20/" TargetMode="External"/><Relationship Id="rId7" Type="http://schemas.openxmlformats.org/officeDocument/2006/relationships/hyperlink" Target="https://about.gitlab.com/" TargetMode="External"/><Relationship Id="rId12" Type="http://schemas.openxmlformats.org/officeDocument/2006/relationships/image" Target="../media/image6.png"/><Relationship Id="rId17" Type="http://schemas.openxmlformats.org/officeDocument/2006/relationships/hyperlink" Target="https://www.damirscorner.com/blog/posts/20150802-ContinuousDeploymentOfADocPadSiteToAnAzureWebAppUsingGit.html" TargetMode="External"/><Relationship Id="rId25" Type="http://schemas.openxmlformats.org/officeDocument/2006/relationships/image" Target="../media/image14.sv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29" Type="http://schemas.openxmlformats.org/officeDocument/2006/relationships/hyperlink" Target="https://lthub.ubc.ca/guides/github-instructor-guide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s://leblancfg.com/getting-started-with-python-and-jupyter-notebooks-2.html" TargetMode="External"/><Relationship Id="rId24" Type="http://schemas.openxmlformats.org/officeDocument/2006/relationships/image" Target="../media/image13.png"/><Relationship Id="rId5" Type="http://schemas.openxmlformats.org/officeDocument/2006/relationships/hyperlink" Target="https://www.pngall.com/storage-png/download/53798" TargetMode="External"/><Relationship Id="rId15" Type="http://schemas.openxmlformats.org/officeDocument/2006/relationships/image" Target="../media/image8.svg"/><Relationship Id="rId23" Type="http://schemas.openxmlformats.org/officeDocument/2006/relationships/hyperlink" Target="https://blog.teracy.com/2017/06/15/how-to-extend-teracy-dev-to-work-with-kubernetes/" TargetMode="External"/><Relationship Id="rId28" Type="http://schemas.openxmlformats.org/officeDocument/2006/relationships/image" Target="../media/image16.png"/><Relationship Id="rId10" Type="http://schemas.openxmlformats.org/officeDocument/2006/relationships/image" Target="../media/image5.png"/><Relationship Id="rId19" Type="http://schemas.openxmlformats.org/officeDocument/2006/relationships/hyperlink" Target="https://www.indiamart.com/proddetail/logo-design-services-20580235297.html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www.azuredevops.tips/getting-started-with-azure-devops/" TargetMode="External"/><Relationship Id="rId14" Type="http://schemas.openxmlformats.org/officeDocument/2006/relationships/image" Target="../media/image7.png"/><Relationship Id="rId22" Type="http://schemas.openxmlformats.org/officeDocument/2006/relationships/image" Target="../media/image12.png"/><Relationship Id="rId27" Type="http://schemas.openxmlformats.org/officeDocument/2006/relationships/hyperlink" Target="https://pixabay.com/en/key-yellow-metal-symbol-icon-3166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C4E77A3-C0C9-402D-B68B-3B8544E73667}"/>
              </a:ext>
            </a:extLst>
          </p:cNvPr>
          <p:cNvSpPr txBox="1"/>
          <p:nvPr/>
        </p:nvSpPr>
        <p:spPr>
          <a:xfrm>
            <a:off x="9318726" y="1387827"/>
            <a:ext cx="11798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Kubernetes Service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2478FEC-6F2A-4BD9-AD02-BB24C4F54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63979" y="726237"/>
            <a:ext cx="700159" cy="66159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78B701C-CEE3-44B4-B534-BE9B9A46CF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516935" y="679164"/>
            <a:ext cx="891853" cy="602041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5280C4D9-2DCC-45B7-BD41-AE643DE80BDB}"/>
              </a:ext>
            </a:extLst>
          </p:cNvPr>
          <p:cNvSpPr/>
          <p:nvPr/>
        </p:nvSpPr>
        <p:spPr>
          <a:xfrm>
            <a:off x="2915528" y="534123"/>
            <a:ext cx="2103505" cy="4534459"/>
          </a:xfrm>
          <a:prstGeom prst="rect">
            <a:avLst/>
          </a:prstGeom>
          <a:ln>
            <a:solidFill>
              <a:schemeClr val="accent5"/>
            </a:solidFill>
            <a:prstDash val="lg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A0C00-345E-41E0-AF53-94EAAE7E1157}"/>
              </a:ext>
            </a:extLst>
          </p:cNvPr>
          <p:cNvSpPr txBox="1"/>
          <p:nvPr/>
        </p:nvSpPr>
        <p:spPr>
          <a:xfrm>
            <a:off x="3331930" y="1197177"/>
            <a:ext cx="13005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DevOps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418FE-3C1D-486B-82DE-E0C105AC6DA5}"/>
              </a:ext>
            </a:extLst>
          </p:cNvPr>
          <p:cNvSpPr txBox="1"/>
          <p:nvPr/>
        </p:nvSpPr>
        <p:spPr>
          <a:xfrm>
            <a:off x="3363520" y="2259144"/>
            <a:ext cx="1165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Repos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BE8D9-4EAB-403F-82E6-40EF17E99A34}"/>
              </a:ext>
            </a:extLst>
          </p:cNvPr>
          <p:cNvSpPr txBox="1"/>
          <p:nvPr/>
        </p:nvSpPr>
        <p:spPr>
          <a:xfrm>
            <a:off x="3232763" y="3248806"/>
            <a:ext cx="1373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Pipelines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AABA5-3C3C-4F3B-92BE-911C5C4BCEEB}"/>
              </a:ext>
            </a:extLst>
          </p:cNvPr>
          <p:cNvSpPr txBox="1"/>
          <p:nvPr/>
        </p:nvSpPr>
        <p:spPr>
          <a:xfrm>
            <a:off x="3244104" y="4204799"/>
            <a:ext cx="1404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 Service</a:t>
            </a: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0A589B4-4D19-426C-84E2-59282101A3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655894" y="715290"/>
            <a:ext cx="622775" cy="54904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C01F6F8-8C33-4FC0-AC00-9B662D92B2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655895" y="2749219"/>
            <a:ext cx="527028" cy="527028"/>
          </a:xfrm>
          <a:prstGeom prst="rect">
            <a:avLst/>
          </a:prstGeom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B8C2536-4AC9-4BE6-89BD-46C8F306245A}"/>
              </a:ext>
            </a:extLst>
          </p:cNvPr>
          <p:cNvGrpSpPr/>
          <p:nvPr/>
        </p:nvGrpSpPr>
        <p:grpSpPr>
          <a:xfrm>
            <a:off x="3614122" y="1668816"/>
            <a:ext cx="771029" cy="653124"/>
            <a:chOff x="4450353" y="757620"/>
            <a:chExt cx="898686" cy="799495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B322FC4-FBD7-40D4-A7E0-3C06246B3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4450353" y="782540"/>
              <a:ext cx="774575" cy="77457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4DB24FB-2C8D-4127-9DE7-1EA59AFCE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3"/>
                </a:ext>
              </a:extLst>
            </a:blip>
            <a:stretch>
              <a:fillRect/>
            </a:stretch>
          </p:blipFill>
          <p:spPr>
            <a:xfrm>
              <a:off x="5005625" y="757620"/>
              <a:ext cx="343414" cy="365064"/>
            </a:xfrm>
            <a:prstGeom prst="rect">
              <a:avLst/>
            </a:prstGeom>
          </p:spPr>
        </p:pic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B1EE137-0B33-4C2E-B312-E78E234728F6}"/>
              </a:ext>
            </a:extLst>
          </p:cNvPr>
          <p:cNvGrpSpPr/>
          <p:nvPr/>
        </p:nvGrpSpPr>
        <p:grpSpPr>
          <a:xfrm>
            <a:off x="9427809" y="613281"/>
            <a:ext cx="960151" cy="857400"/>
            <a:chOff x="3769693" y="4298001"/>
            <a:chExt cx="1387455" cy="1247983"/>
          </a:xfrm>
        </p:grpSpPr>
        <p:pic>
          <p:nvPicPr>
            <p:cNvPr id="84" name="Graphic 83" descr="Box">
              <a:extLst>
                <a:ext uri="{FF2B5EF4-FFF2-40B4-BE49-F238E27FC236}">
                  <a16:creationId xmlns:a16="http://schemas.microsoft.com/office/drawing/2014/main" id="{23A99A4C-1EA2-41A8-8816-38665D635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405952" y="4299526"/>
              <a:ext cx="542477" cy="542477"/>
            </a:xfrm>
            <a:prstGeom prst="rect">
              <a:avLst/>
            </a:prstGeom>
          </p:spPr>
        </p:pic>
        <p:pic>
          <p:nvPicPr>
            <p:cNvPr id="85" name="Graphic 84" descr="Box">
              <a:extLst>
                <a:ext uri="{FF2B5EF4-FFF2-40B4-BE49-F238E27FC236}">
                  <a16:creationId xmlns:a16="http://schemas.microsoft.com/office/drawing/2014/main" id="{E03CA6F3-23AC-457E-AE55-840708AD2A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984600" y="4298001"/>
              <a:ext cx="542477" cy="542477"/>
            </a:xfrm>
            <a:prstGeom prst="rect">
              <a:avLst/>
            </a:prstGeom>
          </p:spPr>
        </p:pic>
        <p:pic>
          <p:nvPicPr>
            <p:cNvPr id="87" name="Graphic 86" descr="Box">
              <a:extLst>
                <a:ext uri="{FF2B5EF4-FFF2-40B4-BE49-F238E27FC236}">
                  <a16:creationId xmlns:a16="http://schemas.microsoft.com/office/drawing/2014/main" id="{CD221881-248C-4EE2-ABF1-832971B51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193319" y="4647935"/>
              <a:ext cx="542477" cy="542477"/>
            </a:xfrm>
            <a:prstGeom prst="rect">
              <a:avLst/>
            </a:prstGeom>
          </p:spPr>
        </p:pic>
        <p:pic>
          <p:nvPicPr>
            <p:cNvPr id="88" name="Graphic 87" descr="Box">
              <a:extLst>
                <a:ext uri="{FF2B5EF4-FFF2-40B4-BE49-F238E27FC236}">
                  <a16:creationId xmlns:a16="http://schemas.microsoft.com/office/drawing/2014/main" id="{CF501887-0202-4611-83B3-1983ACC6A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14671" y="4647935"/>
              <a:ext cx="542477" cy="542477"/>
            </a:xfrm>
            <a:prstGeom prst="rect">
              <a:avLst/>
            </a:prstGeom>
          </p:spPr>
        </p:pic>
        <p:pic>
          <p:nvPicPr>
            <p:cNvPr id="89" name="Graphic 88" descr="Box">
              <a:extLst>
                <a:ext uri="{FF2B5EF4-FFF2-40B4-BE49-F238E27FC236}">
                  <a16:creationId xmlns:a16="http://schemas.microsoft.com/office/drawing/2014/main" id="{7F97277F-1CCC-4016-A7B0-A71DF40DE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405545" y="5003507"/>
              <a:ext cx="542477" cy="542477"/>
            </a:xfrm>
            <a:prstGeom prst="rect">
              <a:avLst/>
            </a:prstGeom>
          </p:spPr>
        </p:pic>
        <p:pic>
          <p:nvPicPr>
            <p:cNvPr id="90" name="Graphic 89" descr="Box">
              <a:extLst>
                <a:ext uri="{FF2B5EF4-FFF2-40B4-BE49-F238E27FC236}">
                  <a16:creationId xmlns:a16="http://schemas.microsoft.com/office/drawing/2014/main" id="{1163DE07-BB14-44B1-BD26-C717E8C24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69693" y="4648566"/>
              <a:ext cx="542477" cy="542477"/>
            </a:xfrm>
            <a:prstGeom prst="rect">
              <a:avLst/>
            </a:prstGeom>
          </p:spPr>
        </p:pic>
        <p:pic>
          <p:nvPicPr>
            <p:cNvPr id="91" name="Graphic 90" descr="Box">
              <a:extLst>
                <a:ext uri="{FF2B5EF4-FFF2-40B4-BE49-F238E27FC236}">
                  <a16:creationId xmlns:a16="http://schemas.microsoft.com/office/drawing/2014/main" id="{F1AFBD04-9E6A-4F41-9684-B6A4F54EB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980051" y="4998958"/>
              <a:ext cx="542477" cy="542477"/>
            </a:xfrm>
            <a:prstGeom prst="rect">
              <a:avLst/>
            </a:prstGeom>
          </p:spPr>
        </p:pic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070B5B31-162F-4CF5-AD8B-189E76972747}"/>
              </a:ext>
            </a:extLst>
          </p:cNvPr>
          <p:cNvGrpSpPr/>
          <p:nvPr/>
        </p:nvGrpSpPr>
        <p:grpSpPr>
          <a:xfrm>
            <a:off x="8381184" y="5079846"/>
            <a:ext cx="1133357" cy="963235"/>
            <a:chOff x="8352939" y="3351166"/>
            <a:chExt cx="1133357" cy="96323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732A67F-5497-4267-9BF2-B06293760156}"/>
                </a:ext>
              </a:extLst>
            </p:cNvPr>
            <p:cNvSpPr txBox="1"/>
            <p:nvPr/>
          </p:nvSpPr>
          <p:spPr>
            <a:xfrm>
              <a:off x="8352939" y="4006624"/>
              <a:ext cx="1133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Deployment</a:t>
              </a:r>
              <a:endPara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3470B3DD-3525-489E-8927-32CF599BD9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7"/>
                </a:ext>
              </a:extLst>
            </a:blip>
            <a:srcRect l="4336" t="29147" r="76522" b="28520"/>
            <a:stretch/>
          </p:blipFill>
          <p:spPr>
            <a:xfrm rot="5400000">
              <a:off x="8546265" y="3317505"/>
              <a:ext cx="746707" cy="814029"/>
            </a:xfrm>
            <a:prstGeom prst="rect">
              <a:avLst/>
            </a:prstGeom>
          </p:spPr>
        </p:pic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3BC358ED-95B1-4538-A9AF-B67D391675FA}"/>
              </a:ext>
            </a:extLst>
          </p:cNvPr>
          <p:cNvGrpSpPr/>
          <p:nvPr/>
        </p:nvGrpSpPr>
        <p:grpSpPr>
          <a:xfrm>
            <a:off x="10483497" y="5137040"/>
            <a:ext cx="988789" cy="906041"/>
            <a:chOff x="8425225" y="2126770"/>
            <a:chExt cx="988789" cy="90604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A33485-3293-46FA-B6B8-6772F8AD0BBD}"/>
                </a:ext>
              </a:extLst>
            </p:cNvPr>
            <p:cNvSpPr txBox="1"/>
            <p:nvPr/>
          </p:nvSpPr>
          <p:spPr>
            <a:xfrm>
              <a:off x="8560360" y="2725034"/>
              <a:ext cx="7272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HPA</a:t>
              </a:r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5B8F791B-31C2-4E14-91F7-8A92ABB6ED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9"/>
                </a:ext>
              </a:extLst>
            </a:blip>
            <a:srcRect b="11026"/>
            <a:stretch/>
          </p:blipFill>
          <p:spPr>
            <a:xfrm>
              <a:off x="8425225" y="2126770"/>
              <a:ext cx="988789" cy="659827"/>
            </a:xfrm>
            <a:prstGeom prst="rect">
              <a:avLst/>
            </a:prstGeom>
          </p:spPr>
        </p:pic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9929A1A0-1B58-44A7-9A8B-8BC248494DF0}"/>
              </a:ext>
            </a:extLst>
          </p:cNvPr>
          <p:cNvSpPr txBox="1"/>
          <p:nvPr/>
        </p:nvSpPr>
        <p:spPr>
          <a:xfrm>
            <a:off x="5548294" y="1211113"/>
            <a:ext cx="824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Account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2A4C93EC-5D6E-4752-B109-B66DF920123E}"/>
              </a:ext>
            </a:extLst>
          </p:cNvPr>
          <p:cNvGrpSpPr/>
          <p:nvPr/>
        </p:nvGrpSpPr>
        <p:grpSpPr>
          <a:xfrm>
            <a:off x="6785058" y="3187669"/>
            <a:ext cx="1290249" cy="830997"/>
            <a:chOff x="4899193" y="2900093"/>
            <a:chExt cx="1290249" cy="830997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364CE49-782D-43C7-B17F-5C9D3BDC7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1"/>
                </a:ext>
              </a:extLst>
            </a:blip>
            <a:stretch>
              <a:fillRect/>
            </a:stretch>
          </p:blipFill>
          <p:spPr>
            <a:xfrm>
              <a:off x="5170815" y="2900093"/>
              <a:ext cx="706469" cy="706469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6D630B7-A958-46C1-ACB0-F94EAE5CBFF8}"/>
                </a:ext>
              </a:extLst>
            </p:cNvPr>
            <p:cNvSpPr txBox="1"/>
            <p:nvPr/>
          </p:nvSpPr>
          <p:spPr>
            <a:xfrm>
              <a:off x="4899193" y="3423313"/>
              <a:ext cx="1290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Docker Image</a:t>
              </a:r>
              <a:endPara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56793AB6-4AC9-4190-88F7-F0469C3FB4F1}"/>
              </a:ext>
            </a:extLst>
          </p:cNvPr>
          <p:cNvSpPr txBox="1"/>
          <p:nvPr/>
        </p:nvSpPr>
        <p:spPr>
          <a:xfrm>
            <a:off x="6669686" y="1235278"/>
            <a:ext cx="1488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Container Registry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6B81CAC-7F3E-4C45-B09C-3CC32E4D5004}"/>
              </a:ext>
            </a:extLst>
          </p:cNvPr>
          <p:cNvGrpSpPr/>
          <p:nvPr/>
        </p:nvGrpSpPr>
        <p:grpSpPr>
          <a:xfrm>
            <a:off x="9419004" y="3318705"/>
            <a:ext cx="1079611" cy="746296"/>
            <a:chOff x="6767018" y="3011908"/>
            <a:chExt cx="1079611" cy="746296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3525743-3C31-4D3F-8EF6-BAF58F576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3"/>
                </a:ext>
              </a:extLst>
            </a:blip>
            <a:stretch>
              <a:fillRect/>
            </a:stretch>
          </p:blipFill>
          <p:spPr>
            <a:xfrm>
              <a:off x="7026716" y="3011908"/>
              <a:ext cx="497409" cy="482837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C3AB67A-D89B-4DFA-A61B-06DABB93E805}"/>
                </a:ext>
              </a:extLst>
            </p:cNvPr>
            <p:cNvSpPr txBox="1"/>
            <p:nvPr/>
          </p:nvSpPr>
          <p:spPr>
            <a:xfrm>
              <a:off x="6767018" y="3450427"/>
              <a:ext cx="1079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Kubernetes</a:t>
              </a:r>
              <a:endPara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CAF2D67-3436-4947-B361-D5C27C8BEE38}"/>
              </a:ext>
            </a:extLst>
          </p:cNvPr>
          <p:cNvSpPr/>
          <p:nvPr/>
        </p:nvSpPr>
        <p:spPr>
          <a:xfrm>
            <a:off x="5400307" y="534124"/>
            <a:ext cx="6188956" cy="5994388"/>
          </a:xfrm>
          <a:prstGeom prst="rect">
            <a:avLst/>
          </a:prstGeom>
          <a:noFill/>
          <a:ln>
            <a:solidFill>
              <a:schemeClr val="accent5"/>
            </a:solidFill>
            <a:prstDash val="lg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2" name="Graphic 31" descr="Cloud">
            <a:extLst>
              <a:ext uri="{FF2B5EF4-FFF2-40B4-BE49-F238E27FC236}">
                <a16:creationId xmlns:a16="http://schemas.microsoft.com/office/drawing/2014/main" id="{9AF6B036-29B9-404A-AD3F-CCB3461FC4D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607010" y="3567093"/>
            <a:ext cx="664547" cy="825734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2F717BE-6E9E-4071-B80F-AAC245692D2D}"/>
              </a:ext>
            </a:extLst>
          </p:cNvPr>
          <p:cNvGrpSpPr/>
          <p:nvPr/>
        </p:nvGrpSpPr>
        <p:grpSpPr>
          <a:xfrm>
            <a:off x="520011" y="3337404"/>
            <a:ext cx="2103505" cy="1697743"/>
            <a:chOff x="8584371" y="5177429"/>
            <a:chExt cx="1674196" cy="149476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778EA4D-FC96-475A-93A1-A97202B79B28}"/>
                </a:ext>
              </a:extLst>
            </p:cNvPr>
            <p:cNvSpPr txBox="1"/>
            <p:nvPr/>
          </p:nvSpPr>
          <p:spPr>
            <a:xfrm>
              <a:off x="9037209" y="6170231"/>
              <a:ext cx="9425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 Vault</a:t>
              </a:r>
              <a:endPara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3236629B-16A8-4155-8DA5-9F73386F112D}"/>
                </a:ext>
              </a:extLst>
            </p:cNvPr>
            <p:cNvSpPr/>
            <p:nvPr/>
          </p:nvSpPr>
          <p:spPr>
            <a:xfrm>
              <a:off x="8584371" y="5177429"/>
              <a:ext cx="1674196" cy="1494760"/>
            </a:xfrm>
            <a:prstGeom prst="rect">
              <a:avLst/>
            </a:prstGeom>
            <a:noFill/>
            <a:ln>
              <a:solidFill>
                <a:schemeClr val="accent5"/>
              </a:solidFill>
              <a:prstDash val="lgDashDot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868DB70-7ECC-4273-B327-F31276C9C37E}"/>
                </a:ext>
              </a:extLst>
            </p:cNvPr>
            <p:cNvGrpSpPr/>
            <p:nvPr/>
          </p:nvGrpSpPr>
          <p:grpSpPr>
            <a:xfrm>
              <a:off x="9037209" y="5346675"/>
              <a:ext cx="753610" cy="777026"/>
              <a:chOff x="6404959" y="5036921"/>
              <a:chExt cx="753610" cy="777026"/>
            </a:xfrm>
          </p:grpSpPr>
          <p:sp>
            <p:nvSpPr>
              <p:cNvPr id="114" name="Circle: Hollow 113">
                <a:extLst>
                  <a:ext uri="{FF2B5EF4-FFF2-40B4-BE49-F238E27FC236}">
                    <a16:creationId xmlns:a16="http://schemas.microsoft.com/office/drawing/2014/main" id="{579314EA-4CB7-4B36-9C55-639995F050F7}"/>
                  </a:ext>
                </a:extLst>
              </p:cNvPr>
              <p:cNvSpPr/>
              <p:nvPr/>
            </p:nvSpPr>
            <p:spPr>
              <a:xfrm>
                <a:off x="6404959" y="5414659"/>
                <a:ext cx="753610" cy="399288"/>
              </a:xfrm>
              <a:prstGeom prst="donut">
                <a:avLst>
                  <a:gd name="adj" fmla="val 13280"/>
                </a:avLst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53FA19C4-CF59-4C39-B972-67E41A2C59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27"/>
                  </a:ext>
                </a:extLst>
              </a:blip>
              <a:stretch>
                <a:fillRect/>
              </a:stretch>
            </p:blipFill>
            <p:spPr>
              <a:xfrm rot="5400000">
                <a:off x="6453536" y="5152175"/>
                <a:ext cx="656455" cy="425948"/>
              </a:xfrm>
              <a:prstGeom prst="rect">
                <a:avLst/>
              </a:prstGeom>
            </p:spPr>
          </p:pic>
        </p:grpSp>
      </p:grp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0A6B082-8FBC-46CB-BCF6-8F1B67785A77}"/>
              </a:ext>
            </a:extLst>
          </p:cNvPr>
          <p:cNvCxnSpPr>
            <a:cxnSpLocks/>
          </p:cNvCxnSpPr>
          <p:nvPr/>
        </p:nvCxnSpPr>
        <p:spPr>
          <a:xfrm flipV="1">
            <a:off x="7409914" y="1798775"/>
            <a:ext cx="4143" cy="1420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FE3EE3A-D062-4EFA-862A-9BD78A8D732E}"/>
              </a:ext>
            </a:extLst>
          </p:cNvPr>
          <p:cNvCxnSpPr>
            <a:stCxn id="34" idx="3"/>
            <a:endCxn id="90" idx="1"/>
          </p:cNvCxnSpPr>
          <p:nvPr/>
        </p:nvCxnSpPr>
        <p:spPr>
          <a:xfrm flipV="1">
            <a:off x="7764138" y="1040478"/>
            <a:ext cx="1663671" cy="16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7161F75-4889-4998-B3BE-2A050F1DBA82}"/>
              </a:ext>
            </a:extLst>
          </p:cNvPr>
          <p:cNvCxnSpPr>
            <a:cxnSpLocks/>
          </p:cNvCxnSpPr>
          <p:nvPr/>
        </p:nvCxnSpPr>
        <p:spPr>
          <a:xfrm>
            <a:off x="9908670" y="2084033"/>
            <a:ext cx="18736" cy="1192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66CD44A3-A56E-4CCA-A8B0-6D84B9DE1593}"/>
              </a:ext>
            </a:extLst>
          </p:cNvPr>
          <p:cNvCxnSpPr>
            <a:cxnSpLocks/>
            <a:stCxn id="94" idx="1"/>
            <a:endCxn id="101" idx="0"/>
          </p:cNvCxnSpPr>
          <p:nvPr/>
        </p:nvCxnSpPr>
        <p:spPr>
          <a:xfrm rot="16200000" flipH="1">
            <a:off x="9934280" y="4093429"/>
            <a:ext cx="57194" cy="2030029"/>
          </a:xfrm>
          <a:prstGeom prst="bentConnector3">
            <a:avLst>
              <a:gd name="adj1" fmla="val -80852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C822988-92F9-400C-9FDF-A2B2F51A22B8}"/>
              </a:ext>
            </a:extLst>
          </p:cNvPr>
          <p:cNvCxnSpPr>
            <a:stCxn id="107" idx="2"/>
          </p:cNvCxnSpPr>
          <p:nvPr/>
        </p:nvCxnSpPr>
        <p:spPr>
          <a:xfrm flipH="1">
            <a:off x="9958809" y="4065001"/>
            <a:ext cx="1" cy="553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6237AACA-FC8D-4850-A633-2859DBB253FA}"/>
              </a:ext>
            </a:extLst>
          </p:cNvPr>
          <p:cNvCxnSpPr>
            <a:cxnSpLocks/>
          </p:cNvCxnSpPr>
          <p:nvPr/>
        </p:nvCxnSpPr>
        <p:spPr>
          <a:xfrm flipV="1">
            <a:off x="7409915" y="1798775"/>
            <a:ext cx="4143" cy="1420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51A9166-AA68-4A11-B291-713496B77159}"/>
              </a:ext>
            </a:extLst>
          </p:cNvPr>
          <p:cNvCxnSpPr>
            <a:cxnSpLocks/>
          </p:cNvCxnSpPr>
          <p:nvPr/>
        </p:nvCxnSpPr>
        <p:spPr>
          <a:xfrm flipV="1">
            <a:off x="7764139" y="1040478"/>
            <a:ext cx="1663671" cy="16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3F9921E-1166-4D12-8913-3DC95660D76C}"/>
              </a:ext>
            </a:extLst>
          </p:cNvPr>
          <p:cNvCxnSpPr>
            <a:cxnSpLocks/>
          </p:cNvCxnSpPr>
          <p:nvPr/>
        </p:nvCxnSpPr>
        <p:spPr>
          <a:xfrm>
            <a:off x="9908671" y="2084033"/>
            <a:ext cx="18736" cy="1192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843DAF54-B466-487F-A0D6-67601CDC4557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34281" y="4093429"/>
            <a:ext cx="57194" cy="2030029"/>
          </a:xfrm>
          <a:prstGeom prst="bentConnector3">
            <a:avLst>
              <a:gd name="adj1" fmla="val -808527"/>
            </a:avLst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33601C87-02E0-4FCA-914E-198B6DC9BB18}"/>
              </a:ext>
            </a:extLst>
          </p:cNvPr>
          <p:cNvCxnSpPr>
            <a:cxnSpLocks/>
          </p:cNvCxnSpPr>
          <p:nvPr/>
        </p:nvCxnSpPr>
        <p:spPr>
          <a:xfrm flipH="1">
            <a:off x="9958810" y="4065001"/>
            <a:ext cx="1" cy="5537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DCB09CA4-C0B2-4A0A-958A-5342C3C76376}"/>
              </a:ext>
            </a:extLst>
          </p:cNvPr>
          <p:cNvCxnSpPr>
            <a:cxnSpLocks/>
          </p:cNvCxnSpPr>
          <p:nvPr/>
        </p:nvCxnSpPr>
        <p:spPr>
          <a:xfrm flipV="1">
            <a:off x="2134333" y="4162355"/>
            <a:ext cx="144699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8BF8E781-DCE4-4EEF-8F4B-9666731B925C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586123" y="2028731"/>
            <a:ext cx="41773" cy="1007176"/>
          </a:xfrm>
          <a:prstGeom prst="bentConnector3">
            <a:avLst>
              <a:gd name="adj1" fmla="val -1080011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D408EEB0-E4CA-41AC-9A36-7769F2C2385C}"/>
              </a:ext>
            </a:extLst>
          </p:cNvPr>
          <p:cNvCxnSpPr>
            <a:cxnSpLocks/>
          </p:cNvCxnSpPr>
          <p:nvPr/>
        </p:nvCxnSpPr>
        <p:spPr>
          <a:xfrm rot="10800000" flipH="1">
            <a:off x="3573143" y="3114332"/>
            <a:ext cx="48885" cy="967227"/>
          </a:xfrm>
          <a:prstGeom prst="bentConnector3">
            <a:avLst>
              <a:gd name="adj1" fmla="val -893194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90" name="Picture 189">
            <a:extLst>
              <a:ext uri="{FF2B5EF4-FFF2-40B4-BE49-F238E27FC236}">
                <a16:creationId xmlns:a16="http://schemas.microsoft.com/office/drawing/2014/main" id="{FEBCFBB2-E9F0-4D83-93AE-80F2C9AC1E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512791" y="677825"/>
            <a:ext cx="891853" cy="602041"/>
          </a:xfrm>
          <a:prstGeom prst="rect">
            <a:avLst/>
          </a:prstGeom>
        </p:spPr>
      </p:pic>
      <p:sp>
        <p:nvSpPr>
          <p:cNvPr id="191" name="TextBox 190">
            <a:extLst>
              <a:ext uri="{FF2B5EF4-FFF2-40B4-BE49-F238E27FC236}">
                <a16:creationId xmlns:a16="http://schemas.microsoft.com/office/drawing/2014/main" id="{DF760789-93F5-47F2-BE64-99FD1A822F44}"/>
              </a:ext>
            </a:extLst>
          </p:cNvPr>
          <p:cNvSpPr txBox="1"/>
          <p:nvPr/>
        </p:nvSpPr>
        <p:spPr>
          <a:xfrm>
            <a:off x="5544150" y="1209774"/>
            <a:ext cx="824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Account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08A19251-AB2E-4093-A912-E9D68FB06368}"/>
              </a:ext>
            </a:extLst>
          </p:cNvPr>
          <p:cNvSpPr txBox="1"/>
          <p:nvPr/>
        </p:nvSpPr>
        <p:spPr>
          <a:xfrm>
            <a:off x="6665542" y="1233939"/>
            <a:ext cx="1488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Container Registry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E1AB209B-76B9-431D-96AD-08EFDB04B3E4}"/>
              </a:ext>
            </a:extLst>
          </p:cNvPr>
          <p:cNvSpPr txBox="1"/>
          <p:nvPr/>
        </p:nvSpPr>
        <p:spPr>
          <a:xfrm>
            <a:off x="9318725" y="1387827"/>
            <a:ext cx="11798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Kubernetes Service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3" name="Picture 202">
            <a:extLst>
              <a:ext uri="{FF2B5EF4-FFF2-40B4-BE49-F238E27FC236}">
                <a16:creationId xmlns:a16="http://schemas.microsoft.com/office/drawing/2014/main" id="{F24DF828-25D5-4791-934E-E6CD0AA7A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63978" y="726237"/>
            <a:ext cx="700159" cy="661590"/>
          </a:xfrm>
          <a:prstGeom prst="rect">
            <a:avLst/>
          </a:prstGeom>
        </p:spPr>
      </p:pic>
      <p:grpSp>
        <p:nvGrpSpPr>
          <p:cNvPr id="204" name="Group 203">
            <a:extLst>
              <a:ext uri="{FF2B5EF4-FFF2-40B4-BE49-F238E27FC236}">
                <a16:creationId xmlns:a16="http://schemas.microsoft.com/office/drawing/2014/main" id="{07FE7FCF-A1DE-4FA1-A99D-2C3360204986}"/>
              </a:ext>
            </a:extLst>
          </p:cNvPr>
          <p:cNvGrpSpPr/>
          <p:nvPr/>
        </p:nvGrpSpPr>
        <p:grpSpPr>
          <a:xfrm>
            <a:off x="9427808" y="613281"/>
            <a:ext cx="960151" cy="857400"/>
            <a:chOff x="3769693" y="4298001"/>
            <a:chExt cx="1387455" cy="1247983"/>
          </a:xfrm>
        </p:grpSpPr>
        <p:pic>
          <p:nvPicPr>
            <p:cNvPr id="205" name="Graphic 204" descr="Box">
              <a:extLst>
                <a:ext uri="{FF2B5EF4-FFF2-40B4-BE49-F238E27FC236}">
                  <a16:creationId xmlns:a16="http://schemas.microsoft.com/office/drawing/2014/main" id="{2986BB50-F03E-4E5E-9AE2-518378BAE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405952" y="4299526"/>
              <a:ext cx="542477" cy="542477"/>
            </a:xfrm>
            <a:prstGeom prst="rect">
              <a:avLst/>
            </a:prstGeom>
          </p:spPr>
        </p:pic>
        <p:pic>
          <p:nvPicPr>
            <p:cNvPr id="206" name="Graphic 205" descr="Box">
              <a:extLst>
                <a:ext uri="{FF2B5EF4-FFF2-40B4-BE49-F238E27FC236}">
                  <a16:creationId xmlns:a16="http://schemas.microsoft.com/office/drawing/2014/main" id="{CF5DBDD2-D6BA-4674-AB8B-EB09416CB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984600" y="4298001"/>
              <a:ext cx="542477" cy="542477"/>
            </a:xfrm>
            <a:prstGeom prst="rect">
              <a:avLst/>
            </a:prstGeom>
          </p:spPr>
        </p:pic>
        <p:pic>
          <p:nvPicPr>
            <p:cNvPr id="207" name="Graphic 206" descr="Box">
              <a:extLst>
                <a:ext uri="{FF2B5EF4-FFF2-40B4-BE49-F238E27FC236}">
                  <a16:creationId xmlns:a16="http://schemas.microsoft.com/office/drawing/2014/main" id="{0783369A-2BD8-4E53-B822-69523A2CA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193319" y="4647935"/>
              <a:ext cx="542477" cy="542477"/>
            </a:xfrm>
            <a:prstGeom prst="rect">
              <a:avLst/>
            </a:prstGeom>
          </p:spPr>
        </p:pic>
        <p:pic>
          <p:nvPicPr>
            <p:cNvPr id="208" name="Graphic 207" descr="Box">
              <a:extLst>
                <a:ext uri="{FF2B5EF4-FFF2-40B4-BE49-F238E27FC236}">
                  <a16:creationId xmlns:a16="http://schemas.microsoft.com/office/drawing/2014/main" id="{22F9C0C9-DBB8-442C-8E77-52B7B468F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14671" y="4647935"/>
              <a:ext cx="542477" cy="542477"/>
            </a:xfrm>
            <a:prstGeom prst="rect">
              <a:avLst/>
            </a:prstGeom>
          </p:spPr>
        </p:pic>
        <p:pic>
          <p:nvPicPr>
            <p:cNvPr id="209" name="Graphic 208" descr="Box">
              <a:extLst>
                <a:ext uri="{FF2B5EF4-FFF2-40B4-BE49-F238E27FC236}">
                  <a16:creationId xmlns:a16="http://schemas.microsoft.com/office/drawing/2014/main" id="{01D49D26-BE83-4A5A-9F7E-EC55C7BD0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405545" y="5003507"/>
              <a:ext cx="542477" cy="542477"/>
            </a:xfrm>
            <a:prstGeom prst="rect">
              <a:avLst/>
            </a:prstGeom>
          </p:spPr>
        </p:pic>
        <p:pic>
          <p:nvPicPr>
            <p:cNvPr id="210" name="Graphic 209" descr="Box">
              <a:extLst>
                <a:ext uri="{FF2B5EF4-FFF2-40B4-BE49-F238E27FC236}">
                  <a16:creationId xmlns:a16="http://schemas.microsoft.com/office/drawing/2014/main" id="{5DE35E7C-30F1-4703-81EC-923BD4AFC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69693" y="4648566"/>
              <a:ext cx="542477" cy="542477"/>
            </a:xfrm>
            <a:prstGeom prst="rect">
              <a:avLst/>
            </a:prstGeom>
          </p:spPr>
        </p:pic>
        <p:pic>
          <p:nvPicPr>
            <p:cNvPr id="211" name="Graphic 210" descr="Box">
              <a:extLst>
                <a:ext uri="{FF2B5EF4-FFF2-40B4-BE49-F238E27FC236}">
                  <a16:creationId xmlns:a16="http://schemas.microsoft.com/office/drawing/2014/main" id="{0BF99829-3C12-4C34-8187-C73CF9546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980051" y="4998958"/>
              <a:ext cx="542477" cy="542477"/>
            </a:xfrm>
            <a:prstGeom prst="rect">
              <a:avLst/>
            </a:prstGeom>
          </p:spPr>
        </p:pic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8C7FEAD0-0F6D-449B-B538-E09F62BD63AD}"/>
              </a:ext>
            </a:extLst>
          </p:cNvPr>
          <p:cNvGrpSpPr/>
          <p:nvPr/>
        </p:nvGrpSpPr>
        <p:grpSpPr>
          <a:xfrm>
            <a:off x="6785057" y="3187669"/>
            <a:ext cx="1290249" cy="830997"/>
            <a:chOff x="4899193" y="2900093"/>
            <a:chExt cx="1290249" cy="830997"/>
          </a:xfrm>
        </p:grpSpPr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105A3689-C64C-478D-81F7-2AB3D806E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1"/>
                </a:ext>
              </a:extLst>
            </a:blip>
            <a:stretch>
              <a:fillRect/>
            </a:stretch>
          </p:blipFill>
          <p:spPr>
            <a:xfrm>
              <a:off x="5170815" y="2900093"/>
              <a:ext cx="706469" cy="706469"/>
            </a:xfrm>
            <a:prstGeom prst="rect">
              <a:avLst/>
            </a:prstGeom>
          </p:spPr>
        </p:pic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3A6F406C-CC9E-49D4-AD5E-50D692635DB0}"/>
                </a:ext>
              </a:extLst>
            </p:cNvPr>
            <p:cNvSpPr txBox="1"/>
            <p:nvPr/>
          </p:nvSpPr>
          <p:spPr>
            <a:xfrm>
              <a:off x="4899193" y="3423313"/>
              <a:ext cx="1290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Docker Image</a:t>
              </a:r>
              <a:endPara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6BCF6D2F-A6C6-45A1-9222-59474801006F}"/>
              </a:ext>
            </a:extLst>
          </p:cNvPr>
          <p:cNvGrpSpPr/>
          <p:nvPr/>
        </p:nvGrpSpPr>
        <p:grpSpPr>
          <a:xfrm>
            <a:off x="9419003" y="3318705"/>
            <a:ext cx="1079611" cy="746296"/>
            <a:chOff x="6767018" y="3011908"/>
            <a:chExt cx="1079611" cy="746296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CB43C39C-11E4-44EC-A2A1-351232813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3"/>
                </a:ext>
              </a:extLst>
            </a:blip>
            <a:stretch>
              <a:fillRect/>
            </a:stretch>
          </p:blipFill>
          <p:spPr>
            <a:xfrm>
              <a:off x="7026716" y="3011908"/>
              <a:ext cx="497409" cy="482837"/>
            </a:xfrm>
            <a:prstGeom prst="rect">
              <a:avLst/>
            </a:prstGeom>
          </p:spPr>
        </p:pic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6D1BCE4C-ACAD-4AD3-8732-B4A68F0552C7}"/>
                </a:ext>
              </a:extLst>
            </p:cNvPr>
            <p:cNvSpPr txBox="1"/>
            <p:nvPr/>
          </p:nvSpPr>
          <p:spPr>
            <a:xfrm>
              <a:off x="6767018" y="3450427"/>
              <a:ext cx="1079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Kubernetes</a:t>
              </a:r>
              <a:endPara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D5E594CB-058B-4C48-858B-D9B3BF71F3D4}"/>
              </a:ext>
            </a:extLst>
          </p:cNvPr>
          <p:cNvCxnSpPr>
            <a:cxnSpLocks/>
          </p:cNvCxnSpPr>
          <p:nvPr/>
        </p:nvCxnSpPr>
        <p:spPr>
          <a:xfrm flipV="1">
            <a:off x="7409914" y="1798775"/>
            <a:ext cx="4143" cy="1420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5FC87BA5-3689-4529-8F9C-9EACCE040C89}"/>
              </a:ext>
            </a:extLst>
          </p:cNvPr>
          <p:cNvCxnSpPr>
            <a:cxnSpLocks/>
          </p:cNvCxnSpPr>
          <p:nvPr/>
        </p:nvCxnSpPr>
        <p:spPr>
          <a:xfrm flipV="1">
            <a:off x="7764138" y="1040478"/>
            <a:ext cx="1663671" cy="16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903E0E90-BCCD-45B1-B69D-CA87369D938B}"/>
              </a:ext>
            </a:extLst>
          </p:cNvPr>
          <p:cNvCxnSpPr>
            <a:cxnSpLocks/>
          </p:cNvCxnSpPr>
          <p:nvPr/>
        </p:nvCxnSpPr>
        <p:spPr>
          <a:xfrm>
            <a:off x="9908670" y="2084033"/>
            <a:ext cx="18736" cy="1192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B8451A22-A4C2-47AD-B664-5A868D189E25}"/>
              </a:ext>
            </a:extLst>
          </p:cNvPr>
          <p:cNvCxnSpPr>
            <a:cxnSpLocks/>
          </p:cNvCxnSpPr>
          <p:nvPr/>
        </p:nvCxnSpPr>
        <p:spPr>
          <a:xfrm flipH="1">
            <a:off x="9958809" y="4065001"/>
            <a:ext cx="1" cy="5537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22" name="Picture 221">
            <a:extLst>
              <a:ext uri="{FF2B5EF4-FFF2-40B4-BE49-F238E27FC236}">
                <a16:creationId xmlns:a16="http://schemas.microsoft.com/office/drawing/2014/main" id="{68EE12EC-B565-42F5-AA40-7D9CF6F4C5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512790" y="677825"/>
            <a:ext cx="891853" cy="602041"/>
          </a:xfrm>
          <a:prstGeom prst="rect">
            <a:avLst/>
          </a:prstGeom>
        </p:spPr>
      </p:pic>
      <p:sp>
        <p:nvSpPr>
          <p:cNvPr id="223" name="TextBox 222">
            <a:extLst>
              <a:ext uri="{FF2B5EF4-FFF2-40B4-BE49-F238E27FC236}">
                <a16:creationId xmlns:a16="http://schemas.microsoft.com/office/drawing/2014/main" id="{B87DA666-98EC-4123-8266-CB5115E5ABAD}"/>
              </a:ext>
            </a:extLst>
          </p:cNvPr>
          <p:cNvSpPr txBox="1"/>
          <p:nvPr/>
        </p:nvSpPr>
        <p:spPr>
          <a:xfrm>
            <a:off x="5544149" y="1209774"/>
            <a:ext cx="824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Account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424A769B-C742-4F29-AF92-C715F68B2D76}"/>
              </a:ext>
            </a:extLst>
          </p:cNvPr>
          <p:cNvSpPr txBox="1"/>
          <p:nvPr/>
        </p:nvSpPr>
        <p:spPr>
          <a:xfrm>
            <a:off x="6665541" y="1233939"/>
            <a:ext cx="1488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Container Registry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21B22AE5-AF6C-420D-A7DA-1545218BA42D}"/>
              </a:ext>
            </a:extLst>
          </p:cNvPr>
          <p:cNvGrpSpPr/>
          <p:nvPr/>
        </p:nvGrpSpPr>
        <p:grpSpPr>
          <a:xfrm>
            <a:off x="8381183" y="5079846"/>
            <a:ext cx="1133357" cy="963235"/>
            <a:chOff x="8352939" y="3351166"/>
            <a:chExt cx="1133357" cy="963235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10251B8E-A9C4-4549-B58E-F26CEAADC691}"/>
                </a:ext>
              </a:extLst>
            </p:cNvPr>
            <p:cNvSpPr txBox="1"/>
            <p:nvPr/>
          </p:nvSpPr>
          <p:spPr>
            <a:xfrm>
              <a:off x="8352939" y="4006624"/>
              <a:ext cx="1133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Deployment</a:t>
              </a:r>
              <a:endPara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3482E6C8-07B5-4EEF-90C1-00DA011038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7"/>
                </a:ext>
              </a:extLst>
            </a:blip>
            <a:srcRect l="4336" t="29147" r="76522" b="28520"/>
            <a:stretch/>
          </p:blipFill>
          <p:spPr>
            <a:xfrm rot="5400000">
              <a:off x="8546265" y="3317505"/>
              <a:ext cx="746707" cy="814029"/>
            </a:xfrm>
            <a:prstGeom prst="rect">
              <a:avLst/>
            </a:prstGeom>
          </p:spPr>
        </p:pic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4B4676E6-4B15-4071-AC1D-B43A37804110}"/>
              </a:ext>
            </a:extLst>
          </p:cNvPr>
          <p:cNvGrpSpPr/>
          <p:nvPr/>
        </p:nvGrpSpPr>
        <p:grpSpPr>
          <a:xfrm>
            <a:off x="10483496" y="5137040"/>
            <a:ext cx="988789" cy="906041"/>
            <a:chOff x="8425225" y="2126770"/>
            <a:chExt cx="988789" cy="906041"/>
          </a:xfrm>
        </p:grpSpPr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48818328-F14E-4FD5-AECD-B27DE80AF9E8}"/>
                </a:ext>
              </a:extLst>
            </p:cNvPr>
            <p:cNvSpPr txBox="1"/>
            <p:nvPr/>
          </p:nvSpPr>
          <p:spPr>
            <a:xfrm>
              <a:off x="8560360" y="2725034"/>
              <a:ext cx="7272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HPA</a:t>
              </a:r>
            </a:p>
          </p:txBody>
        </p:sp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D560D34A-B618-48A5-AB67-6A13B887CD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9"/>
                </a:ext>
              </a:extLst>
            </a:blip>
            <a:srcRect b="11026"/>
            <a:stretch/>
          </p:blipFill>
          <p:spPr>
            <a:xfrm>
              <a:off x="8425225" y="2126770"/>
              <a:ext cx="988789" cy="659827"/>
            </a:xfrm>
            <a:prstGeom prst="rect">
              <a:avLst/>
            </a:prstGeom>
          </p:spPr>
        </p:pic>
      </p:grpSp>
      <p:sp>
        <p:nvSpPr>
          <p:cNvPr id="231" name="TextBox 230">
            <a:extLst>
              <a:ext uri="{FF2B5EF4-FFF2-40B4-BE49-F238E27FC236}">
                <a16:creationId xmlns:a16="http://schemas.microsoft.com/office/drawing/2014/main" id="{646EECAE-AEB1-462F-A4F3-80AA8617A2F7}"/>
              </a:ext>
            </a:extLst>
          </p:cNvPr>
          <p:cNvSpPr txBox="1"/>
          <p:nvPr/>
        </p:nvSpPr>
        <p:spPr>
          <a:xfrm>
            <a:off x="9318724" y="1387827"/>
            <a:ext cx="11798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Kubernetes Service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2" name="Picture 231">
            <a:extLst>
              <a:ext uri="{FF2B5EF4-FFF2-40B4-BE49-F238E27FC236}">
                <a16:creationId xmlns:a16="http://schemas.microsoft.com/office/drawing/2014/main" id="{76E6F972-9A21-46C5-9184-D197FCDDF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63977" y="726237"/>
            <a:ext cx="700159" cy="661590"/>
          </a:xfrm>
          <a:prstGeom prst="rect">
            <a:avLst/>
          </a:prstGeom>
        </p:spPr>
      </p:pic>
      <p:grpSp>
        <p:nvGrpSpPr>
          <p:cNvPr id="233" name="Group 232">
            <a:extLst>
              <a:ext uri="{FF2B5EF4-FFF2-40B4-BE49-F238E27FC236}">
                <a16:creationId xmlns:a16="http://schemas.microsoft.com/office/drawing/2014/main" id="{2DF4C366-42B7-41CA-83E7-FED96E998E32}"/>
              </a:ext>
            </a:extLst>
          </p:cNvPr>
          <p:cNvGrpSpPr/>
          <p:nvPr/>
        </p:nvGrpSpPr>
        <p:grpSpPr>
          <a:xfrm>
            <a:off x="9427807" y="613281"/>
            <a:ext cx="960151" cy="857400"/>
            <a:chOff x="3769693" y="4298001"/>
            <a:chExt cx="1387455" cy="1247983"/>
          </a:xfrm>
        </p:grpSpPr>
        <p:pic>
          <p:nvPicPr>
            <p:cNvPr id="234" name="Graphic 233" descr="Box">
              <a:extLst>
                <a:ext uri="{FF2B5EF4-FFF2-40B4-BE49-F238E27FC236}">
                  <a16:creationId xmlns:a16="http://schemas.microsoft.com/office/drawing/2014/main" id="{87E84804-B620-419B-BD90-0498361BB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405952" y="4299526"/>
              <a:ext cx="542477" cy="542477"/>
            </a:xfrm>
            <a:prstGeom prst="rect">
              <a:avLst/>
            </a:prstGeom>
          </p:spPr>
        </p:pic>
        <p:pic>
          <p:nvPicPr>
            <p:cNvPr id="235" name="Graphic 234" descr="Box">
              <a:extLst>
                <a:ext uri="{FF2B5EF4-FFF2-40B4-BE49-F238E27FC236}">
                  <a16:creationId xmlns:a16="http://schemas.microsoft.com/office/drawing/2014/main" id="{3ED8FD3D-A451-49E0-AA01-A987033BB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984600" y="4298001"/>
              <a:ext cx="542477" cy="542477"/>
            </a:xfrm>
            <a:prstGeom prst="rect">
              <a:avLst/>
            </a:prstGeom>
          </p:spPr>
        </p:pic>
        <p:pic>
          <p:nvPicPr>
            <p:cNvPr id="236" name="Graphic 235" descr="Box">
              <a:extLst>
                <a:ext uri="{FF2B5EF4-FFF2-40B4-BE49-F238E27FC236}">
                  <a16:creationId xmlns:a16="http://schemas.microsoft.com/office/drawing/2014/main" id="{2B1B8D6E-EF2B-42CA-B71B-8A265A00B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193319" y="4647935"/>
              <a:ext cx="542477" cy="542477"/>
            </a:xfrm>
            <a:prstGeom prst="rect">
              <a:avLst/>
            </a:prstGeom>
          </p:spPr>
        </p:pic>
        <p:pic>
          <p:nvPicPr>
            <p:cNvPr id="237" name="Graphic 236" descr="Box">
              <a:extLst>
                <a:ext uri="{FF2B5EF4-FFF2-40B4-BE49-F238E27FC236}">
                  <a16:creationId xmlns:a16="http://schemas.microsoft.com/office/drawing/2014/main" id="{C4B5C97B-E90D-481D-8986-957E201269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14671" y="4647935"/>
              <a:ext cx="542477" cy="542477"/>
            </a:xfrm>
            <a:prstGeom prst="rect">
              <a:avLst/>
            </a:prstGeom>
          </p:spPr>
        </p:pic>
        <p:pic>
          <p:nvPicPr>
            <p:cNvPr id="238" name="Graphic 237" descr="Box">
              <a:extLst>
                <a:ext uri="{FF2B5EF4-FFF2-40B4-BE49-F238E27FC236}">
                  <a16:creationId xmlns:a16="http://schemas.microsoft.com/office/drawing/2014/main" id="{5974A775-7516-4F6C-8409-65959F172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405545" y="5003507"/>
              <a:ext cx="542477" cy="542477"/>
            </a:xfrm>
            <a:prstGeom prst="rect">
              <a:avLst/>
            </a:prstGeom>
          </p:spPr>
        </p:pic>
        <p:pic>
          <p:nvPicPr>
            <p:cNvPr id="239" name="Graphic 238" descr="Box">
              <a:extLst>
                <a:ext uri="{FF2B5EF4-FFF2-40B4-BE49-F238E27FC236}">
                  <a16:creationId xmlns:a16="http://schemas.microsoft.com/office/drawing/2014/main" id="{EE89D4B7-38FF-4113-812F-C57BE28D5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69693" y="4648566"/>
              <a:ext cx="542477" cy="542477"/>
            </a:xfrm>
            <a:prstGeom prst="rect">
              <a:avLst/>
            </a:prstGeom>
          </p:spPr>
        </p:pic>
        <p:pic>
          <p:nvPicPr>
            <p:cNvPr id="240" name="Graphic 239" descr="Box">
              <a:extLst>
                <a:ext uri="{FF2B5EF4-FFF2-40B4-BE49-F238E27FC236}">
                  <a16:creationId xmlns:a16="http://schemas.microsoft.com/office/drawing/2014/main" id="{C9AB4941-4573-49E9-8382-C26C0D2F3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980051" y="4998958"/>
              <a:ext cx="542477" cy="542477"/>
            </a:xfrm>
            <a:prstGeom prst="rect">
              <a:avLst/>
            </a:prstGeom>
          </p:spPr>
        </p:pic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81A2A342-9056-47B3-93A1-005D5B0509E3}"/>
              </a:ext>
            </a:extLst>
          </p:cNvPr>
          <p:cNvGrpSpPr/>
          <p:nvPr/>
        </p:nvGrpSpPr>
        <p:grpSpPr>
          <a:xfrm>
            <a:off x="6785056" y="3187669"/>
            <a:ext cx="1290249" cy="830997"/>
            <a:chOff x="4899193" y="2900093"/>
            <a:chExt cx="1290249" cy="830997"/>
          </a:xfrm>
        </p:grpSpPr>
        <p:pic>
          <p:nvPicPr>
            <p:cNvPr id="242" name="Picture 241">
              <a:extLst>
                <a:ext uri="{FF2B5EF4-FFF2-40B4-BE49-F238E27FC236}">
                  <a16:creationId xmlns:a16="http://schemas.microsoft.com/office/drawing/2014/main" id="{56401424-62FF-48AE-9517-AA228BBC4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1"/>
                </a:ext>
              </a:extLst>
            </a:blip>
            <a:stretch>
              <a:fillRect/>
            </a:stretch>
          </p:blipFill>
          <p:spPr>
            <a:xfrm>
              <a:off x="5170815" y="2900093"/>
              <a:ext cx="706469" cy="706469"/>
            </a:xfrm>
            <a:prstGeom prst="rect">
              <a:avLst/>
            </a:prstGeom>
          </p:spPr>
        </p:pic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69B52F0D-AE01-4611-9C65-4EA07D34B4A4}"/>
                </a:ext>
              </a:extLst>
            </p:cNvPr>
            <p:cNvSpPr txBox="1"/>
            <p:nvPr/>
          </p:nvSpPr>
          <p:spPr>
            <a:xfrm>
              <a:off x="4899193" y="3423313"/>
              <a:ext cx="1290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Docker Image</a:t>
              </a:r>
              <a:endPara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6B328AA9-02EE-4C8D-AEEF-BCAB9D9CA316}"/>
              </a:ext>
            </a:extLst>
          </p:cNvPr>
          <p:cNvGrpSpPr/>
          <p:nvPr/>
        </p:nvGrpSpPr>
        <p:grpSpPr>
          <a:xfrm>
            <a:off x="9419002" y="3318705"/>
            <a:ext cx="1079611" cy="746296"/>
            <a:chOff x="6767018" y="3011908"/>
            <a:chExt cx="1079611" cy="746296"/>
          </a:xfrm>
        </p:grpSpPr>
        <p:pic>
          <p:nvPicPr>
            <p:cNvPr id="245" name="Picture 244">
              <a:extLst>
                <a:ext uri="{FF2B5EF4-FFF2-40B4-BE49-F238E27FC236}">
                  <a16:creationId xmlns:a16="http://schemas.microsoft.com/office/drawing/2014/main" id="{D120CC47-899F-4052-908E-F4E76AC54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3"/>
                </a:ext>
              </a:extLst>
            </a:blip>
            <a:stretch>
              <a:fillRect/>
            </a:stretch>
          </p:blipFill>
          <p:spPr>
            <a:xfrm>
              <a:off x="7026716" y="3011908"/>
              <a:ext cx="497409" cy="482837"/>
            </a:xfrm>
            <a:prstGeom prst="rect">
              <a:avLst/>
            </a:prstGeom>
          </p:spPr>
        </p:pic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FF8EE88D-BED6-4801-84C6-C1CCB3F1DE4A}"/>
                </a:ext>
              </a:extLst>
            </p:cNvPr>
            <p:cNvSpPr txBox="1"/>
            <p:nvPr/>
          </p:nvSpPr>
          <p:spPr>
            <a:xfrm>
              <a:off x="6767018" y="3450427"/>
              <a:ext cx="1079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Kubernetes</a:t>
              </a:r>
              <a:endPara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E2EF190D-5816-4694-A961-12D566F06D53}"/>
              </a:ext>
            </a:extLst>
          </p:cNvPr>
          <p:cNvCxnSpPr>
            <a:cxnSpLocks/>
          </p:cNvCxnSpPr>
          <p:nvPr/>
        </p:nvCxnSpPr>
        <p:spPr>
          <a:xfrm flipV="1">
            <a:off x="7409913" y="1798775"/>
            <a:ext cx="4143" cy="1420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24C9630A-66B2-4349-AB2F-154B4BACFBA8}"/>
              </a:ext>
            </a:extLst>
          </p:cNvPr>
          <p:cNvCxnSpPr>
            <a:cxnSpLocks/>
          </p:cNvCxnSpPr>
          <p:nvPr/>
        </p:nvCxnSpPr>
        <p:spPr>
          <a:xfrm flipV="1">
            <a:off x="7764137" y="1040478"/>
            <a:ext cx="1663671" cy="16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32918D2D-F90E-4CDE-A15E-789E3070F145}"/>
              </a:ext>
            </a:extLst>
          </p:cNvPr>
          <p:cNvCxnSpPr>
            <a:cxnSpLocks/>
          </p:cNvCxnSpPr>
          <p:nvPr/>
        </p:nvCxnSpPr>
        <p:spPr>
          <a:xfrm>
            <a:off x="9908669" y="2084033"/>
            <a:ext cx="18736" cy="1192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CEDF096D-F528-4034-B102-230385CF0EB3}"/>
              </a:ext>
            </a:extLst>
          </p:cNvPr>
          <p:cNvCxnSpPr>
            <a:cxnSpLocks/>
          </p:cNvCxnSpPr>
          <p:nvPr/>
        </p:nvCxnSpPr>
        <p:spPr>
          <a:xfrm flipH="1">
            <a:off x="9958808" y="4065001"/>
            <a:ext cx="1" cy="5537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51" name="Picture 250">
            <a:extLst>
              <a:ext uri="{FF2B5EF4-FFF2-40B4-BE49-F238E27FC236}">
                <a16:creationId xmlns:a16="http://schemas.microsoft.com/office/drawing/2014/main" id="{D1C37BF3-F59B-4E93-B6D6-1914AF6E46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512789" y="677825"/>
            <a:ext cx="891853" cy="602041"/>
          </a:xfrm>
          <a:prstGeom prst="rect">
            <a:avLst/>
          </a:prstGeom>
        </p:spPr>
      </p:pic>
      <p:sp>
        <p:nvSpPr>
          <p:cNvPr id="252" name="TextBox 251">
            <a:extLst>
              <a:ext uri="{FF2B5EF4-FFF2-40B4-BE49-F238E27FC236}">
                <a16:creationId xmlns:a16="http://schemas.microsoft.com/office/drawing/2014/main" id="{697B410C-686A-44AC-ADA1-0D8297E99272}"/>
              </a:ext>
            </a:extLst>
          </p:cNvPr>
          <p:cNvSpPr txBox="1"/>
          <p:nvPr/>
        </p:nvSpPr>
        <p:spPr>
          <a:xfrm>
            <a:off x="5544148" y="1209774"/>
            <a:ext cx="824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Account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F2E803F6-A0C5-488A-9D6E-46EB398309CF}"/>
              </a:ext>
            </a:extLst>
          </p:cNvPr>
          <p:cNvSpPr txBox="1"/>
          <p:nvPr/>
        </p:nvSpPr>
        <p:spPr>
          <a:xfrm>
            <a:off x="6665540" y="1233939"/>
            <a:ext cx="1488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Container Registry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E1C348DA-E7EA-417D-BC07-D11E96C560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34282" y="4093430"/>
            <a:ext cx="57194" cy="2030029"/>
          </a:xfrm>
          <a:prstGeom prst="bentConnector3">
            <a:avLst>
              <a:gd name="adj1" fmla="val -808527"/>
            </a:avLst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AB72A967-5FCB-4A2B-B086-CAC5E349FA0D}"/>
              </a:ext>
            </a:extLst>
          </p:cNvPr>
          <p:cNvSpPr txBox="1"/>
          <p:nvPr/>
        </p:nvSpPr>
        <p:spPr>
          <a:xfrm>
            <a:off x="9318725" y="1387828"/>
            <a:ext cx="11798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Kubernetes Service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7" name="Picture 256">
            <a:extLst>
              <a:ext uri="{FF2B5EF4-FFF2-40B4-BE49-F238E27FC236}">
                <a16:creationId xmlns:a16="http://schemas.microsoft.com/office/drawing/2014/main" id="{5C604600-F32D-4FDA-8C66-7B209EA08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63978" y="726238"/>
            <a:ext cx="700159" cy="661590"/>
          </a:xfrm>
          <a:prstGeom prst="rect">
            <a:avLst/>
          </a:prstGeom>
        </p:spPr>
      </p:pic>
      <p:grpSp>
        <p:nvGrpSpPr>
          <p:cNvPr id="258" name="Group 257">
            <a:extLst>
              <a:ext uri="{FF2B5EF4-FFF2-40B4-BE49-F238E27FC236}">
                <a16:creationId xmlns:a16="http://schemas.microsoft.com/office/drawing/2014/main" id="{21577841-310F-43C4-B48C-CA3D5B25D331}"/>
              </a:ext>
            </a:extLst>
          </p:cNvPr>
          <p:cNvGrpSpPr/>
          <p:nvPr/>
        </p:nvGrpSpPr>
        <p:grpSpPr>
          <a:xfrm>
            <a:off x="9427808" y="613282"/>
            <a:ext cx="960151" cy="857400"/>
            <a:chOff x="3769693" y="4298001"/>
            <a:chExt cx="1387455" cy="1247983"/>
          </a:xfrm>
        </p:grpSpPr>
        <p:pic>
          <p:nvPicPr>
            <p:cNvPr id="259" name="Graphic 258" descr="Box">
              <a:extLst>
                <a:ext uri="{FF2B5EF4-FFF2-40B4-BE49-F238E27FC236}">
                  <a16:creationId xmlns:a16="http://schemas.microsoft.com/office/drawing/2014/main" id="{C057C737-D83C-4488-92E6-6CA355F29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405952" y="4299526"/>
              <a:ext cx="542477" cy="542477"/>
            </a:xfrm>
            <a:prstGeom prst="rect">
              <a:avLst/>
            </a:prstGeom>
          </p:spPr>
        </p:pic>
        <p:pic>
          <p:nvPicPr>
            <p:cNvPr id="260" name="Graphic 259" descr="Box">
              <a:extLst>
                <a:ext uri="{FF2B5EF4-FFF2-40B4-BE49-F238E27FC236}">
                  <a16:creationId xmlns:a16="http://schemas.microsoft.com/office/drawing/2014/main" id="{4D408249-18E8-460D-B8E2-EF97D9A56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984600" y="4298001"/>
              <a:ext cx="542477" cy="542477"/>
            </a:xfrm>
            <a:prstGeom prst="rect">
              <a:avLst/>
            </a:prstGeom>
          </p:spPr>
        </p:pic>
        <p:pic>
          <p:nvPicPr>
            <p:cNvPr id="261" name="Graphic 260" descr="Box">
              <a:extLst>
                <a:ext uri="{FF2B5EF4-FFF2-40B4-BE49-F238E27FC236}">
                  <a16:creationId xmlns:a16="http://schemas.microsoft.com/office/drawing/2014/main" id="{129A1628-A4ED-4D93-BF16-01D1068BA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193319" y="4647935"/>
              <a:ext cx="542477" cy="542477"/>
            </a:xfrm>
            <a:prstGeom prst="rect">
              <a:avLst/>
            </a:prstGeom>
          </p:spPr>
        </p:pic>
        <p:pic>
          <p:nvPicPr>
            <p:cNvPr id="262" name="Graphic 261" descr="Box">
              <a:extLst>
                <a:ext uri="{FF2B5EF4-FFF2-40B4-BE49-F238E27FC236}">
                  <a16:creationId xmlns:a16="http://schemas.microsoft.com/office/drawing/2014/main" id="{284CD84D-3AC9-42E7-BF15-0066442E5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14671" y="4647935"/>
              <a:ext cx="542477" cy="542477"/>
            </a:xfrm>
            <a:prstGeom prst="rect">
              <a:avLst/>
            </a:prstGeom>
          </p:spPr>
        </p:pic>
        <p:pic>
          <p:nvPicPr>
            <p:cNvPr id="263" name="Graphic 262" descr="Box">
              <a:extLst>
                <a:ext uri="{FF2B5EF4-FFF2-40B4-BE49-F238E27FC236}">
                  <a16:creationId xmlns:a16="http://schemas.microsoft.com/office/drawing/2014/main" id="{FD52BB7A-8A59-4048-9232-6FA91DD3D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405545" y="5003507"/>
              <a:ext cx="542477" cy="542477"/>
            </a:xfrm>
            <a:prstGeom prst="rect">
              <a:avLst/>
            </a:prstGeom>
          </p:spPr>
        </p:pic>
        <p:pic>
          <p:nvPicPr>
            <p:cNvPr id="264" name="Graphic 263" descr="Box">
              <a:extLst>
                <a:ext uri="{FF2B5EF4-FFF2-40B4-BE49-F238E27FC236}">
                  <a16:creationId xmlns:a16="http://schemas.microsoft.com/office/drawing/2014/main" id="{7AD80BBA-4265-44AC-9BAD-2A71885D1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69693" y="4648566"/>
              <a:ext cx="542477" cy="542477"/>
            </a:xfrm>
            <a:prstGeom prst="rect">
              <a:avLst/>
            </a:prstGeom>
          </p:spPr>
        </p:pic>
        <p:pic>
          <p:nvPicPr>
            <p:cNvPr id="265" name="Graphic 264" descr="Box">
              <a:extLst>
                <a:ext uri="{FF2B5EF4-FFF2-40B4-BE49-F238E27FC236}">
                  <a16:creationId xmlns:a16="http://schemas.microsoft.com/office/drawing/2014/main" id="{125D285D-08C9-4D2D-B11D-5D33B0C22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980051" y="4998958"/>
              <a:ext cx="542477" cy="542477"/>
            </a:xfrm>
            <a:prstGeom prst="rect">
              <a:avLst/>
            </a:prstGeom>
          </p:spPr>
        </p:pic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DA510514-F81B-444A-BF99-6A72663AA932}"/>
              </a:ext>
            </a:extLst>
          </p:cNvPr>
          <p:cNvGrpSpPr/>
          <p:nvPr/>
        </p:nvGrpSpPr>
        <p:grpSpPr>
          <a:xfrm>
            <a:off x="6785057" y="3187670"/>
            <a:ext cx="1290249" cy="830997"/>
            <a:chOff x="4899193" y="2900093"/>
            <a:chExt cx="1290249" cy="830997"/>
          </a:xfrm>
        </p:grpSpPr>
        <p:pic>
          <p:nvPicPr>
            <p:cNvPr id="267" name="Picture 266">
              <a:extLst>
                <a:ext uri="{FF2B5EF4-FFF2-40B4-BE49-F238E27FC236}">
                  <a16:creationId xmlns:a16="http://schemas.microsoft.com/office/drawing/2014/main" id="{A0C978E8-0C22-473C-9321-CE1CD8B8F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1"/>
                </a:ext>
              </a:extLst>
            </a:blip>
            <a:stretch>
              <a:fillRect/>
            </a:stretch>
          </p:blipFill>
          <p:spPr>
            <a:xfrm>
              <a:off x="5170815" y="2900093"/>
              <a:ext cx="706469" cy="706469"/>
            </a:xfrm>
            <a:prstGeom prst="rect">
              <a:avLst/>
            </a:prstGeom>
          </p:spPr>
        </p:pic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CF251F05-9E99-4D30-9034-8BBC0A1A0086}"/>
                </a:ext>
              </a:extLst>
            </p:cNvPr>
            <p:cNvSpPr txBox="1"/>
            <p:nvPr/>
          </p:nvSpPr>
          <p:spPr>
            <a:xfrm>
              <a:off x="4899193" y="3423313"/>
              <a:ext cx="1290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Docker Image</a:t>
              </a:r>
              <a:endPara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6477DE5C-CE5E-4AA9-A6B5-6A2C405326B3}"/>
              </a:ext>
            </a:extLst>
          </p:cNvPr>
          <p:cNvGrpSpPr/>
          <p:nvPr/>
        </p:nvGrpSpPr>
        <p:grpSpPr>
          <a:xfrm>
            <a:off x="9419003" y="3318706"/>
            <a:ext cx="1079611" cy="746296"/>
            <a:chOff x="6767018" y="3011908"/>
            <a:chExt cx="1079611" cy="746296"/>
          </a:xfrm>
        </p:grpSpPr>
        <p:pic>
          <p:nvPicPr>
            <p:cNvPr id="270" name="Picture 269">
              <a:extLst>
                <a:ext uri="{FF2B5EF4-FFF2-40B4-BE49-F238E27FC236}">
                  <a16:creationId xmlns:a16="http://schemas.microsoft.com/office/drawing/2014/main" id="{0C6D1A89-DDCE-4DE6-BD3A-CFFA26F75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3"/>
                </a:ext>
              </a:extLst>
            </a:blip>
            <a:stretch>
              <a:fillRect/>
            </a:stretch>
          </p:blipFill>
          <p:spPr>
            <a:xfrm>
              <a:off x="7026716" y="3011908"/>
              <a:ext cx="497409" cy="482837"/>
            </a:xfrm>
            <a:prstGeom prst="rect">
              <a:avLst/>
            </a:prstGeom>
          </p:spPr>
        </p:pic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B9E083CD-46BF-45A5-8584-F37910C548E4}"/>
                </a:ext>
              </a:extLst>
            </p:cNvPr>
            <p:cNvSpPr txBox="1"/>
            <p:nvPr/>
          </p:nvSpPr>
          <p:spPr>
            <a:xfrm>
              <a:off x="6767018" y="3450427"/>
              <a:ext cx="1079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Kubernetes</a:t>
              </a:r>
              <a:endPara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87E06C34-D3A8-4910-B515-0D8553C74174}"/>
              </a:ext>
            </a:extLst>
          </p:cNvPr>
          <p:cNvCxnSpPr>
            <a:cxnSpLocks/>
          </p:cNvCxnSpPr>
          <p:nvPr/>
        </p:nvCxnSpPr>
        <p:spPr>
          <a:xfrm flipV="1">
            <a:off x="7409914" y="1798776"/>
            <a:ext cx="4143" cy="1420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46E6F6C9-9348-4C42-8226-F08C5D351BDB}"/>
              </a:ext>
            </a:extLst>
          </p:cNvPr>
          <p:cNvCxnSpPr>
            <a:cxnSpLocks/>
          </p:cNvCxnSpPr>
          <p:nvPr/>
        </p:nvCxnSpPr>
        <p:spPr>
          <a:xfrm flipV="1">
            <a:off x="7764138" y="1040479"/>
            <a:ext cx="1663671" cy="16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41A9FF34-359E-4DEE-A319-69F19753A55E}"/>
              </a:ext>
            </a:extLst>
          </p:cNvPr>
          <p:cNvCxnSpPr>
            <a:cxnSpLocks/>
          </p:cNvCxnSpPr>
          <p:nvPr/>
        </p:nvCxnSpPr>
        <p:spPr>
          <a:xfrm>
            <a:off x="9908670" y="2084034"/>
            <a:ext cx="18736" cy="1192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F8DC4857-135F-4503-8874-EF4B97C80A34}"/>
              </a:ext>
            </a:extLst>
          </p:cNvPr>
          <p:cNvSpPr txBox="1"/>
          <p:nvPr/>
        </p:nvSpPr>
        <p:spPr>
          <a:xfrm>
            <a:off x="6665541" y="1233940"/>
            <a:ext cx="1488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Container Registry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7" name="Picture 276">
            <a:extLst>
              <a:ext uri="{FF2B5EF4-FFF2-40B4-BE49-F238E27FC236}">
                <a16:creationId xmlns:a16="http://schemas.microsoft.com/office/drawing/2014/main" id="{4A168821-B916-42C7-ACEA-00A3C51E469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9"/>
              </a:ext>
            </a:extLst>
          </a:blip>
          <a:stretch>
            <a:fillRect/>
          </a:stretch>
        </p:blipFill>
        <p:spPr>
          <a:xfrm>
            <a:off x="959684" y="1817931"/>
            <a:ext cx="1125318" cy="693038"/>
          </a:xfrm>
          <a:prstGeom prst="rect">
            <a:avLst/>
          </a:prstGeom>
        </p:spPr>
      </p:pic>
      <p:pic>
        <p:nvPicPr>
          <p:cNvPr id="282" name="Picture 281">
            <a:extLst>
              <a:ext uri="{FF2B5EF4-FFF2-40B4-BE49-F238E27FC236}">
                <a16:creationId xmlns:a16="http://schemas.microsoft.com/office/drawing/2014/main" id="{C76300A1-4ECA-425C-840B-B348DB9A96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1246407" y="799629"/>
            <a:ext cx="589905" cy="597103"/>
          </a:xfrm>
          <a:prstGeom prst="rect">
            <a:avLst/>
          </a:prstGeom>
        </p:spPr>
      </p:pic>
      <p:sp>
        <p:nvSpPr>
          <p:cNvPr id="283" name="TextBox 282">
            <a:extLst>
              <a:ext uri="{FF2B5EF4-FFF2-40B4-BE49-F238E27FC236}">
                <a16:creationId xmlns:a16="http://schemas.microsoft.com/office/drawing/2014/main" id="{87570248-9723-4CD6-832E-81AE7D36D41C}"/>
              </a:ext>
            </a:extLst>
          </p:cNvPr>
          <p:cNvSpPr txBox="1"/>
          <p:nvPr/>
        </p:nvSpPr>
        <p:spPr>
          <a:xfrm>
            <a:off x="1040679" y="1396732"/>
            <a:ext cx="1001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Terraform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7BB67F5B-75D5-4FD7-930C-8F0EF5424CFF}"/>
              </a:ext>
            </a:extLst>
          </p:cNvPr>
          <p:cNvSpPr/>
          <p:nvPr/>
        </p:nvSpPr>
        <p:spPr>
          <a:xfrm>
            <a:off x="510643" y="535499"/>
            <a:ext cx="2103505" cy="2386999"/>
          </a:xfrm>
          <a:prstGeom prst="rect">
            <a:avLst/>
          </a:prstGeom>
          <a:noFill/>
          <a:ln>
            <a:solidFill>
              <a:schemeClr val="accent5"/>
            </a:solidFill>
            <a:prstDash val="lg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2B9377B7-5D8B-4475-A10A-F099192045D1}"/>
              </a:ext>
            </a:extLst>
          </p:cNvPr>
          <p:cNvGrpSpPr/>
          <p:nvPr/>
        </p:nvGrpSpPr>
        <p:grpSpPr>
          <a:xfrm>
            <a:off x="10483495" y="5137039"/>
            <a:ext cx="988789" cy="906041"/>
            <a:chOff x="8425225" y="2126770"/>
            <a:chExt cx="988789" cy="906041"/>
          </a:xfrm>
        </p:grpSpPr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605B6E69-D6E7-4F32-A474-B9E536FB084A}"/>
                </a:ext>
              </a:extLst>
            </p:cNvPr>
            <p:cNvSpPr txBox="1"/>
            <p:nvPr/>
          </p:nvSpPr>
          <p:spPr>
            <a:xfrm>
              <a:off x="8560360" y="2725034"/>
              <a:ext cx="7272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HPA</a:t>
              </a:r>
            </a:p>
          </p:txBody>
        </p:sp>
        <p:pic>
          <p:nvPicPr>
            <p:cNvPr id="289" name="Picture 288">
              <a:extLst>
                <a:ext uri="{FF2B5EF4-FFF2-40B4-BE49-F238E27FC236}">
                  <a16:creationId xmlns:a16="http://schemas.microsoft.com/office/drawing/2014/main" id="{82BAC765-6B1A-45C4-9B33-1BE7BF69AC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9"/>
                </a:ext>
              </a:extLst>
            </a:blip>
            <a:srcRect b="11026"/>
            <a:stretch/>
          </p:blipFill>
          <p:spPr>
            <a:xfrm>
              <a:off x="8425225" y="2126770"/>
              <a:ext cx="988789" cy="659827"/>
            </a:xfrm>
            <a:prstGeom prst="rect">
              <a:avLst/>
            </a:prstGeom>
          </p:spPr>
        </p:pic>
      </p:grpSp>
      <p:pic>
        <p:nvPicPr>
          <p:cNvPr id="290" name="Picture 289">
            <a:extLst>
              <a:ext uri="{FF2B5EF4-FFF2-40B4-BE49-F238E27FC236}">
                <a16:creationId xmlns:a16="http://schemas.microsoft.com/office/drawing/2014/main" id="{17439D73-56C1-4B78-95D9-BC992B30D6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512788" y="677824"/>
            <a:ext cx="891853" cy="602041"/>
          </a:xfrm>
          <a:prstGeom prst="rect">
            <a:avLst/>
          </a:prstGeom>
        </p:spPr>
      </p:pic>
      <p:sp>
        <p:nvSpPr>
          <p:cNvPr id="291" name="TextBox 290">
            <a:extLst>
              <a:ext uri="{FF2B5EF4-FFF2-40B4-BE49-F238E27FC236}">
                <a16:creationId xmlns:a16="http://schemas.microsoft.com/office/drawing/2014/main" id="{59C38051-C9EB-4DFE-A3D6-8C48C4DB91C4}"/>
              </a:ext>
            </a:extLst>
          </p:cNvPr>
          <p:cNvSpPr txBox="1"/>
          <p:nvPr/>
        </p:nvSpPr>
        <p:spPr>
          <a:xfrm>
            <a:off x="5544147" y="1209773"/>
            <a:ext cx="824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Account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2" name="Picture 291">
            <a:extLst>
              <a:ext uri="{FF2B5EF4-FFF2-40B4-BE49-F238E27FC236}">
                <a16:creationId xmlns:a16="http://schemas.microsoft.com/office/drawing/2014/main" id="{102109DA-9CF3-47E8-8AD5-63DDE77DC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63977" y="726237"/>
            <a:ext cx="700159" cy="661590"/>
          </a:xfrm>
          <a:prstGeom prst="rect">
            <a:avLst/>
          </a:prstGeom>
        </p:spPr>
      </p:pic>
      <p:sp>
        <p:nvSpPr>
          <p:cNvPr id="293" name="TextBox 292">
            <a:extLst>
              <a:ext uri="{FF2B5EF4-FFF2-40B4-BE49-F238E27FC236}">
                <a16:creationId xmlns:a16="http://schemas.microsoft.com/office/drawing/2014/main" id="{CD21D2B0-F118-46F8-87C3-3FF7DBC48501}"/>
              </a:ext>
            </a:extLst>
          </p:cNvPr>
          <p:cNvSpPr txBox="1"/>
          <p:nvPr/>
        </p:nvSpPr>
        <p:spPr>
          <a:xfrm>
            <a:off x="6665540" y="1233939"/>
            <a:ext cx="1488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Container Registry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60529BB4-E95E-44F5-AFFF-CEAC830D336A}"/>
              </a:ext>
            </a:extLst>
          </p:cNvPr>
          <p:cNvGrpSpPr/>
          <p:nvPr/>
        </p:nvGrpSpPr>
        <p:grpSpPr>
          <a:xfrm>
            <a:off x="10483494" y="5137038"/>
            <a:ext cx="988789" cy="906041"/>
            <a:chOff x="8425225" y="2126770"/>
            <a:chExt cx="988789" cy="906041"/>
          </a:xfrm>
        </p:grpSpPr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05750CAF-67F2-45E0-84DA-D537013AA09F}"/>
                </a:ext>
              </a:extLst>
            </p:cNvPr>
            <p:cNvSpPr txBox="1"/>
            <p:nvPr/>
          </p:nvSpPr>
          <p:spPr>
            <a:xfrm>
              <a:off x="8560360" y="2725034"/>
              <a:ext cx="7272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HPA</a:t>
              </a:r>
            </a:p>
          </p:txBody>
        </p:sp>
        <p:pic>
          <p:nvPicPr>
            <p:cNvPr id="296" name="Picture 295">
              <a:extLst>
                <a:ext uri="{FF2B5EF4-FFF2-40B4-BE49-F238E27FC236}">
                  <a16:creationId xmlns:a16="http://schemas.microsoft.com/office/drawing/2014/main" id="{39BEAABC-6736-47EE-BE5D-4EE131DFEE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9"/>
                </a:ext>
              </a:extLst>
            </a:blip>
            <a:srcRect b="11026"/>
            <a:stretch/>
          </p:blipFill>
          <p:spPr>
            <a:xfrm>
              <a:off x="8425225" y="2126770"/>
              <a:ext cx="988789" cy="659827"/>
            </a:xfrm>
            <a:prstGeom prst="rect">
              <a:avLst/>
            </a:prstGeom>
          </p:spPr>
        </p:pic>
      </p:grpSp>
      <p:pic>
        <p:nvPicPr>
          <p:cNvPr id="297" name="Picture 296">
            <a:extLst>
              <a:ext uri="{FF2B5EF4-FFF2-40B4-BE49-F238E27FC236}">
                <a16:creationId xmlns:a16="http://schemas.microsoft.com/office/drawing/2014/main" id="{8E40C1E5-F537-473F-B304-50E2A4F790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512787" y="677823"/>
            <a:ext cx="891853" cy="602041"/>
          </a:xfrm>
          <a:prstGeom prst="rect">
            <a:avLst/>
          </a:prstGeom>
        </p:spPr>
      </p:pic>
      <p:sp>
        <p:nvSpPr>
          <p:cNvPr id="298" name="TextBox 297">
            <a:extLst>
              <a:ext uri="{FF2B5EF4-FFF2-40B4-BE49-F238E27FC236}">
                <a16:creationId xmlns:a16="http://schemas.microsoft.com/office/drawing/2014/main" id="{7600BE32-2A58-4DB2-AEFE-99F0B11B2667}"/>
              </a:ext>
            </a:extLst>
          </p:cNvPr>
          <p:cNvSpPr txBox="1"/>
          <p:nvPr/>
        </p:nvSpPr>
        <p:spPr>
          <a:xfrm>
            <a:off x="5544146" y="1209772"/>
            <a:ext cx="824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Account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9" name="Picture 298">
            <a:extLst>
              <a:ext uri="{FF2B5EF4-FFF2-40B4-BE49-F238E27FC236}">
                <a16:creationId xmlns:a16="http://schemas.microsoft.com/office/drawing/2014/main" id="{B61848EE-0F07-4CEB-A1DC-D692A8427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63976" y="726236"/>
            <a:ext cx="700159" cy="661590"/>
          </a:xfrm>
          <a:prstGeom prst="rect">
            <a:avLst/>
          </a:prstGeom>
        </p:spPr>
      </p:pic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83954284-FDDF-4E8F-8ED8-F2F85918B463}"/>
              </a:ext>
            </a:extLst>
          </p:cNvPr>
          <p:cNvCxnSpPr>
            <a:cxnSpLocks/>
          </p:cNvCxnSpPr>
          <p:nvPr/>
        </p:nvCxnSpPr>
        <p:spPr>
          <a:xfrm flipH="1">
            <a:off x="9958809" y="4065002"/>
            <a:ext cx="1" cy="5537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DE4A56E8-FDB0-489D-B8D9-51D279141A83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34283" y="4093431"/>
            <a:ext cx="57194" cy="2030029"/>
          </a:xfrm>
          <a:prstGeom prst="bentConnector3">
            <a:avLst>
              <a:gd name="adj1" fmla="val -808527"/>
            </a:avLst>
          </a:prstGeom>
          <a:ln>
            <a:headEnd type="triangle"/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1FF878C7-AE0C-438B-B429-2ACC6F647C37}"/>
              </a:ext>
            </a:extLst>
          </p:cNvPr>
          <p:cNvSpPr txBox="1"/>
          <p:nvPr/>
        </p:nvSpPr>
        <p:spPr>
          <a:xfrm>
            <a:off x="9318726" y="1387829"/>
            <a:ext cx="11798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Kubernetes Service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3A6C55C5-F76B-46A0-97C6-47300D323619}"/>
              </a:ext>
            </a:extLst>
          </p:cNvPr>
          <p:cNvGrpSpPr/>
          <p:nvPr/>
        </p:nvGrpSpPr>
        <p:grpSpPr>
          <a:xfrm>
            <a:off x="9427809" y="613283"/>
            <a:ext cx="960151" cy="857400"/>
            <a:chOff x="3769693" y="4298001"/>
            <a:chExt cx="1387455" cy="1247983"/>
          </a:xfrm>
        </p:grpSpPr>
        <p:pic>
          <p:nvPicPr>
            <p:cNvPr id="306" name="Graphic 305" descr="Box">
              <a:extLst>
                <a:ext uri="{FF2B5EF4-FFF2-40B4-BE49-F238E27FC236}">
                  <a16:creationId xmlns:a16="http://schemas.microsoft.com/office/drawing/2014/main" id="{89162001-ABD5-46E2-8C5E-035B32D91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405952" y="4299526"/>
              <a:ext cx="542477" cy="542477"/>
            </a:xfrm>
            <a:prstGeom prst="rect">
              <a:avLst/>
            </a:prstGeom>
          </p:spPr>
        </p:pic>
        <p:pic>
          <p:nvPicPr>
            <p:cNvPr id="307" name="Graphic 306" descr="Box">
              <a:extLst>
                <a:ext uri="{FF2B5EF4-FFF2-40B4-BE49-F238E27FC236}">
                  <a16:creationId xmlns:a16="http://schemas.microsoft.com/office/drawing/2014/main" id="{79911A1B-6999-4092-8F13-AF405B89F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984600" y="4298001"/>
              <a:ext cx="542477" cy="542477"/>
            </a:xfrm>
            <a:prstGeom prst="rect">
              <a:avLst/>
            </a:prstGeom>
          </p:spPr>
        </p:pic>
        <p:pic>
          <p:nvPicPr>
            <p:cNvPr id="308" name="Graphic 307" descr="Box">
              <a:extLst>
                <a:ext uri="{FF2B5EF4-FFF2-40B4-BE49-F238E27FC236}">
                  <a16:creationId xmlns:a16="http://schemas.microsoft.com/office/drawing/2014/main" id="{0A25ED7F-CA5F-4FA0-AD0C-C531C5CC0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193319" y="4647935"/>
              <a:ext cx="542477" cy="542477"/>
            </a:xfrm>
            <a:prstGeom prst="rect">
              <a:avLst/>
            </a:prstGeom>
          </p:spPr>
        </p:pic>
        <p:pic>
          <p:nvPicPr>
            <p:cNvPr id="309" name="Graphic 308" descr="Box">
              <a:extLst>
                <a:ext uri="{FF2B5EF4-FFF2-40B4-BE49-F238E27FC236}">
                  <a16:creationId xmlns:a16="http://schemas.microsoft.com/office/drawing/2014/main" id="{3945F49C-3E19-4671-8127-F0CE9F351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14671" y="4647935"/>
              <a:ext cx="542477" cy="542477"/>
            </a:xfrm>
            <a:prstGeom prst="rect">
              <a:avLst/>
            </a:prstGeom>
          </p:spPr>
        </p:pic>
        <p:pic>
          <p:nvPicPr>
            <p:cNvPr id="310" name="Graphic 309" descr="Box">
              <a:extLst>
                <a:ext uri="{FF2B5EF4-FFF2-40B4-BE49-F238E27FC236}">
                  <a16:creationId xmlns:a16="http://schemas.microsoft.com/office/drawing/2014/main" id="{5F0310A1-DA92-4806-9BF6-446256B67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405545" y="5003507"/>
              <a:ext cx="542477" cy="542477"/>
            </a:xfrm>
            <a:prstGeom prst="rect">
              <a:avLst/>
            </a:prstGeom>
          </p:spPr>
        </p:pic>
        <p:pic>
          <p:nvPicPr>
            <p:cNvPr id="311" name="Graphic 310" descr="Box">
              <a:extLst>
                <a:ext uri="{FF2B5EF4-FFF2-40B4-BE49-F238E27FC236}">
                  <a16:creationId xmlns:a16="http://schemas.microsoft.com/office/drawing/2014/main" id="{BF80FF32-8541-45AC-9EE1-929093B23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69693" y="4648566"/>
              <a:ext cx="542477" cy="542477"/>
            </a:xfrm>
            <a:prstGeom prst="rect">
              <a:avLst/>
            </a:prstGeom>
          </p:spPr>
        </p:pic>
        <p:pic>
          <p:nvPicPr>
            <p:cNvPr id="312" name="Graphic 311" descr="Box">
              <a:extLst>
                <a:ext uri="{FF2B5EF4-FFF2-40B4-BE49-F238E27FC236}">
                  <a16:creationId xmlns:a16="http://schemas.microsoft.com/office/drawing/2014/main" id="{1D41FE30-ED1E-4E33-80C5-393A75D77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980051" y="4998958"/>
              <a:ext cx="542477" cy="542477"/>
            </a:xfrm>
            <a:prstGeom prst="rect">
              <a:avLst/>
            </a:prstGeom>
          </p:spPr>
        </p:pic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4AE2F42E-E08F-4309-81AA-B51FCC3DB86C}"/>
              </a:ext>
            </a:extLst>
          </p:cNvPr>
          <p:cNvGrpSpPr/>
          <p:nvPr/>
        </p:nvGrpSpPr>
        <p:grpSpPr>
          <a:xfrm>
            <a:off x="6785058" y="3187671"/>
            <a:ext cx="1290249" cy="830997"/>
            <a:chOff x="4899193" y="2900093"/>
            <a:chExt cx="1290249" cy="830997"/>
          </a:xfrm>
        </p:grpSpPr>
        <p:pic>
          <p:nvPicPr>
            <p:cNvPr id="314" name="Picture 313">
              <a:extLst>
                <a:ext uri="{FF2B5EF4-FFF2-40B4-BE49-F238E27FC236}">
                  <a16:creationId xmlns:a16="http://schemas.microsoft.com/office/drawing/2014/main" id="{67C5213F-8EAE-4551-9075-A88F29779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1"/>
                </a:ext>
              </a:extLst>
            </a:blip>
            <a:stretch>
              <a:fillRect/>
            </a:stretch>
          </p:blipFill>
          <p:spPr>
            <a:xfrm>
              <a:off x="5170815" y="2900093"/>
              <a:ext cx="706469" cy="706469"/>
            </a:xfrm>
            <a:prstGeom prst="rect">
              <a:avLst/>
            </a:prstGeom>
          </p:spPr>
        </p:pic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D875CAD4-C39E-4A27-9F0C-63FE7D772CAF}"/>
                </a:ext>
              </a:extLst>
            </p:cNvPr>
            <p:cNvSpPr txBox="1"/>
            <p:nvPr/>
          </p:nvSpPr>
          <p:spPr>
            <a:xfrm>
              <a:off x="4899193" y="3423313"/>
              <a:ext cx="12902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Docker Image</a:t>
              </a:r>
              <a:endPara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0502D0A5-500B-4D9D-993E-876A018C5041}"/>
              </a:ext>
            </a:extLst>
          </p:cNvPr>
          <p:cNvGrpSpPr/>
          <p:nvPr/>
        </p:nvGrpSpPr>
        <p:grpSpPr>
          <a:xfrm>
            <a:off x="9419004" y="3318707"/>
            <a:ext cx="1079611" cy="746296"/>
            <a:chOff x="6767018" y="3011908"/>
            <a:chExt cx="1079611" cy="746296"/>
          </a:xfrm>
        </p:grpSpPr>
        <p:pic>
          <p:nvPicPr>
            <p:cNvPr id="317" name="Picture 316">
              <a:extLst>
                <a:ext uri="{FF2B5EF4-FFF2-40B4-BE49-F238E27FC236}">
                  <a16:creationId xmlns:a16="http://schemas.microsoft.com/office/drawing/2014/main" id="{57B21082-5488-44B7-BA42-F73D12D02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23"/>
                </a:ext>
              </a:extLst>
            </a:blip>
            <a:stretch>
              <a:fillRect/>
            </a:stretch>
          </p:blipFill>
          <p:spPr>
            <a:xfrm>
              <a:off x="7026716" y="3011908"/>
              <a:ext cx="497409" cy="482837"/>
            </a:xfrm>
            <a:prstGeom prst="rect">
              <a:avLst/>
            </a:prstGeom>
          </p:spPr>
        </p:pic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E662920D-0686-4A9D-B732-AA2049460628}"/>
                </a:ext>
              </a:extLst>
            </p:cNvPr>
            <p:cNvSpPr txBox="1"/>
            <p:nvPr/>
          </p:nvSpPr>
          <p:spPr>
            <a:xfrm>
              <a:off x="6767018" y="3450427"/>
              <a:ext cx="10796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Kubernetes</a:t>
              </a:r>
              <a:endPara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573B2916-0C12-49DF-A022-1E54708BBBED}"/>
              </a:ext>
            </a:extLst>
          </p:cNvPr>
          <p:cNvCxnSpPr>
            <a:cxnSpLocks/>
          </p:cNvCxnSpPr>
          <p:nvPr/>
        </p:nvCxnSpPr>
        <p:spPr>
          <a:xfrm flipV="1">
            <a:off x="7409915" y="1798777"/>
            <a:ext cx="4143" cy="14200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60081644-21BE-46E7-A431-D3D7555F4736}"/>
              </a:ext>
            </a:extLst>
          </p:cNvPr>
          <p:cNvCxnSpPr>
            <a:cxnSpLocks/>
          </p:cNvCxnSpPr>
          <p:nvPr/>
        </p:nvCxnSpPr>
        <p:spPr>
          <a:xfrm flipV="1">
            <a:off x="7764139" y="1040480"/>
            <a:ext cx="1663671" cy="165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1BD0CDA4-B1BA-4064-872E-40784394371C}"/>
              </a:ext>
            </a:extLst>
          </p:cNvPr>
          <p:cNvCxnSpPr>
            <a:cxnSpLocks/>
          </p:cNvCxnSpPr>
          <p:nvPr/>
        </p:nvCxnSpPr>
        <p:spPr>
          <a:xfrm>
            <a:off x="9908671" y="2084035"/>
            <a:ext cx="18736" cy="1192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2" name="TextBox 321">
            <a:extLst>
              <a:ext uri="{FF2B5EF4-FFF2-40B4-BE49-F238E27FC236}">
                <a16:creationId xmlns:a16="http://schemas.microsoft.com/office/drawing/2014/main" id="{6F17F3F2-06A3-49B5-B0CA-156D536EE48D}"/>
              </a:ext>
            </a:extLst>
          </p:cNvPr>
          <p:cNvSpPr txBox="1"/>
          <p:nvPr/>
        </p:nvSpPr>
        <p:spPr>
          <a:xfrm>
            <a:off x="6665541" y="1233940"/>
            <a:ext cx="1488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Container Registry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B5285372-B011-4B88-849C-43F347882B26}"/>
              </a:ext>
            </a:extLst>
          </p:cNvPr>
          <p:cNvGrpSpPr/>
          <p:nvPr/>
        </p:nvGrpSpPr>
        <p:grpSpPr>
          <a:xfrm>
            <a:off x="10483495" y="5137039"/>
            <a:ext cx="988789" cy="906041"/>
            <a:chOff x="8425225" y="2126770"/>
            <a:chExt cx="988789" cy="906041"/>
          </a:xfrm>
        </p:grpSpPr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CD1ABA2B-8E84-41D1-9187-657A59A40105}"/>
                </a:ext>
              </a:extLst>
            </p:cNvPr>
            <p:cNvSpPr txBox="1"/>
            <p:nvPr/>
          </p:nvSpPr>
          <p:spPr>
            <a:xfrm>
              <a:off x="8560360" y="2725034"/>
              <a:ext cx="7272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HPA</a:t>
              </a:r>
            </a:p>
          </p:txBody>
        </p:sp>
        <p:pic>
          <p:nvPicPr>
            <p:cNvPr id="325" name="Picture 324">
              <a:extLst>
                <a:ext uri="{FF2B5EF4-FFF2-40B4-BE49-F238E27FC236}">
                  <a16:creationId xmlns:a16="http://schemas.microsoft.com/office/drawing/2014/main" id="{964E22ED-FB29-4F11-88C2-3A1C52B123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9"/>
                </a:ext>
              </a:extLst>
            </a:blip>
            <a:srcRect b="11026"/>
            <a:stretch/>
          </p:blipFill>
          <p:spPr>
            <a:xfrm>
              <a:off x="8425225" y="2126770"/>
              <a:ext cx="988789" cy="659827"/>
            </a:xfrm>
            <a:prstGeom prst="rect">
              <a:avLst/>
            </a:prstGeom>
          </p:spPr>
        </p:pic>
      </p:grpSp>
      <p:pic>
        <p:nvPicPr>
          <p:cNvPr id="326" name="Picture 325">
            <a:extLst>
              <a:ext uri="{FF2B5EF4-FFF2-40B4-BE49-F238E27FC236}">
                <a16:creationId xmlns:a16="http://schemas.microsoft.com/office/drawing/2014/main" id="{6B7288C9-4165-431E-8C0F-5475B12F6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496413" y="684957"/>
            <a:ext cx="891853" cy="602041"/>
          </a:xfrm>
          <a:prstGeom prst="rect">
            <a:avLst/>
          </a:prstGeom>
        </p:spPr>
      </p:pic>
      <p:sp>
        <p:nvSpPr>
          <p:cNvPr id="327" name="TextBox 326">
            <a:extLst>
              <a:ext uri="{FF2B5EF4-FFF2-40B4-BE49-F238E27FC236}">
                <a16:creationId xmlns:a16="http://schemas.microsoft.com/office/drawing/2014/main" id="{14C2F223-F5BA-47C0-BBE7-82BB86E05440}"/>
              </a:ext>
            </a:extLst>
          </p:cNvPr>
          <p:cNvSpPr txBox="1"/>
          <p:nvPr/>
        </p:nvSpPr>
        <p:spPr>
          <a:xfrm>
            <a:off x="5544147" y="1209773"/>
            <a:ext cx="824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Account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8" name="Picture 327">
            <a:extLst>
              <a:ext uri="{FF2B5EF4-FFF2-40B4-BE49-F238E27FC236}">
                <a16:creationId xmlns:a16="http://schemas.microsoft.com/office/drawing/2014/main" id="{27909E94-DE82-466B-BFE2-8A5495AF4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63977" y="726237"/>
            <a:ext cx="700159" cy="661590"/>
          </a:xfrm>
          <a:prstGeom prst="rect">
            <a:avLst/>
          </a:prstGeom>
        </p:spPr>
      </p:pic>
      <p:cxnSp>
        <p:nvCxnSpPr>
          <p:cNvPr id="382" name="Connector: Elbow 381">
            <a:extLst>
              <a:ext uri="{FF2B5EF4-FFF2-40B4-BE49-F238E27FC236}">
                <a16:creationId xmlns:a16="http://schemas.microsoft.com/office/drawing/2014/main" id="{50B06F17-9C9F-40D1-98EC-3E6836E5300E}"/>
              </a:ext>
            </a:extLst>
          </p:cNvPr>
          <p:cNvCxnSpPr>
            <a:cxnSpLocks/>
            <a:stCxn id="306" idx="0"/>
            <a:endCxn id="282" idx="0"/>
          </p:cNvCxnSpPr>
          <p:nvPr/>
        </p:nvCxnSpPr>
        <p:spPr>
          <a:xfrm rot="16200000" flipH="1" flipV="1">
            <a:off x="5705941" y="-3550250"/>
            <a:ext cx="185298" cy="8514459"/>
          </a:xfrm>
          <a:prstGeom prst="bentConnector3">
            <a:avLst>
              <a:gd name="adj1" fmla="val -123369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46F69C72-4DE1-487F-A353-D850AC18795E}"/>
              </a:ext>
            </a:extLst>
          </p:cNvPr>
          <p:cNvCxnSpPr>
            <a:cxnSpLocks/>
          </p:cNvCxnSpPr>
          <p:nvPr/>
        </p:nvCxnSpPr>
        <p:spPr>
          <a:xfrm>
            <a:off x="1829983" y="1929205"/>
            <a:ext cx="17759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35AB1CB9-EA50-46C7-A649-08623B31226C}"/>
              </a:ext>
            </a:extLst>
          </p:cNvPr>
          <p:cNvCxnSpPr/>
          <p:nvPr/>
        </p:nvCxnSpPr>
        <p:spPr>
          <a:xfrm>
            <a:off x="4278669" y="3225631"/>
            <a:ext cx="1983659" cy="231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1" name="TextBox 390">
            <a:extLst>
              <a:ext uri="{FF2B5EF4-FFF2-40B4-BE49-F238E27FC236}">
                <a16:creationId xmlns:a16="http://schemas.microsoft.com/office/drawing/2014/main" id="{4ADCC867-B186-48CB-85FA-635E9D72E843}"/>
              </a:ext>
            </a:extLst>
          </p:cNvPr>
          <p:cNvSpPr txBox="1"/>
          <p:nvPr/>
        </p:nvSpPr>
        <p:spPr>
          <a:xfrm>
            <a:off x="7762999" y="775229"/>
            <a:ext cx="1872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pull image and deploy</a:t>
            </a:r>
            <a:endParaRPr lang="en-IN" sz="1200" b="1" dirty="0">
              <a:solidFill>
                <a:srgbClr val="7030A0"/>
              </a:solidFill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8DBD739B-087D-4E78-B9CC-55D14079A0D5}"/>
              </a:ext>
            </a:extLst>
          </p:cNvPr>
          <p:cNvSpPr txBox="1"/>
          <p:nvPr/>
        </p:nvSpPr>
        <p:spPr>
          <a:xfrm>
            <a:off x="7409912" y="2323124"/>
            <a:ext cx="994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build/push</a:t>
            </a:r>
          </a:p>
          <a:p>
            <a:r>
              <a:rPr lang="en-IN" sz="1200" b="1" dirty="0">
                <a:solidFill>
                  <a:srgbClr val="7030A0"/>
                </a:solidFill>
              </a:rPr>
              <a:t>image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9C169DC4-AB33-4263-B6C5-B7133EA9D64D}"/>
              </a:ext>
            </a:extLst>
          </p:cNvPr>
          <p:cNvSpPr txBox="1"/>
          <p:nvPr/>
        </p:nvSpPr>
        <p:spPr>
          <a:xfrm>
            <a:off x="2104571" y="3915790"/>
            <a:ext cx="942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store</a:t>
            </a:r>
          </a:p>
          <a:p>
            <a:r>
              <a:rPr lang="en-US" sz="1200" b="1" dirty="0">
                <a:solidFill>
                  <a:srgbClr val="7030A0"/>
                </a:solidFill>
              </a:rPr>
              <a:t>secret</a:t>
            </a:r>
            <a:endParaRPr lang="en-IN" sz="1200" b="1" dirty="0">
              <a:solidFill>
                <a:srgbClr val="7030A0"/>
              </a:solidFill>
            </a:endParaRP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F0A463A1-7DFA-4E86-8FAD-B6B996A76ACE}"/>
              </a:ext>
            </a:extLst>
          </p:cNvPr>
          <p:cNvSpPr txBox="1"/>
          <p:nvPr/>
        </p:nvSpPr>
        <p:spPr>
          <a:xfrm>
            <a:off x="3105714" y="3471086"/>
            <a:ext cx="117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login as service principal</a:t>
            </a:r>
            <a:endParaRPr lang="en-IN" sz="1200" b="1" dirty="0">
              <a:solidFill>
                <a:srgbClr val="7030A0"/>
              </a:solidFill>
            </a:endParaRP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BEC63EB1-AD65-4F06-A48F-46B7C37CFE1B}"/>
              </a:ext>
            </a:extLst>
          </p:cNvPr>
          <p:cNvSpPr txBox="1"/>
          <p:nvPr/>
        </p:nvSpPr>
        <p:spPr>
          <a:xfrm>
            <a:off x="3105112" y="2481137"/>
            <a:ext cx="942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source code</a:t>
            </a:r>
          </a:p>
        </p:txBody>
      </p:sp>
      <p:cxnSp>
        <p:nvCxnSpPr>
          <p:cNvPr id="397" name="Connector: Elbow 396">
            <a:extLst>
              <a:ext uri="{FF2B5EF4-FFF2-40B4-BE49-F238E27FC236}">
                <a16:creationId xmlns:a16="http://schemas.microsoft.com/office/drawing/2014/main" id="{7AE38921-7926-4C71-9FF4-CF36904E021F}"/>
              </a:ext>
            </a:extLst>
          </p:cNvPr>
          <p:cNvCxnSpPr>
            <a:stCxn id="226" idx="2"/>
            <a:endCxn id="324" idx="2"/>
          </p:cNvCxnSpPr>
          <p:nvPr/>
        </p:nvCxnSpPr>
        <p:spPr>
          <a:xfrm rot="5400000" flipH="1" flipV="1">
            <a:off x="9965065" y="5025876"/>
            <a:ext cx="1" cy="2034409"/>
          </a:xfrm>
          <a:prstGeom prst="bentConnector3">
            <a:avLst>
              <a:gd name="adj1" fmla="val -2286000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0" name="Connector: Elbow 399">
            <a:extLst>
              <a:ext uri="{FF2B5EF4-FFF2-40B4-BE49-F238E27FC236}">
                <a16:creationId xmlns:a16="http://schemas.microsoft.com/office/drawing/2014/main" id="{5135707F-5244-44FF-85E4-6804D2396BB4}"/>
              </a:ext>
            </a:extLst>
          </p:cNvPr>
          <p:cNvCxnSpPr>
            <a:cxnSpLocks/>
          </p:cNvCxnSpPr>
          <p:nvPr/>
        </p:nvCxnSpPr>
        <p:spPr>
          <a:xfrm flipV="1">
            <a:off x="4453095" y="990333"/>
            <a:ext cx="1111262" cy="812797"/>
          </a:xfrm>
          <a:prstGeom prst="bentConnector3">
            <a:avLst>
              <a:gd name="adj1" fmla="val 78299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3" name="TextBox 402">
            <a:extLst>
              <a:ext uri="{FF2B5EF4-FFF2-40B4-BE49-F238E27FC236}">
                <a16:creationId xmlns:a16="http://schemas.microsoft.com/office/drawing/2014/main" id="{6AF6C272-16FC-4150-964B-B16BA16B67F7}"/>
              </a:ext>
            </a:extLst>
          </p:cNvPr>
          <p:cNvSpPr txBox="1"/>
          <p:nvPr/>
        </p:nvSpPr>
        <p:spPr>
          <a:xfrm rot="16200000">
            <a:off x="4557277" y="1050693"/>
            <a:ext cx="1287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terraform.tfstate</a:t>
            </a:r>
            <a:endParaRPr lang="en-IN" sz="1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68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Shreyashkumar  Dalal</dc:creator>
  <cp:lastModifiedBy>Shreyashkumar  Dalal</cp:lastModifiedBy>
  <cp:revision>1</cp:revision>
  <dcterms:created xsi:type="dcterms:W3CDTF">2023-09-06T19:16:29Z</dcterms:created>
  <dcterms:modified xsi:type="dcterms:W3CDTF">2023-09-06T19:16:55Z</dcterms:modified>
</cp:coreProperties>
</file>