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Lato" panose="020F0502020204030203" pitchFamily="34" charset="0"/>
      <p:regular r:id="rId23"/>
      <p:bold r:id="rId24"/>
      <p:italic r:id="rId25"/>
      <p:boldItalic r:id="rId26"/>
    </p:embeddedFont>
    <p:embeddedFont>
      <p:font typeface="Montserrat" panose="020B0604020202020204"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6C26D56-E629-4051-87C5-C3AEA14B7F67}">
  <a:tblStyle styleId="{E6C26D56-E629-4051-87C5-C3AEA14B7F6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nivasa siddheswara" userId="1ffc0573fa757b7a" providerId="LiveId" clId="{F199462E-D4DF-4E12-86E9-5410762B17ED}"/>
    <pc:docChg chg="custSel modSld">
      <pc:chgData name="srinivasa siddheswara" userId="1ffc0573fa757b7a" providerId="LiveId" clId="{F199462E-D4DF-4E12-86E9-5410762B17ED}" dt="2022-06-20T16:23:02.469" v="163" actId="20577"/>
      <pc:docMkLst>
        <pc:docMk/>
      </pc:docMkLst>
      <pc:sldChg chg="modSp mod">
        <pc:chgData name="srinivasa siddheswara" userId="1ffc0573fa757b7a" providerId="LiveId" clId="{F199462E-D4DF-4E12-86E9-5410762B17ED}" dt="2022-06-20T16:23:02.469" v="163" actId="20577"/>
        <pc:sldMkLst>
          <pc:docMk/>
          <pc:sldMk cId="0" sldId="271"/>
        </pc:sldMkLst>
        <pc:spChg chg="mod">
          <ac:chgData name="srinivasa siddheswara" userId="1ffc0573fa757b7a" providerId="LiveId" clId="{F199462E-D4DF-4E12-86E9-5410762B17ED}" dt="2022-06-20T16:23:02.469" v="163" actId="20577"/>
          <ac:spMkLst>
            <pc:docMk/>
            <pc:sldMk cId="0" sldId="271"/>
            <ac:spMk id="38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33503354f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 name="Google Shape;302;g133503354f9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33503354f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g133503354f9_0_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33503354f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8" name="Google Shape;328;g133503354f9_0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3444c7a170_1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1" name="Google Shape;341;g13444c7a170_1_3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3348f95ce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3" name="Google Shape;353;g13348f95ce0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3444c7a170_1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5" name="Google Shape;365;g13444c7a170_1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3351debc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5" name="Google Shape;385;g13351debc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3444c7a170_1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3444c7a170_1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3444c7a170_1_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3444c7a170_1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3444c7a170_1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g13444c7a170_1_19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3444c7a170_1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g13444c7a170_1_2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3444c7a170_1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g13444c7a170_1_2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3444c7a170_1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g13444c7a170_1_28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3444c7a170_1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g13444c7a170_1_30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33503354f9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g133503354f9_0_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_Agenda slide layout">
  <p:cSld name="3_Agenda slide layout">
    <p:bg>
      <p:bgPr>
        <a:blipFill>
          <a:blip r:embed="rId2">
            <a:alphaModFix/>
          </a:blip>
          <a:stretch>
            <a:fillRect/>
          </a:stretch>
        </a:blipFill>
        <a:effectLst/>
      </p:bgPr>
    </p:bg>
    <p:spTree>
      <p:nvGrpSpPr>
        <p:cNvPr id="1" name="Shape 13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7_Contents slide layout">
  <p:cSld name="17_Contents slide layout">
    <p:bg>
      <p:bgPr>
        <a:blipFill>
          <a:blip r:embed="rId2">
            <a:alphaModFix/>
          </a:blip>
          <a:stretch>
            <a:fillRect/>
          </a:stretch>
        </a:blipFill>
        <a:effectLst/>
      </p:bgPr>
    </p:bg>
    <p:spTree>
      <p:nvGrpSpPr>
        <p:cNvPr id="1" name="Shape 13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6_Contents slide layout">
  <p:cSld name="16_Contents slide layout">
    <p:bg>
      <p:bgPr>
        <a:blipFill>
          <a:blip r:embed="rId2">
            <a:alphaModFix/>
          </a:blip>
          <a:stretch>
            <a:fillRect/>
          </a:stretch>
        </a:blipFill>
        <a:effectLst/>
      </p:bgPr>
    </p:bg>
    <p:spTree>
      <p:nvGrpSpPr>
        <p:cNvPr id="1" name="Shape 132"/>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s slide layout">
  <p:cSld name="Contents slide layout">
    <p:spTree>
      <p:nvGrpSpPr>
        <p:cNvPr id="1" name="Shape 133"/>
        <p:cNvGrpSpPr/>
        <p:nvPr/>
      </p:nvGrpSpPr>
      <p:grpSpPr>
        <a:xfrm>
          <a:off x="0" y="0"/>
          <a:ext cx="0" cy="0"/>
          <a:chOff x="0" y="0"/>
          <a:chExt cx="0" cy="0"/>
        </a:xfrm>
      </p:grpSpPr>
      <p:sp>
        <p:nvSpPr>
          <p:cNvPr id="134" name="Google Shape;134;p16"/>
          <p:cNvSpPr/>
          <p:nvPr/>
        </p:nvSpPr>
        <p:spPr>
          <a:xfrm>
            <a:off x="0" y="0"/>
            <a:ext cx="9144000" cy="897300"/>
          </a:xfrm>
          <a:prstGeom prst="rect">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35" name="Google Shape;135;p16"/>
          <p:cNvSpPr/>
          <p:nvPr/>
        </p:nvSpPr>
        <p:spPr>
          <a:xfrm>
            <a:off x="7545320" y="0"/>
            <a:ext cx="1598680" cy="938776"/>
          </a:xfrm>
          <a:custGeom>
            <a:avLst/>
            <a:gdLst/>
            <a:ahLst/>
            <a:cxnLst/>
            <a:rect l="l" t="t" r="r" b="b"/>
            <a:pathLst>
              <a:path w="2131574" h="1251701" extrusionOk="0">
                <a:moveTo>
                  <a:pt x="1468556" y="207970"/>
                </a:moveTo>
                <a:lnTo>
                  <a:pt x="765847" y="477621"/>
                </a:lnTo>
                <a:lnTo>
                  <a:pt x="989468" y="563908"/>
                </a:lnTo>
                <a:lnTo>
                  <a:pt x="1692178" y="294162"/>
                </a:lnTo>
                <a:close/>
                <a:moveTo>
                  <a:pt x="1654318" y="0"/>
                </a:moveTo>
                <a:lnTo>
                  <a:pt x="2022772" y="0"/>
                </a:lnTo>
                <a:lnTo>
                  <a:pt x="2131574" y="41936"/>
                </a:lnTo>
                <a:lnTo>
                  <a:pt x="2131574" y="466298"/>
                </a:lnTo>
                <a:lnTo>
                  <a:pt x="2111480" y="475348"/>
                </a:lnTo>
                <a:lnTo>
                  <a:pt x="2110534" y="711492"/>
                </a:lnTo>
                <a:lnTo>
                  <a:pt x="2074362" y="725354"/>
                </a:lnTo>
                <a:lnTo>
                  <a:pt x="2072088" y="488705"/>
                </a:lnTo>
                <a:lnTo>
                  <a:pt x="2033263" y="500423"/>
                </a:lnTo>
                <a:lnTo>
                  <a:pt x="2033061" y="445358"/>
                </a:lnTo>
                <a:lnTo>
                  <a:pt x="1953489" y="475816"/>
                </a:lnTo>
                <a:lnTo>
                  <a:pt x="1952964" y="533941"/>
                </a:lnTo>
                <a:lnTo>
                  <a:pt x="1915844" y="550576"/>
                </a:lnTo>
                <a:lnTo>
                  <a:pt x="1914897" y="786594"/>
                </a:lnTo>
                <a:lnTo>
                  <a:pt x="1878914" y="800581"/>
                </a:lnTo>
                <a:lnTo>
                  <a:pt x="1876454" y="563933"/>
                </a:lnTo>
                <a:lnTo>
                  <a:pt x="1837626" y="575651"/>
                </a:lnTo>
                <a:lnTo>
                  <a:pt x="1837425" y="520241"/>
                </a:lnTo>
                <a:lnTo>
                  <a:pt x="1757852" y="550699"/>
                </a:lnTo>
                <a:lnTo>
                  <a:pt x="1757326" y="609045"/>
                </a:lnTo>
                <a:lnTo>
                  <a:pt x="1720397" y="625678"/>
                </a:lnTo>
                <a:lnTo>
                  <a:pt x="1719260" y="861824"/>
                </a:lnTo>
                <a:lnTo>
                  <a:pt x="1683276" y="875810"/>
                </a:lnTo>
                <a:lnTo>
                  <a:pt x="1680816" y="639162"/>
                </a:lnTo>
                <a:lnTo>
                  <a:pt x="1641990" y="650754"/>
                </a:lnTo>
                <a:lnTo>
                  <a:pt x="1641837" y="595106"/>
                </a:lnTo>
                <a:lnTo>
                  <a:pt x="1562218" y="625583"/>
                </a:lnTo>
                <a:lnTo>
                  <a:pt x="1561688" y="684273"/>
                </a:lnTo>
                <a:lnTo>
                  <a:pt x="1524758" y="700907"/>
                </a:lnTo>
                <a:lnTo>
                  <a:pt x="1523622" y="937051"/>
                </a:lnTo>
                <a:lnTo>
                  <a:pt x="1487638" y="950913"/>
                </a:lnTo>
                <a:lnTo>
                  <a:pt x="1485366" y="714264"/>
                </a:lnTo>
                <a:lnTo>
                  <a:pt x="1446352" y="725983"/>
                </a:lnTo>
                <a:lnTo>
                  <a:pt x="1446199" y="669990"/>
                </a:lnTo>
                <a:lnTo>
                  <a:pt x="1366584" y="700465"/>
                </a:lnTo>
                <a:lnTo>
                  <a:pt x="1366052" y="759503"/>
                </a:lnTo>
                <a:lnTo>
                  <a:pt x="1329122" y="776135"/>
                </a:lnTo>
                <a:lnTo>
                  <a:pt x="1328175" y="1012153"/>
                </a:lnTo>
                <a:lnTo>
                  <a:pt x="1292002" y="1026141"/>
                </a:lnTo>
                <a:lnTo>
                  <a:pt x="1289728" y="789493"/>
                </a:lnTo>
                <a:lnTo>
                  <a:pt x="1250904" y="801211"/>
                </a:lnTo>
                <a:lnTo>
                  <a:pt x="1250697" y="744824"/>
                </a:lnTo>
                <a:lnTo>
                  <a:pt x="1171004" y="775328"/>
                </a:lnTo>
                <a:lnTo>
                  <a:pt x="1170416" y="834605"/>
                </a:lnTo>
                <a:lnTo>
                  <a:pt x="1133484" y="851239"/>
                </a:lnTo>
                <a:lnTo>
                  <a:pt x="1132536" y="1087383"/>
                </a:lnTo>
                <a:lnTo>
                  <a:pt x="1096366" y="1101370"/>
                </a:lnTo>
                <a:lnTo>
                  <a:pt x="1094094" y="864721"/>
                </a:lnTo>
                <a:lnTo>
                  <a:pt x="1055266" y="876441"/>
                </a:lnTo>
                <a:lnTo>
                  <a:pt x="1055059" y="819708"/>
                </a:lnTo>
                <a:lnTo>
                  <a:pt x="975504" y="850159"/>
                </a:lnTo>
                <a:lnTo>
                  <a:pt x="974966" y="909834"/>
                </a:lnTo>
                <a:lnTo>
                  <a:pt x="938037" y="926467"/>
                </a:lnTo>
                <a:lnTo>
                  <a:pt x="936898" y="1162611"/>
                </a:lnTo>
                <a:lnTo>
                  <a:pt x="900916" y="1176473"/>
                </a:lnTo>
                <a:lnTo>
                  <a:pt x="898454" y="939824"/>
                </a:lnTo>
                <a:lnTo>
                  <a:pt x="859628" y="951543"/>
                </a:lnTo>
                <a:lnTo>
                  <a:pt x="859421" y="894592"/>
                </a:lnTo>
                <a:lnTo>
                  <a:pt x="779871" y="925042"/>
                </a:lnTo>
                <a:lnTo>
                  <a:pt x="779330" y="985062"/>
                </a:lnTo>
                <a:lnTo>
                  <a:pt x="742398" y="1001695"/>
                </a:lnTo>
                <a:lnTo>
                  <a:pt x="741262" y="1237840"/>
                </a:lnTo>
                <a:lnTo>
                  <a:pt x="705280" y="1251701"/>
                </a:lnTo>
                <a:lnTo>
                  <a:pt x="702818" y="1015052"/>
                </a:lnTo>
                <a:lnTo>
                  <a:pt x="663992" y="1026772"/>
                </a:lnTo>
                <a:lnTo>
                  <a:pt x="663835" y="969456"/>
                </a:lnTo>
                <a:lnTo>
                  <a:pt x="585207" y="999553"/>
                </a:lnTo>
                <a:lnTo>
                  <a:pt x="585207" y="999552"/>
                </a:lnTo>
                <a:lnTo>
                  <a:pt x="384123" y="922654"/>
                </a:lnTo>
                <a:lnTo>
                  <a:pt x="384078" y="934087"/>
                </a:lnTo>
                <a:lnTo>
                  <a:pt x="347904" y="948074"/>
                </a:lnTo>
                <a:lnTo>
                  <a:pt x="347527" y="908658"/>
                </a:lnTo>
                <a:lnTo>
                  <a:pt x="189088" y="848068"/>
                </a:lnTo>
                <a:lnTo>
                  <a:pt x="188440" y="1009315"/>
                </a:lnTo>
                <a:lnTo>
                  <a:pt x="152268" y="1023303"/>
                </a:lnTo>
                <a:lnTo>
                  <a:pt x="150443" y="833290"/>
                </a:lnTo>
                <a:lnTo>
                  <a:pt x="0" y="775758"/>
                </a:lnTo>
                <a:lnTo>
                  <a:pt x="0" y="634811"/>
                </a:lnTo>
                <a:lnTo>
                  <a:pt x="0" y="625805"/>
                </a:lnTo>
                <a:lnTo>
                  <a:pt x="11702" y="630321"/>
                </a:lnTo>
                <a:lnTo>
                  <a:pt x="110416" y="592442"/>
                </a:lnTo>
                <a:lnTo>
                  <a:pt x="110413" y="591589"/>
                </a:lnTo>
                <a:lnTo>
                  <a:pt x="228402" y="546351"/>
                </a:lnTo>
                <a:lnTo>
                  <a:pt x="228394" y="547171"/>
                </a:lnTo>
                <a:lnTo>
                  <a:pt x="306052" y="517369"/>
                </a:lnTo>
                <a:lnTo>
                  <a:pt x="306051" y="516361"/>
                </a:lnTo>
                <a:lnTo>
                  <a:pt x="423850" y="471123"/>
                </a:lnTo>
                <a:lnTo>
                  <a:pt x="423840" y="472171"/>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136" name="Google Shape;136;p16"/>
          <p:cNvGrpSpPr/>
          <p:nvPr/>
        </p:nvGrpSpPr>
        <p:grpSpPr>
          <a:xfrm>
            <a:off x="-115577" y="-146780"/>
            <a:ext cx="2222752" cy="1025586"/>
            <a:chOff x="-47098" y="1815125"/>
            <a:chExt cx="2963669" cy="1367447"/>
          </a:xfrm>
        </p:grpSpPr>
        <p:grpSp>
          <p:nvGrpSpPr>
            <p:cNvPr id="137" name="Google Shape;137;p16"/>
            <p:cNvGrpSpPr/>
            <p:nvPr/>
          </p:nvGrpSpPr>
          <p:grpSpPr>
            <a:xfrm>
              <a:off x="210426" y="2089765"/>
              <a:ext cx="2706145" cy="970476"/>
              <a:chOff x="1111955" y="221594"/>
              <a:chExt cx="12011295" cy="4307482"/>
            </a:xfrm>
          </p:grpSpPr>
          <p:sp>
            <p:nvSpPr>
              <p:cNvPr id="138" name="Google Shape;138;p16"/>
              <p:cNvSpPr/>
              <p:nvPr/>
            </p:nvSpPr>
            <p:spPr>
              <a:xfrm rot="2143094">
                <a:off x="5813239" y="3225624"/>
                <a:ext cx="1095581" cy="475478"/>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39" name="Google Shape;139;p16"/>
              <p:cNvSpPr/>
              <p:nvPr/>
            </p:nvSpPr>
            <p:spPr>
              <a:xfrm rot="2142161">
                <a:off x="12731626" y="2328842"/>
                <a:ext cx="326948" cy="326948"/>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40" name="Google Shape;140;p16"/>
              <p:cNvSpPr/>
              <p:nvPr/>
            </p:nvSpPr>
            <p:spPr>
              <a:xfrm rot="2142161">
                <a:off x="12012434" y="1020623"/>
                <a:ext cx="326948" cy="326948"/>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41" name="Google Shape;141;p16"/>
              <p:cNvSpPr/>
              <p:nvPr/>
            </p:nvSpPr>
            <p:spPr>
              <a:xfrm rot="2142161">
                <a:off x="3996974" y="286270"/>
                <a:ext cx="326948" cy="326948"/>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42" name="Google Shape;142;p16"/>
              <p:cNvSpPr/>
              <p:nvPr/>
            </p:nvSpPr>
            <p:spPr>
              <a:xfrm rot="2142161">
                <a:off x="4668755" y="303432"/>
                <a:ext cx="326948" cy="326948"/>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43" name="Google Shape;143;p16"/>
              <p:cNvSpPr/>
              <p:nvPr/>
            </p:nvSpPr>
            <p:spPr>
              <a:xfrm rot="2142161">
                <a:off x="5318748" y="358221"/>
                <a:ext cx="326948" cy="326948"/>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44" name="Google Shape;144;p16"/>
              <p:cNvSpPr/>
              <p:nvPr/>
            </p:nvSpPr>
            <p:spPr>
              <a:xfrm rot="2142161">
                <a:off x="1412672" y="3092046"/>
                <a:ext cx="326948" cy="326948"/>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45" name="Google Shape;145;p16"/>
              <p:cNvSpPr/>
              <p:nvPr/>
            </p:nvSpPr>
            <p:spPr>
              <a:xfrm rot="2143314">
                <a:off x="3222185" y="867140"/>
                <a:ext cx="802601" cy="156691"/>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46" name="Google Shape;146;p16"/>
              <p:cNvSpPr/>
              <p:nvPr/>
            </p:nvSpPr>
            <p:spPr>
              <a:xfrm rot="2142161">
                <a:off x="4067037" y="3784710"/>
                <a:ext cx="326948" cy="26759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47" name="Google Shape;147;p16"/>
              <p:cNvSpPr/>
              <p:nvPr/>
            </p:nvSpPr>
            <p:spPr>
              <a:xfrm rot="2143772">
                <a:off x="8226889" y="1637072"/>
                <a:ext cx="229125" cy="352755"/>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48" name="Google Shape;148;p16"/>
              <p:cNvSpPr/>
              <p:nvPr/>
            </p:nvSpPr>
            <p:spPr>
              <a:xfrm rot="2143772">
                <a:off x="8579662" y="1890730"/>
                <a:ext cx="229125" cy="352755"/>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49" name="Google Shape;149;p16"/>
              <p:cNvSpPr/>
              <p:nvPr/>
            </p:nvSpPr>
            <p:spPr>
              <a:xfrm rot="2142161">
                <a:off x="7545328" y="1382209"/>
                <a:ext cx="326948" cy="326948"/>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50" name="Google Shape;150;p16"/>
              <p:cNvSpPr/>
              <p:nvPr/>
            </p:nvSpPr>
            <p:spPr>
              <a:xfrm rot="2142161">
                <a:off x="7019887" y="984701"/>
                <a:ext cx="326948" cy="326948"/>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51" name="Google Shape;151;p16"/>
              <p:cNvSpPr/>
              <p:nvPr/>
            </p:nvSpPr>
            <p:spPr>
              <a:xfrm rot="2143297">
                <a:off x="1066463" y="3902979"/>
                <a:ext cx="1314384" cy="26759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grpSp>
          <p:nvGrpSpPr>
            <p:cNvPr id="152" name="Google Shape;152;p16"/>
            <p:cNvGrpSpPr/>
            <p:nvPr/>
          </p:nvGrpSpPr>
          <p:grpSpPr>
            <a:xfrm>
              <a:off x="-47098" y="1815125"/>
              <a:ext cx="2890567" cy="1367447"/>
              <a:chOff x="-31073" y="-997401"/>
              <a:chExt cx="12829858" cy="6069451"/>
            </a:xfrm>
          </p:grpSpPr>
          <p:sp>
            <p:nvSpPr>
              <p:cNvPr id="153" name="Google Shape;153;p16"/>
              <p:cNvSpPr/>
              <p:nvPr/>
            </p:nvSpPr>
            <p:spPr>
              <a:xfrm rot="2144414">
                <a:off x="7005172" y="656548"/>
                <a:ext cx="6029499" cy="1136330"/>
              </a:xfrm>
              <a:custGeom>
                <a:avLst/>
                <a:gdLst/>
                <a:ahLst/>
                <a:cxnLst/>
                <a:rect l="l" t="t" r="r" b="b"/>
                <a:pathLst>
                  <a:path w="2529191" h="476656" extrusionOk="0">
                    <a:moveTo>
                      <a:pt x="0" y="457200"/>
                    </a:moveTo>
                    <a:lnTo>
                      <a:pt x="1906621" y="476656"/>
                    </a:lnTo>
                    <a:lnTo>
                      <a:pt x="2529191" y="0"/>
                    </a:lnTo>
                  </a:path>
                </a:pathLst>
              </a:custGeom>
              <a:noFill/>
              <a:ln w="127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154" name="Google Shape;154;p16"/>
              <p:cNvCxnSpPr/>
              <p:nvPr/>
            </p:nvCxnSpPr>
            <p:spPr>
              <a:xfrm rot="2143272">
                <a:off x="2876809" y="92198"/>
                <a:ext cx="751231" cy="500379"/>
              </a:xfrm>
              <a:prstGeom prst="straightConnector1">
                <a:avLst/>
              </a:prstGeom>
              <a:noFill/>
              <a:ln w="12700" cap="flat" cmpd="sng">
                <a:solidFill>
                  <a:schemeClr val="lt1"/>
                </a:solidFill>
                <a:prstDash val="solid"/>
                <a:miter lim="800000"/>
                <a:headEnd type="none" w="sm" len="sm"/>
                <a:tailEnd type="none" w="sm" len="sm"/>
              </a:ln>
            </p:spPr>
          </p:cxnSp>
          <p:cxnSp>
            <p:nvCxnSpPr>
              <p:cNvPr id="155" name="Google Shape;155;p16"/>
              <p:cNvCxnSpPr>
                <a:endCxn id="141" idx="1"/>
              </p:cNvCxnSpPr>
              <p:nvPr/>
            </p:nvCxnSpPr>
            <p:spPr>
              <a:xfrm>
                <a:off x="3951938" y="-79081"/>
                <a:ext cx="182100" cy="367500"/>
              </a:xfrm>
              <a:prstGeom prst="straightConnector1">
                <a:avLst/>
              </a:prstGeom>
              <a:noFill/>
              <a:ln w="12700" cap="flat" cmpd="sng">
                <a:solidFill>
                  <a:schemeClr val="lt1"/>
                </a:solidFill>
                <a:prstDash val="solid"/>
                <a:miter lim="800000"/>
                <a:headEnd type="none" w="sm" len="sm"/>
                <a:tailEnd type="none" w="sm" len="sm"/>
              </a:ln>
            </p:spPr>
          </p:cxnSp>
          <p:cxnSp>
            <p:nvCxnSpPr>
              <p:cNvPr id="156" name="Google Shape;156;p16"/>
              <p:cNvCxnSpPr>
                <a:endCxn id="142" idx="1"/>
              </p:cNvCxnSpPr>
              <p:nvPr/>
            </p:nvCxnSpPr>
            <p:spPr>
              <a:xfrm>
                <a:off x="4674719" y="-34019"/>
                <a:ext cx="131100" cy="339600"/>
              </a:xfrm>
              <a:prstGeom prst="straightConnector1">
                <a:avLst/>
              </a:prstGeom>
              <a:noFill/>
              <a:ln w="12700" cap="flat" cmpd="sng">
                <a:solidFill>
                  <a:schemeClr val="lt1"/>
                </a:solidFill>
                <a:prstDash val="solid"/>
                <a:miter lim="800000"/>
                <a:headEnd type="none" w="sm" len="sm"/>
                <a:tailEnd type="none" w="sm" len="sm"/>
              </a:ln>
            </p:spPr>
          </p:cxnSp>
          <p:cxnSp>
            <p:nvCxnSpPr>
              <p:cNvPr id="157" name="Google Shape;157;p16"/>
              <p:cNvCxnSpPr>
                <a:endCxn id="143" idx="1"/>
              </p:cNvCxnSpPr>
              <p:nvPr/>
            </p:nvCxnSpPr>
            <p:spPr>
              <a:xfrm>
                <a:off x="5296212" y="-73430"/>
                <a:ext cx="159600" cy="433800"/>
              </a:xfrm>
              <a:prstGeom prst="straightConnector1">
                <a:avLst/>
              </a:prstGeom>
              <a:noFill/>
              <a:ln w="12700" cap="flat" cmpd="sng">
                <a:solidFill>
                  <a:schemeClr val="lt1"/>
                </a:solidFill>
                <a:prstDash val="solid"/>
                <a:miter lim="800000"/>
                <a:headEnd type="none" w="sm" len="sm"/>
                <a:tailEnd type="none" w="sm" len="sm"/>
              </a:ln>
            </p:spPr>
          </p:cxnSp>
          <p:cxnSp>
            <p:nvCxnSpPr>
              <p:cNvPr id="158" name="Google Shape;158;p16"/>
              <p:cNvCxnSpPr/>
              <p:nvPr/>
            </p:nvCxnSpPr>
            <p:spPr>
              <a:xfrm rot="2143100">
                <a:off x="6351549" y="167832"/>
                <a:ext cx="1161355" cy="701604"/>
              </a:xfrm>
              <a:prstGeom prst="straightConnector1">
                <a:avLst/>
              </a:prstGeom>
              <a:noFill/>
              <a:ln w="12700" cap="flat" cmpd="sng">
                <a:solidFill>
                  <a:schemeClr val="lt1"/>
                </a:solidFill>
                <a:prstDash val="solid"/>
                <a:miter lim="800000"/>
                <a:headEnd type="none" w="sm" len="sm"/>
                <a:tailEnd type="none" w="sm" len="sm"/>
              </a:ln>
            </p:spPr>
          </p:cxnSp>
          <p:cxnSp>
            <p:nvCxnSpPr>
              <p:cNvPr id="159" name="Google Shape;159;p16"/>
              <p:cNvCxnSpPr/>
              <p:nvPr/>
            </p:nvCxnSpPr>
            <p:spPr>
              <a:xfrm rot="2142932">
                <a:off x="6692874" y="218692"/>
                <a:ext cx="1381900" cy="859970"/>
              </a:xfrm>
              <a:prstGeom prst="straightConnector1">
                <a:avLst/>
              </a:prstGeom>
              <a:noFill/>
              <a:ln w="12700" cap="flat" cmpd="sng">
                <a:solidFill>
                  <a:schemeClr val="lt1"/>
                </a:solidFill>
                <a:prstDash val="solid"/>
                <a:miter lim="800000"/>
                <a:headEnd type="none" w="sm" len="sm"/>
                <a:tailEnd type="none" w="sm" len="sm"/>
              </a:ln>
            </p:spPr>
          </p:cxnSp>
          <p:sp>
            <p:nvSpPr>
              <p:cNvPr id="160" name="Google Shape;160;p16"/>
              <p:cNvSpPr/>
              <p:nvPr/>
            </p:nvSpPr>
            <p:spPr>
              <a:xfrm rot="2142970">
                <a:off x="7510188" y="2742005"/>
                <a:ext cx="414204" cy="414204"/>
              </a:xfrm>
              <a:prstGeom prst="ellipse">
                <a:avLst/>
              </a:prstGeom>
              <a:noFill/>
              <a:ln w="127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61" name="Google Shape;161;p16"/>
              <p:cNvSpPr/>
              <p:nvPr/>
            </p:nvSpPr>
            <p:spPr>
              <a:xfrm rot="2142970">
                <a:off x="4669515" y="3406113"/>
                <a:ext cx="414204" cy="414204"/>
              </a:xfrm>
              <a:prstGeom prst="ellipse">
                <a:avLst/>
              </a:prstGeom>
              <a:noFill/>
              <a:ln w="127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62" name="Google Shape;162;p16"/>
              <p:cNvSpPr/>
              <p:nvPr/>
            </p:nvSpPr>
            <p:spPr>
              <a:xfrm rot="2142970">
                <a:off x="3138618" y="4575898"/>
                <a:ext cx="414204" cy="414204"/>
              </a:xfrm>
              <a:prstGeom prst="ellipse">
                <a:avLst/>
              </a:prstGeom>
              <a:noFill/>
              <a:ln w="127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163" name="Google Shape;163;p16"/>
              <p:cNvCxnSpPr>
                <a:endCxn id="140" idx="3"/>
              </p:cNvCxnSpPr>
              <p:nvPr/>
            </p:nvCxnSpPr>
            <p:spPr>
              <a:xfrm rot="10800000" flipH="1">
                <a:off x="9196682" y="1210509"/>
                <a:ext cx="2817900" cy="115500"/>
              </a:xfrm>
              <a:prstGeom prst="straightConnector1">
                <a:avLst/>
              </a:prstGeom>
              <a:noFill/>
              <a:ln w="12700" cap="flat" cmpd="sng">
                <a:solidFill>
                  <a:schemeClr val="lt1"/>
                </a:solidFill>
                <a:prstDash val="solid"/>
                <a:miter lim="800000"/>
                <a:headEnd type="none" w="sm" len="sm"/>
                <a:tailEnd type="none" w="sm" len="sm"/>
              </a:ln>
            </p:spPr>
          </p:cxnSp>
          <p:cxnSp>
            <p:nvCxnSpPr>
              <p:cNvPr id="164" name="Google Shape;164;p16"/>
              <p:cNvCxnSpPr>
                <a:endCxn id="147" idx="1"/>
              </p:cNvCxnSpPr>
              <p:nvPr/>
            </p:nvCxnSpPr>
            <p:spPr>
              <a:xfrm>
                <a:off x="7605253" y="178451"/>
                <a:ext cx="643200" cy="1568100"/>
              </a:xfrm>
              <a:prstGeom prst="straightConnector1">
                <a:avLst/>
              </a:prstGeom>
              <a:noFill/>
              <a:ln w="12700" cap="flat" cmpd="sng">
                <a:solidFill>
                  <a:schemeClr val="lt1"/>
                </a:solidFill>
                <a:prstDash val="solid"/>
                <a:miter lim="800000"/>
                <a:headEnd type="none" w="sm" len="sm"/>
                <a:tailEnd type="none" w="sm" len="sm"/>
              </a:ln>
            </p:spPr>
          </p:cxnSp>
          <p:cxnSp>
            <p:nvCxnSpPr>
              <p:cNvPr id="165" name="Google Shape;165;p16"/>
              <p:cNvCxnSpPr>
                <a:endCxn id="144" idx="3"/>
              </p:cNvCxnSpPr>
              <p:nvPr/>
            </p:nvCxnSpPr>
            <p:spPr>
              <a:xfrm rot="10800000" flipH="1">
                <a:off x="620120" y="3281932"/>
                <a:ext cx="794700" cy="26100"/>
              </a:xfrm>
              <a:prstGeom prst="straightConnector1">
                <a:avLst/>
              </a:prstGeom>
              <a:noFill/>
              <a:ln w="12700" cap="flat" cmpd="sng">
                <a:solidFill>
                  <a:schemeClr val="lt1"/>
                </a:solidFill>
                <a:prstDash val="solid"/>
                <a:miter lim="800000"/>
                <a:headEnd type="none" w="sm" len="sm"/>
                <a:tailEnd type="none" w="sm" len="sm"/>
              </a:ln>
            </p:spPr>
          </p:cxnSp>
          <p:cxnSp>
            <p:nvCxnSpPr>
              <p:cNvPr id="166" name="Google Shape;166;p16"/>
              <p:cNvCxnSpPr/>
              <p:nvPr/>
            </p:nvCxnSpPr>
            <p:spPr>
              <a:xfrm rot="-8656957" flipH="1">
                <a:off x="669911" y="3488262"/>
                <a:ext cx="489219" cy="336190"/>
              </a:xfrm>
              <a:prstGeom prst="straightConnector1">
                <a:avLst/>
              </a:prstGeom>
              <a:noFill/>
              <a:ln w="12700" cap="flat" cmpd="sng">
                <a:solidFill>
                  <a:schemeClr val="lt1"/>
                </a:solidFill>
                <a:prstDash val="solid"/>
                <a:miter lim="800000"/>
                <a:headEnd type="none" w="sm" len="sm"/>
                <a:tailEnd type="none" w="sm" len="sm"/>
              </a:ln>
            </p:spPr>
          </p:cxnSp>
          <p:cxnSp>
            <p:nvCxnSpPr>
              <p:cNvPr id="167" name="Google Shape;167;p16"/>
              <p:cNvCxnSpPr>
                <a:endCxn id="162" idx="1"/>
              </p:cNvCxnSpPr>
              <p:nvPr/>
            </p:nvCxnSpPr>
            <p:spPr>
              <a:xfrm>
                <a:off x="2805910" y="2910611"/>
                <a:ext cx="506400" cy="1668000"/>
              </a:xfrm>
              <a:prstGeom prst="straightConnector1">
                <a:avLst/>
              </a:prstGeom>
              <a:noFill/>
              <a:ln w="12700" cap="flat" cmpd="sng">
                <a:solidFill>
                  <a:schemeClr val="lt1"/>
                </a:solidFill>
                <a:prstDash val="solid"/>
                <a:miter lim="800000"/>
                <a:headEnd type="none" w="sm" len="sm"/>
                <a:tailEnd type="none" w="sm" len="sm"/>
              </a:ln>
            </p:spPr>
          </p:cxnSp>
          <p:cxnSp>
            <p:nvCxnSpPr>
              <p:cNvPr id="168" name="Google Shape;168;p16"/>
              <p:cNvCxnSpPr>
                <a:endCxn id="138" idx="1"/>
              </p:cNvCxnSpPr>
              <p:nvPr/>
            </p:nvCxnSpPr>
            <p:spPr>
              <a:xfrm rot="10800000" flipH="1">
                <a:off x="4369480" y="3143565"/>
                <a:ext cx="1546800" cy="61200"/>
              </a:xfrm>
              <a:prstGeom prst="straightConnector1">
                <a:avLst/>
              </a:prstGeom>
              <a:noFill/>
              <a:ln w="12700" cap="flat" cmpd="sng">
                <a:solidFill>
                  <a:schemeClr val="lt1"/>
                </a:solidFill>
                <a:prstDash val="solid"/>
                <a:miter lim="800000"/>
                <a:headEnd type="none" w="sm" len="sm"/>
                <a:tailEnd type="none" w="sm" len="sm"/>
              </a:ln>
            </p:spPr>
          </p:cxnSp>
          <p:sp>
            <p:nvSpPr>
              <p:cNvPr id="169" name="Google Shape;169;p16"/>
              <p:cNvSpPr/>
              <p:nvPr/>
            </p:nvSpPr>
            <p:spPr>
              <a:xfrm rot="2144414">
                <a:off x="567592" y="1211154"/>
                <a:ext cx="4880934" cy="908819"/>
              </a:xfrm>
              <a:custGeom>
                <a:avLst/>
                <a:gdLst/>
                <a:ahLst/>
                <a:cxnLst/>
                <a:rect l="l" t="t" r="r" b="b"/>
                <a:pathLst>
                  <a:path w="2047403" h="381222" extrusionOk="0">
                    <a:moveTo>
                      <a:pt x="0" y="0"/>
                    </a:moveTo>
                    <a:lnTo>
                      <a:pt x="506519" y="375890"/>
                    </a:lnTo>
                    <a:lnTo>
                      <a:pt x="2047403" y="381222"/>
                    </a:lnTo>
                    <a:lnTo>
                      <a:pt x="2047403" y="381222"/>
                    </a:lnTo>
                  </a:path>
                </a:pathLst>
              </a:custGeom>
              <a:noFill/>
              <a:ln w="127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70" name="Google Shape;170;p16"/>
              <p:cNvSpPr/>
              <p:nvPr/>
            </p:nvSpPr>
            <p:spPr>
              <a:xfrm rot="2144414">
                <a:off x="-190814" y="1366342"/>
                <a:ext cx="5154212" cy="1115074"/>
              </a:xfrm>
              <a:custGeom>
                <a:avLst/>
                <a:gdLst/>
                <a:ahLst/>
                <a:cxnLst/>
                <a:rect l="l" t="t" r="r" b="b"/>
                <a:pathLst>
                  <a:path w="2162035" h="381930" extrusionOk="0">
                    <a:moveTo>
                      <a:pt x="0" y="0"/>
                    </a:moveTo>
                    <a:lnTo>
                      <a:pt x="114632" y="708"/>
                    </a:lnTo>
                    <a:lnTo>
                      <a:pt x="706459" y="374422"/>
                    </a:lnTo>
                    <a:lnTo>
                      <a:pt x="2162035" y="381930"/>
                    </a:lnTo>
                    <a:lnTo>
                      <a:pt x="2162035" y="381930"/>
                    </a:lnTo>
                  </a:path>
                </a:pathLst>
              </a:custGeom>
              <a:noFill/>
              <a:ln w="127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71" name="Google Shape;171;p16"/>
              <p:cNvSpPr/>
              <p:nvPr/>
            </p:nvSpPr>
            <p:spPr>
              <a:xfrm rot="2144414">
                <a:off x="3331951" y="2162104"/>
                <a:ext cx="2612061" cy="1099482"/>
              </a:xfrm>
              <a:custGeom>
                <a:avLst/>
                <a:gdLst/>
                <a:ahLst/>
                <a:cxnLst/>
                <a:rect l="l" t="t" r="r" b="b"/>
                <a:pathLst>
                  <a:path w="1095680" h="461199" extrusionOk="0">
                    <a:moveTo>
                      <a:pt x="0" y="461199"/>
                    </a:moveTo>
                    <a:lnTo>
                      <a:pt x="621152" y="0"/>
                    </a:lnTo>
                    <a:lnTo>
                      <a:pt x="1095680" y="0"/>
                    </a:lnTo>
                  </a:path>
                </a:pathLst>
              </a:custGeom>
              <a:noFill/>
              <a:ln w="127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172" name="Google Shape;172;p16"/>
              <p:cNvCxnSpPr/>
              <p:nvPr/>
            </p:nvCxnSpPr>
            <p:spPr>
              <a:xfrm rot="10800000">
                <a:off x="1319125" y="3532961"/>
                <a:ext cx="0" cy="439767"/>
              </a:xfrm>
              <a:prstGeom prst="straightConnector1">
                <a:avLst/>
              </a:prstGeom>
              <a:noFill/>
              <a:ln w="12700" cap="flat" cmpd="sng">
                <a:solidFill>
                  <a:schemeClr val="lt1"/>
                </a:solidFill>
                <a:prstDash val="solid"/>
                <a:miter lim="800000"/>
                <a:headEnd type="none" w="sm" len="sm"/>
                <a:tailEnd type="none" w="sm" len="sm"/>
              </a:ln>
            </p:spPr>
          </p:cxnSp>
          <p:cxnSp>
            <p:nvCxnSpPr>
              <p:cNvPr id="173" name="Google Shape;173;p16"/>
              <p:cNvCxnSpPr/>
              <p:nvPr/>
            </p:nvCxnSpPr>
            <p:spPr>
              <a:xfrm rot="10800000">
                <a:off x="1490164" y="3655946"/>
                <a:ext cx="0" cy="439767"/>
              </a:xfrm>
              <a:prstGeom prst="straightConnector1">
                <a:avLst/>
              </a:prstGeom>
              <a:noFill/>
              <a:ln w="12700" cap="flat" cmpd="sng">
                <a:solidFill>
                  <a:schemeClr val="lt1"/>
                </a:solidFill>
                <a:prstDash val="solid"/>
                <a:miter lim="800000"/>
                <a:headEnd type="none" w="sm" len="sm"/>
                <a:tailEnd type="none" w="sm" len="sm"/>
              </a:ln>
            </p:spPr>
          </p:cxnSp>
          <p:cxnSp>
            <p:nvCxnSpPr>
              <p:cNvPr id="174" name="Google Shape;174;p16"/>
              <p:cNvCxnSpPr/>
              <p:nvPr/>
            </p:nvCxnSpPr>
            <p:spPr>
              <a:xfrm rot="10800000">
                <a:off x="1661208" y="3778930"/>
                <a:ext cx="0" cy="439767"/>
              </a:xfrm>
              <a:prstGeom prst="straightConnector1">
                <a:avLst/>
              </a:prstGeom>
              <a:noFill/>
              <a:ln w="12700" cap="flat" cmpd="sng">
                <a:solidFill>
                  <a:schemeClr val="lt1"/>
                </a:solidFill>
                <a:prstDash val="solid"/>
                <a:miter lim="800000"/>
                <a:headEnd type="none" w="sm" len="sm"/>
                <a:tailEnd type="none" w="sm" len="sm"/>
              </a:ln>
            </p:spPr>
          </p:cxnSp>
          <p:cxnSp>
            <p:nvCxnSpPr>
              <p:cNvPr id="175" name="Google Shape;175;p16"/>
              <p:cNvCxnSpPr/>
              <p:nvPr/>
            </p:nvCxnSpPr>
            <p:spPr>
              <a:xfrm rot="10800000">
                <a:off x="1832247" y="3901919"/>
                <a:ext cx="0" cy="439767"/>
              </a:xfrm>
              <a:prstGeom prst="straightConnector1">
                <a:avLst/>
              </a:prstGeom>
              <a:noFill/>
              <a:ln w="12700" cap="flat" cmpd="sng">
                <a:solidFill>
                  <a:schemeClr val="lt1"/>
                </a:solidFill>
                <a:prstDash val="solid"/>
                <a:miter lim="800000"/>
                <a:headEnd type="none" w="sm" len="sm"/>
                <a:tailEnd type="none" w="sm" len="sm"/>
              </a:ln>
            </p:spPr>
          </p:cxnSp>
          <p:cxnSp>
            <p:nvCxnSpPr>
              <p:cNvPr id="176" name="Google Shape;176;p16"/>
              <p:cNvCxnSpPr/>
              <p:nvPr/>
            </p:nvCxnSpPr>
            <p:spPr>
              <a:xfrm rot="10800000">
                <a:off x="2003282" y="4024908"/>
                <a:ext cx="0" cy="439767"/>
              </a:xfrm>
              <a:prstGeom prst="straightConnector1">
                <a:avLst/>
              </a:prstGeom>
              <a:noFill/>
              <a:ln w="12700" cap="flat" cmpd="sng">
                <a:solidFill>
                  <a:schemeClr val="lt1"/>
                </a:solidFill>
                <a:prstDash val="solid"/>
                <a:miter lim="800000"/>
                <a:headEnd type="none" w="sm" len="sm"/>
                <a:tailEnd type="none" w="sm" len="sm"/>
              </a:ln>
            </p:spPr>
          </p:cxnSp>
          <p:cxnSp>
            <p:nvCxnSpPr>
              <p:cNvPr id="177" name="Google Shape;177;p16"/>
              <p:cNvCxnSpPr/>
              <p:nvPr/>
            </p:nvCxnSpPr>
            <p:spPr>
              <a:xfrm rot="10800000">
                <a:off x="2174330" y="4147897"/>
                <a:ext cx="0" cy="439767"/>
              </a:xfrm>
              <a:prstGeom prst="straightConnector1">
                <a:avLst/>
              </a:prstGeom>
              <a:noFill/>
              <a:ln w="12700" cap="flat" cmpd="sng">
                <a:solidFill>
                  <a:schemeClr val="lt1"/>
                </a:solidFill>
                <a:prstDash val="solid"/>
                <a:miter lim="800000"/>
                <a:headEnd type="none" w="sm" len="sm"/>
                <a:tailEnd type="none" w="sm" len="sm"/>
              </a:ln>
            </p:spPr>
          </p:cxnSp>
          <p:sp>
            <p:nvSpPr>
              <p:cNvPr id="178" name="Google Shape;178;p16"/>
              <p:cNvSpPr/>
              <p:nvPr/>
            </p:nvSpPr>
            <p:spPr>
              <a:xfrm rot="2144414">
                <a:off x="4430537" y="1625613"/>
                <a:ext cx="3524938" cy="231902"/>
              </a:xfrm>
              <a:custGeom>
                <a:avLst/>
                <a:gdLst/>
                <a:ahLst/>
                <a:cxnLst/>
                <a:rect l="l" t="t" r="r" b="b"/>
                <a:pathLst>
                  <a:path w="1478604" h="97276" extrusionOk="0">
                    <a:moveTo>
                      <a:pt x="0" y="0"/>
                    </a:moveTo>
                    <a:lnTo>
                      <a:pt x="107004" y="97276"/>
                    </a:lnTo>
                    <a:lnTo>
                      <a:pt x="1478604" y="97276"/>
                    </a:lnTo>
                  </a:path>
                </a:pathLst>
              </a:custGeom>
              <a:noFill/>
              <a:ln w="127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grpSp>
      <p:sp>
        <p:nvSpPr>
          <p:cNvPr id="179" name="Google Shape;179;p16"/>
          <p:cNvSpPr txBox="1">
            <a:spLocks noGrp="1"/>
          </p:cNvSpPr>
          <p:nvPr>
            <p:ph type="body" idx="1"/>
          </p:nvPr>
        </p:nvSpPr>
        <p:spPr>
          <a:xfrm>
            <a:off x="242647" y="203560"/>
            <a:ext cx="8679900" cy="543300"/>
          </a:xfrm>
          <a:prstGeom prst="rect">
            <a:avLst/>
          </a:prstGeom>
          <a:noFill/>
          <a:ln>
            <a:noFill/>
          </a:ln>
        </p:spPr>
        <p:txBody>
          <a:bodyPr spcFirstLastPara="1" wrap="square" lIns="68575" tIns="34275" rIns="68575" bIns="34275" anchor="ctr" anchorCtr="0">
            <a:normAutofit/>
          </a:bodyPr>
          <a:lstStyle>
            <a:lvl1pPr marL="457200" marR="0" lvl="0" indent="-228600" algn="ctr" rtl="0">
              <a:lnSpc>
                <a:spcPct val="90000"/>
              </a:lnSpc>
              <a:spcBef>
                <a:spcPts val="800"/>
              </a:spcBef>
              <a:spcAft>
                <a:spcPts val="0"/>
              </a:spcAft>
              <a:buClr>
                <a:schemeClr val="lt1"/>
              </a:buClr>
              <a:buSzPts val="4100"/>
              <a:buFont typeface="Arial"/>
              <a:buNone/>
              <a:defRPr sz="4100" b="0" i="0" u="none" strike="noStrike" cap="none">
                <a:solidFill>
                  <a:schemeClr val="lt1"/>
                </a:solidFill>
                <a:latin typeface="Arial"/>
                <a:ea typeface="Arial"/>
                <a:cs typeface="Arial"/>
                <a:sym typeface="Arial"/>
              </a:defRPr>
            </a:lvl1pPr>
            <a:lvl2pPr marL="914400" marR="0" lvl="1" indent="-342900" algn="l" rtl="0">
              <a:lnSpc>
                <a:spcPct val="90000"/>
              </a:lnSpc>
              <a:spcBef>
                <a:spcPts val="12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12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12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12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12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12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12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1200"/>
              </a:spcBef>
              <a:spcAft>
                <a:spcPts val="120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Image slide layout">
  <p:cSld name="1_Image slide layout">
    <p:spTree>
      <p:nvGrpSpPr>
        <p:cNvPr id="1" name="Shape 180"/>
        <p:cNvGrpSpPr/>
        <p:nvPr/>
      </p:nvGrpSpPr>
      <p:grpSpPr>
        <a:xfrm>
          <a:off x="0" y="0"/>
          <a:ext cx="0" cy="0"/>
          <a:chOff x="0" y="0"/>
          <a:chExt cx="0" cy="0"/>
        </a:xfrm>
      </p:grpSpPr>
      <p:sp>
        <p:nvSpPr>
          <p:cNvPr id="181" name="Google Shape;181;p17"/>
          <p:cNvSpPr txBox="1">
            <a:spLocks noGrp="1"/>
          </p:cNvSpPr>
          <p:nvPr>
            <p:ph type="body" idx="1"/>
          </p:nvPr>
        </p:nvSpPr>
        <p:spPr>
          <a:xfrm>
            <a:off x="242647" y="254632"/>
            <a:ext cx="8679900" cy="543300"/>
          </a:xfrm>
          <a:prstGeom prst="rect">
            <a:avLst/>
          </a:prstGeom>
          <a:noFill/>
          <a:ln>
            <a:noFill/>
          </a:ln>
        </p:spPr>
        <p:txBody>
          <a:bodyPr spcFirstLastPara="1" wrap="square" lIns="68575" tIns="34275" rIns="68575" bIns="34275" anchor="ctr" anchorCtr="0">
            <a:normAutofit/>
          </a:bodyPr>
          <a:lstStyle>
            <a:lvl1pPr marL="457200" marR="0" lvl="0" indent="-228600" algn="ctr" rtl="0">
              <a:lnSpc>
                <a:spcPct val="90000"/>
              </a:lnSpc>
              <a:spcBef>
                <a:spcPts val="800"/>
              </a:spcBef>
              <a:spcAft>
                <a:spcPts val="0"/>
              </a:spcAft>
              <a:buClr>
                <a:srgbClr val="262626"/>
              </a:buClr>
              <a:buSzPts val="4100"/>
              <a:buFont typeface="Arial"/>
              <a:buNone/>
              <a:defRPr sz="4100" b="0" i="0" u="none" strike="noStrike" cap="none">
                <a:solidFill>
                  <a:srgbClr val="262626"/>
                </a:solidFill>
                <a:latin typeface="Arial"/>
                <a:ea typeface="Arial"/>
                <a:cs typeface="Arial"/>
                <a:sym typeface="Arial"/>
              </a:defRPr>
            </a:lvl1pPr>
            <a:lvl2pPr marL="914400" marR="0" lvl="1" indent="-342900" algn="l" rtl="0">
              <a:lnSpc>
                <a:spcPct val="90000"/>
              </a:lnSpc>
              <a:spcBef>
                <a:spcPts val="12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12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12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12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12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12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12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1200"/>
              </a:spcBef>
              <a:spcAft>
                <a:spcPts val="120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82" name="Google Shape;182;p17"/>
          <p:cNvSpPr>
            <a:spLocks noGrp="1"/>
          </p:cNvSpPr>
          <p:nvPr>
            <p:ph type="pic" idx="2"/>
          </p:nvPr>
        </p:nvSpPr>
        <p:spPr>
          <a:xfrm>
            <a:off x="0" y="1285165"/>
            <a:ext cx="9144000" cy="2430300"/>
          </a:xfrm>
          <a:prstGeom prst="rect">
            <a:avLst/>
          </a:prstGeom>
          <a:solidFill>
            <a:srgbClr val="F2F2F2"/>
          </a:solid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End slide layout">
  <p:cSld name="End slide layout">
    <p:bg>
      <p:bgPr>
        <a:blipFill>
          <a:blip r:embed="rId2">
            <a:alphaModFix/>
          </a:blip>
          <a:stretch>
            <a:fillRect/>
          </a:stretch>
        </a:blipFill>
        <a:effectLst/>
      </p:bgPr>
    </p:bg>
    <p:spTree>
      <p:nvGrpSpPr>
        <p:cNvPr id="1" name="Shape 18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5.xml"/><Relationship Id="rId1" Type="http://schemas.openxmlformats.org/officeDocument/2006/relationships/slideLayout" Target="../slideLayouts/slideLayout15.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9.jpg"/></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9"/>
          <p:cNvSpPr txBox="1">
            <a:spLocks noGrp="1"/>
          </p:cNvSpPr>
          <p:nvPr>
            <p:ph type="ctrTitle"/>
          </p:nvPr>
        </p:nvSpPr>
        <p:spPr>
          <a:xfrm>
            <a:off x="3153475" y="1734875"/>
            <a:ext cx="5715000" cy="117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00"/>
              <a:t>Local Area Network Design Proposal for University</a:t>
            </a:r>
            <a:endParaRPr sz="3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grpSp>
        <p:nvGrpSpPr>
          <p:cNvPr id="304" name="Google Shape;304;p28"/>
          <p:cNvGrpSpPr/>
          <p:nvPr/>
        </p:nvGrpSpPr>
        <p:grpSpPr>
          <a:xfrm>
            <a:off x="-272947" y="42"/>
            <a:ext cx="3389211" cy="1291891"/>
            <a:chOff x="827584" y="1340768"/>
            <a:chExt cx="2736324" cy="5340600"/>
          </a:xfrm>
        </p:grpSpPr>
        <p:sp>
          <p:nvSpPr>
            <p:cNvPr id="305" name="Google Shape;305;p28"/>
            <p:cNvSpPr/>
            <p:nvPr/>
          </p:nvSpPr>
          <p:spPr>
            <a:xfrm>
              <a:off x="827584" y="1340768"/>
              <a:ext cx="2736304" cy="211832"/>
            </a:xfrm>
            <a:custGeom>
              <a:avLst/>
              <a:gdLst/>
              <a:ahLst/>
              <a:cxnLst/>
              <a:rect l="l" t="t" r="r" b="b"/>
              <a:pathLst>
                <a:path w="2736304" h="211832" extrusionOk="0">
                  <a:moveTo>
                    <a:pt x="220980" y="0"/>
                  </a:moveTo>
                  <a:lnTo>
                    <a:pt x="2736304" y="0"/>
                  </a:lnTo>
                  <a:lnTo>
                    <a:pt x="2736304" y="211832"/>
                  </a:lnTo>
                  <a:lnTo>
                    <a:pt x="0" y="211832"/>
                  </a:lnTo>
                  <a:lnTo>
                    <a:pt x="220980" y="0"/>
                  </a:lnTo>
                  <a:close/>
                </a:path>
              </a:pathLst>
            </a:custGeom>
            <a:solidFill>
              <a:srgbClr val="082C6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06" name="Google Shape;306;p28"/>
            <p:cNvSpPr/>
            <p:nvPr/>
          </p:nvSpPr>
          <p:spPr>
            <a:xfrm>
              <a:off x="1043608" y="1340768"/>
              <a:ext cx="2520300" cy="5340600"/>
            </a:xfrm>
            <a:prstGeom prst="rect">
              <a:avLst/>
            </a:prstGeom>
            <a:solidFill>
              <a:schemeClr val="accent4">
                <a:alpha val="8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sp>
        <p:nvSpPr>
          <p:cNvPr id="307" name="Google Shape;307;p28"/>
          <p:cNvSpPr txBox="1"/>
          <p:nvPr/>
        </p:nvSpPr>
        <p:spPr>
          <a:xfrm>
            <a:off x="55986" y="158874"/>
            <a:ext cx="2993400" cy="10851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300">
                <a:solidFill>
                  <a:schemeClr val="lt1"/>
                </a:solidFill>
                <a:latin typeface="Arial"/>
                <a:ea typeface="Arial"/>
                <a:cs typeface="Arial"/>
                <a:sym typeface="Arial"/>
              </a:rPr>
              <a:t>Network Setup Contd…</a:t>
            </a:r>
            <a:endParaRPr sz="3300">
              <a:solidFill>
                <a:schemeClr val="lt1"/>
              </a:solidFill>
              <a:latin typeface="Arial"/>
              <a:ea typeface="Arial"/>
              <a:cs typeface="Arial"/>
              <a:sym typeface="Arial"/>
            </a:endParaRPr>
          </a:p>
        </p:txBody>
      </p:sp>
      <p:pic>
        <p:nvPicPr>
          <p:cNvPr id="308" name="Google Shape;308;p28"/>
          <p:cNvPicPr preferRelativeResize="0"/>
          <p:nvPr/>
        </p:nvPicPr>
        <p:blipFill rotWithShape="1">
          <a:blip r:embed="rId3">
            <a:alphaModFix/>
          </a:blip>
          <a:srcRect t="15388" b="15388"/>
          <a:stretch/>
        </p:blipFill>
        <p:spPr>
          <a:xfrm>
            <a:off x="1809588" y="1665450"/>
            <a:ext cx="5524823" cy="3159249"/>
          </a:xfrm>
          <a:prstGeom prst="rect">
            <a:avLst/>
          </a:prstGeom>
          <a:noFill/>
          <a:ln>
            <a:noFill/>
          </a:ln>
        </p:spPr>
      </p:pic>
      <p:grpSp>
        <p:nvGrpSpPr>
          <p:cNvPr id="309" name="Google Shape;309;p28"/>
          <p:cNvGrpSpPr/>
          <p:nvPr/>
        </p:nvGrpSpPr>
        <p:grpSpPr>
          <a:xfrm>
            <a:off x="5100973" y="29"/>
            <a:ext cx="4042919" cy="1291891"/>
            <a:chOff x="827584" y="1340768"/>
            <a:chExt cx="2736324" cy="5340600"/>
          </a:xfrm>
        </p:grpSpPr>
        <p:sp>
          <p:nvSpPr>
            <p:cNvPr id="310" name="Google Shape;310;p28"/>
            <p:cNvSpPr/>
            <p:nvPr/>
          </p:nvSpPr>
          <p:spPr>
            <a:xfrm>
              <a:off x="827584" y="1340768"/>
              <a:ext cx="2736304" cy="211832"/>
            </a:xfrm>
            <a:custGeom>
              <a:avLst/>
              <a:gdLst/>
              <a:ahLst/>
              <a:cxnLst/>
              <a:rect l="l" t="t" r="r" b="b"/>
              <a:pathLst>
                <a:path w="2736304" h="211832" extrusionOk="0">
                  <a:moveTo>
                    <a:pt x="220980" y="0"/>
                  </a:moveTo>
                  <a:lnTo>
                    <a:pt x="2736304" y="0"/>
                  </a:lnTo>
                  <a:lnTo>
                    <a:pt x="2736304" y="211832"/>
                  </a:lnTo>
                  <a:lnTo>
                    <a:pt x="0" y="211832"/>
                  </a:lnTo>
                  <a:lnTo>
                    <a:pt x="220980" y="0"/>
                  </a:lnTo>
                  <a:close/>
                </a:path>
              </a:pathLst>
            </a:custGeom>
            <a:solidFill>
              <a:srgbClr val="082C6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11" name="Google Shape;311;p28"/>
            <p:cNvSpPr/>
            <p:nvPr/>
          </p:nvSpPr>
          <p:spPr>
            <a:xfrm>
              <a:off x="1043608" y="1340768"/>
              <a:ext cx="2520300" cy="5340600"/>
            </a:xfrm>
            <a:prstGeom prst="rect">
              <a:avLst/>
            </a:prstGeom>
            <a:solidFill>
              <a:schemeClr val="accent4">
                <a:alpha val="8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sp>
        <p:nvSpPr>
          <p:cNvPr id="312" name="Google Shape;312;p28"/>
          <p:cNvSpPr txBox="1"/>
          <p:nvPr/>
        </p:nvSpPr>
        <p:spPr>
          <a:xfrm>
            <a:off x="5441050" y="178075"/>
            <a:ext cx="3389100" cy="10467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 b="1">
                <a:solidFill>
                  <a:schemeClr val="lt1"/>
                </a:solidFill>
                <a:latin typeface="Lato"/>
                <a:ea typeface="Lato"/>
                <a:cs typeface="Lato"/>
                <a:sym typeface="Lato"/>
              </a:rPr>
              <a:t>HR Dept.</a:t>
            </a:r>
            <a:endParaRPr b="1">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12 connections per department</a:t>
            </a:r>
            <a:endParaRPr>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2 interconnected 2950-24 switch</a:t>
            </a:r>
            <a:endParaRPr>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ISSR 4331 Router</a:t>
            </a:r>
            <a:endParaRPr>
              <a:solidFill>
                <a:schemeClr val="lt1"/>
              </a:solidFill>
              <a:latin typeface="Lato"/>
              <a:ea typeface="Lato"/>
              <a:cs typeface="Lato"/>
              <a:sym typeface="Lato"/>
            </a:endParaRPr>
          </a:p>
        </p:txBody>
      </p:sp>
    </p:spTree>
  </p:cSld>
  <p:clrMapOvr>
    <a:masterClrMapping/>
  </p:clrMapOvr>
  <mc:AlternateContent xmlns:mc="http://schemas.openxmlformats.org/markup-compatibility/2006" xmlns:p14="http://schemas.microsoft.com/office/powerpoint/2010/main">
    <mc:Choice Requires="p14">
      <p:transition spd="slow" p14:dur="14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grpSp>
        <p:nvGrpSpPr>
          <p:cNvPr id="317" name="Google Shape;317;p29"/>
          <p:cNvGrpSpPr/>
          <p:nvPr/>
        </p:nvGrpSpPr>
        <p:grpSpPr>
          <a:xfrm>
            <a:off x="-272947" y="42"/>
            <a:ext cx="3389211" cy="1291891"/>
            <a:chOff x="827584" y="1340768"/>
            <a:chExt cx="2736324" cy="5340600"/>
          </a:xfrm>
        </p:grpSpPr>
        <p:sp>
          <p:nvSpPr>
            <p:cNvPr id="318" name="Google Shape;318;p29"/>
            <p:cNvSpPr/>
            <p:nvPr/>
          </p:nvSpPr>
          <p:spPr>
            <a:xfrm>
              <a:off x="827584" y="1340768"/>
              <a:ext cx="2736304" cy="211832"/>
            </a:xfrm>
            <a:custGeom>
              <a:avLst/>
              <a:gdLst/>
              <a:ahLst/>
              <a:cxnLst/>
              <a:rect l="l" t="t" r="r" b="b"/>
              <a:pathLst>
                <a:path w="2736304" h="211832" extrusionOk="0">
                  <a:moveTo>
                    <a:pt x="220980" y="0"/>
                  </a:moveTo>
                  <a:lnTo>
                    <a:pt x="2736304" y="0"/>
                  </a:lnTo>
                  <a:lnTo>
                    <a:pt x="2736304" y="211832"/>
                  </a:lnTo>
                  <a:lnTo>
                    <a:pt x="0" y="211832"/>
                  </a:lnTo>
                  <a:lnTo>
                    <a:pt x="220980" y="0"/>
                  </a:lnTo>
                  <a:close/>
                </a:path>
              </a:pathLst>
            </a:custGeom>
            <a:solidFill>
              <a:srgbClr val="082C6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19" name="Google Shape;319;p29"/>
            <p:cNvSpPr/>
            <p:nvPr/>
          </p:nvSpPr>
          <p:spPr>
            <a:xfrm>
              <a:off x="1043608" y="1340768"/>
              <a:ext cx="2520300" cy="5340600"/>
            </a:xfrm>
            <a:prstGeom prst="rect">
              <a:avLst/>
            </a:prstGeom>
            <a:solidFill>
              <a:schemeClr val="accent4">
                <a:alpha val="8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sp>
        <p:nvSpPr>
          <p:cNvPr id="320" name="Google Shape;320;p29"/>
          <p:cNvSpPr txBox="1"/>
          <p:nvPr/>
        </p:nvSpPr>
        <p:spPr>
          <a:xfrm>
            <a:off x="55986" y="158874"/>
            <a:ext cx="2993400" cy="10851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300">
                <a:solidFill>
                  <a:schemeClr val="lt1"/>
                </a:solidFill>
                <a:latin typeface="Arial"/>
                <a:ea typeface="Arial"/>
                <a:cs typeface="Arial"/>
                <a:sym typeface="Arial"/>
              </a:rPr>
              <a:t>Network Setup Contd…</a:t>
            </a:r>
            <a:endParaRPr sz="3300">
              <a:solidFill>
                <a:schemeClr val="lt1"/>
              </a:solidFill>
              <a:latin typeface="Arial"/>
              <a:ea typeface="Arial"/>
              <a:cs typeface="Arial"/>
              <a:sym typeface="Arial"/>
            </a:endParaRPr>
          </a:p>
        </p:txBody>
      </p:sp>
      <p:pic>
        <p:nvPicPr>
          <p:cNvPr id="321" name="Google Shape;321;p29"/>
          <p:cNvPicPr preferRelativeResize="0"/>
          <p:nvPr/>
        </p:nvPicPr>
        <p:blipFill rotWithShape="1">
          <a:blip r:embed="rId3">
            <a:alphaModFix/>
          </a:blip>
          <a:srcRect l="6445" r="6445"/>
          <a:stretch/>
        </p:blipFill>
        <p:spPr>
          <a:xfrm>
            <a:off x="1809588" y="1665450"/>
            <a:ext cx="5524823" cy="3159249"/>
          </a:xfrm>
          <a:prstGeom prst="rect">
            <a:avLst/>
          </a:prstGeom>
          <a:noFill/>
          <a:ln>
            <a:noFill/>
          </a:ln>
        </p:spPr>
      </p:pic>
      <p:grpSp>
        <p:nvGrpSpPr>
          <p:cNvPr id="322" name="Google Shape;322;p29"/>
          <p:cNvGrpSpPr/>
          <p:nvPr/>
        </p:nvGrpSpPr>
        <p:grpSpPr>
          <a:xfrm>
            <a:off x="5100973" y="29"/>
            <a:ext cx="4042919" cy="1291891"/>
            <a:chOff x="827584" y="1340768"/>
            <a:chExt cx="2736324" cy="5340600"/>
          </a:xfrm>
        </p:grpSpPr>
        <p:sp>
          <p:nvSpPr>
            <p:cNvPr id="323" name="Google Shape;323;p29"/>
            <p:cNvSpPr/>
            <p:nvPr/>
          </p:nvSpPr>
          <p:spPr>
            <a:xfrm>
              <a:off x="827584" y="1340768"/>
              <a:ext cx="2736304" cy="211832"/>
            </a:xfrm>
            <a:custGeom>
              <a:avLst/>
              <a:gdLst/>
              <a:ahLst/>
              <a:cxnLst/>
              <a:rect l="l" t="t" r="r" b="b"/>
              <a:pathLst>
                <a:path w="2736304" h="211832" extrusionOk="0">
                  <a:moveTo>
                    <a:pt x="220980" y="0"/>
                  </a:moveTo>
                  <a:lnTo>
                    <a:pt x="2736304" y="0"/>
                  </a:lnTo>
                  <a:lnTo>
                    <a:pt x="2736304" y="211832"/>
                  </a:lnTo>
                  <a:lnTo>
                    <a:pt x="0" y="211832"/>
                  </a:lnTo>
                  <a:lnTo>
                    <a:pt x="220980" y="0"/>
                  </a:lnTo>
                  <a:close/>
                </a:path>
              </a:pathLst>
            </a:custGeom>
            <a:solidFill>
              <a:srgbClr val="082C6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24" name="Google Shape;324;p29"/>
            <p:cNvSpPr/>
            <p:nvPr/>
          </p:nvSpPr>
          <p:spPr>
            <a:xfrm>
              <a:off x="1043608" y="1340768"/>
              <a:ext cx="2520300" cy="5340600"/>
            </a:xfrm>
            <a:prstGeom prst="rect">
              <a:avLst/>
            </a:prstGeom>
            <a:solidFill>
              <a:schemeClr val="accent4">
                <a:alpha val="8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sp>
        <p:nvSpPr>
          <p:cNvPr id="325" name="Google Shape;325;p29"/>
          <p:cNvSpPr txBox="1"/>
          <p:nvPr/>
        </p:nvSpPr>
        <p:spPr>
          <a:xfrm>
            <a:off x="5441050" y="178075"/>
            <a:ext cx="3389100" cy="10467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 b="1">
                <a:solidFill>
                  <a:schemeClr val="lt1"/>
                </a:solidFill>
                <a:latin typeface="Lato"/>
                <a:ea typeface="Lato"/>
                <a:cs typeface="Lato"/>
                <a:sym typeface="Lato"/>
              </a:rPr>
              <a:t>IT  Dept.</a:t>
            </a:r>
            <a:endParaRPr b="1">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12 connections per department</a:t>
            </a:r>
            <a:endParaRPr>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2 interconnected 2950-24 switch</a:t>
            </a:r>
            <a:endParaRPr>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ISSR 4331 Router</a:t>
            </a:r>
            <a:endParaRPr>
              <a:solidFill>
                <a:schemeClr val="lt1"/>
              </a:solidFill>
              <a:latin typeface="Lato"/>
              <a:ea typeface="Lato"/>
              <a:cs typeface="Lato"/>
              <a:sym typeface="Lato"/>
            </a:endParaRPr>
          </a:p>
        </p:txBody>
      </p:sp>
    </p:spTree>
  </p:cSld>
  <p:clrMapOvr>
    <a:masterClrMapping/>
  </p:clrMapOvr>
  <mc:AlternateContent xmlns:mc="http://schemas.openxmlformats.org/markup-compatibility/2006" xmlns:p14="http://schemas.microsoft.com/office/powerpoint/2010/main">
    <mc:Choice Requires="p14">
      <p:transition spd="slow" p14:dur="14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grpSp>
        <p:nvGrpSpPr>
          <p:cNvPr id="330" name="Google Shape;330;p30"/>
          <p:cNvGrpSpPr/>
          <p:nvPr/>
        </p:nvGrpSpPr>
        <p:grpSpPr>
          <a:xfrm>
            <a:off x="-272947" y="42"/>
            <a:ext cx="3389211" cy="1291891"/>
            <a:chOff x="827584" y="1340768"/>
            <a:chExt cx="2736324" cy="5340600"/>
          </a:xfrm>
        </p:grpSpPr>
        <p:sp>
          <p:nvSpPr>
            <p:cNvPr id="331" name="Google Shape;331;p30"/>
            <p:cNvSpPr/>
            <p:nvPr/>
          </p:nvSpPr>
          <p:spPr>
            <a:xfrm>
              <a:off x="827584" y="1340768"/>
              <a:ext cx="2736304" cy="211832"/>
            </a:xfrm>
            <a:custGeom>
              <a:avLst/>
              <a:gdLst/>
              <a:ahLst/>
              <a:cxnLst/>
              <a:rect l="l" t="t" r="r" b="b"/>
              <a:pathLst>
                <a:path w="2736304" h="211832" extrusionOk="0">
                  <a:moveTo>
                    <a:pt x="220980" y="0"/>
                  </a:moveTo>
                  <a:lnTo>
                    <a:pt x="2736304" y="0"/>
                  </a:lnTo>
                  <a:lnTo>
                    <a:pt x="2736304" y="211832"/>
                  </a:lnTo>
                  <a:lnTo>
                    <a:pt x="0" y="211832"/>
                  </a:lnTo>
                  <a:lnTo>
                    <a:pt x="220980" y="0"/>
                  </a:lnTo>
                  <a:close/>
                </a:path>
              </a:pathLst>
            </a:custGeom>
            <a:solidFill>
              <a:srgbClr val="082C6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32" name="Google Shape;332;p30"/>
            <p:cNvSpPr/>
            <p:nvPr/>
          </p:nvSpPr>
          <p:spPr>
            <a:xfrm>
              <a:off x="1043608" y="1340768"/>
              <a:ext cx="2520300" cy="5340600"/>
            </a:xfrm>
            <a:prstGeom prst="rect">
              <a:avLst/>
            </a:prstGeom>
            <a:solidFill>
              <a:schemeClr val="accent4">
                <a:alpha val="8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sp>
        <p:nvSpPr>
          <p:cNvPr id="333" name="Google Shape;333;p30"/>
          <p:cNvSpPr txBox="1"/>
          <p:nvPr/>
        </p:nvSpPr>
        <p:spPr>
          <a:xfrm>
            <a:off x="55986" y="158874"/>
            <a:ext cx="2993400" cy="10851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300">
                <a:solidFill>
                  <a:schemeClr val="lt1"/>
                </a:solidFill>
                <a:latin typeface="Arial"/>
                <a:ea typeface="Arial"/>
                <a:cs typeface="Arial"/>
                <a:sym typeface="Arial"/>
              </a:rPr>
              <a:t>Network Setup Contd…</a:t>
            </a:r>
            <a:endParaRPr sz="3300">
              <a:solidFill>
                <a:schemeClr val="lt1"/>
              </a:solidFill>
              <a:latin typeface="Arial"/>
              <a:ea typeface="Arial"/>
              <a:cs typeface="Arial"/>
              <a:sym typeface="Arial"/>
            </a:endParaRPr>
          </a:p>
        </p:txBody>
      </p:sp>
      <p:pic>
        <p:nvPicPr>
          <p:cNvPr id="334" name="Google Shape;334;p30"/>
          <p:cNvPicPr preferRelativeResize="0"/>
          <p:nvPr/>
        </p:nvPicPr>
        <p:blipFill rotWithShape="1">
          <a:blip r:embed="rId3">
            <a:alphaModFix/>
          </a:blip>
          <a:srcRect l="5420" r="5420"/>
          <a:stretch/>
        </p:blipFill>
        <p:spPr>
          <a:xfrm>
            <a:off x="1809588" y="1665450"/>
            <a:ext cx="5524824" cy="3159250"/>
          </a:xfrm>
          <a:prstGeom prst="rect">
            <a:avLst/>
          </a:prstGeom>
          <a:noFill/>
          <a:ln>
            <a:noFill/>
          </a:ln>
        </p:spPr>
      </p:pic>
      <p:grpSp>
        <p:nvGrpSpPr>
          <p:cNvPr id="335" name="Google Shape;335;p30"/>
          <p:cNvGrpSpPr/>
          <p:nvPr/>
        </p:nvGrpSpPr>
        <p:grpSpPr>
          <a:xfrm>
            <a:off x="5100973" y="29"/>
            <a:ext cx="4042919" cy="1291891"/>
            <a:chOff x="827584" y="1340768"/>
            <a:chExt cx="2736324" cy="5340600"/>
          </a:xfrm>
        </p:grpSpPr>
        <p:sp>
          <p:nvSpPr>
            <p:cNvPr id="336" name="Google Shape;336;p30"/>
            <p:cNvSpPr/>
            <p:nvPr/>
          </p:nvSpPr>
          <p:spPr>
            <a:xfrm>
              <a:off x="827584" y="1340768"/>
              <a:ext cx="2736304" cy="211832"/>
            </a:xfrm>
            <a:custGeom>
              <a:avLst/>
              <a:gdLst/>
              <a:ahLst/>
              <a:cxnLst/>
              <a:rect l="l" t="t" r="r" b="b"/>
              <a:pathLst>
                <a:path w="2736304" h="211832" extrusionOk="0">
                  <a:moveTo>
                    <a:pt x="220980" y="0"/>
                  </a:moveTo>
                  <a:lnTo>
                    <a:pt x="2736304" y="0"/>
                  </a:lnTo>
                  <a:lnTo>
                    <a:pt x="2736304" y="211832"/>
                  </a:lnTo>
                  <a:lnTo>
                    <a:pt x="0" y="211832"/>
                  </a:lnTo>
                  <a:lnTo>
                    <a:pt x="220980" y="0"/>
                  </a:lnTo>
                  <a:close/>
                </a:path>
              </a:pathLst>
            </a:custGeom>
            <a:solidFill>
              <a:srgbClr val="082C6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37" name="Google Shape;337;p30"/>
            <p:cNvSpPr/>
            <p:nvPr/>
          </p:nvSpPr>
          <p:spPr>
            <a:xfrm>
              <a:off x="1043608" y="1340768"/>
              <a:ext cx="2520300" cy="5340600"/>
            </a:xfrm>
            <a:prstGeom prst="rect">
              <a:avLst/>
            </a:prstGeom>
            <a:solidFill>
              <a:schemeClr val="accent4">
                <a:alpha val="8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sp>
        <p:nvSpPr>
          <p:cNvPr id="338" name="Google Shape;338;p30"/>
          <p:cNvSpPr txBox="1"/>
          <p:nvPr/>
        </p:nvSpPr>
        <p:spPr>
          <a:xfrm>
            <a:off x="5441050" y="178075"/>
            <a:ext cx="3389100" cy="10467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 b="1">
                <a:solidFill>
                  <a:schemeClr val="lt1"/>
                </a:solidFill>
                <a:latin typeface="Lato"/>
                <a:ea typeface="Lato"/>
                <a:cs typeface="Lato"/>
                <a:sym typeface="Lato"/>
              </a:rPr>
              <a:t>R&amp;D Dept.</a:t>
            </a:r>
            <a:endParaRPr b="1">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12 connections per department</a:t>
            </a:r>
            <a:endParaRPr>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2 interconnected 2950-24 switch</a:t>
            </a:r>
            <a:endParaRPr>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ISSR 4331 Router</a:t>
            </a:r>
            <a:endParaRPr>
              <a:solidFill>
                <a:schemeClr val="lt1"/>
              </a:solidFill>
              <a:latin typeface="Lato"/>
              <a:ea typeface="Lato"/>
              <a:cs typeface="Lato"/>
              <a:sym typeface="Lato"/>
            </a:endParaRPr>
          </a:p>
        </p:txBody>
      </p:sp>
    </p:spTree>
  </p:cSld>
  <p:clrMapOvr>
    <a:masterClrMapping/>
  </p:clrMapOvr>
  <mc:AlternateContent xmlns:mc="http://schemas.openxmlformats.org/markup-compatibility/2006" xmlns:p14="http://schemas.microsoft.com/office/powerpoint/2010/main">
    <mc:Choice Requires="p14">
      <p:transition spd="slow" p14:dur="14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grpSp>
        <p:nvGrpSpPr>
          <p:cNvPr id="343" name="Google Shape;343;p31"/>
          <p:cNvGrpSpPr/>
          <p:nvPr/>
        </p:nvGrpSpPr>
        <p:grpSpPr>
          <a:xfrm>
            <a:off x="-272047" y="-16"/>
            <a:ext cx="3481151" cy="539935"/>
            <a:chOff x="827584" y="1340768"/>
            <a:chExt cx="2736324" cy="5340600"/>
          </a:xfrm>
        </p:grpSpPr>
        <p:sp>
          <p:nvSpPr>
            <p:cNvPr id="344" name="Google Shape;344;p31"/>
            <p:cNvSpPr/>
            <p:nvPr/>
          </p:nvSpPr>
          <p:spPr>
            <a:xfrm>
              <a:off x="827584" y="1340768"/>
              <a:ext cx="2736304" cy="211832"/>
            </a:xfrm>
            <a:custGeom>
              <a:avLst/>
              <a:gdLst/>
              <a:ahLst/>
              <a:cxnLst/>
              <a:rect l="l" t="t" r="r" b="b"/>
              <a:pathLst>
                <a:path w="2736304" h="211832" extrusionOk="0">
                  <a:moveTo>
                    <a:pt x="220980" y="0"/>
                  </a:moveTo>
                  <a:lnTo>
                    <a:pt x="2736304" y="0"/>
                  </a:lnTo>
                  <a:lnTo>
                    <a:pt x="2736304" y="211832"/>
                  </a:lnTo>
                  <a:lnTo>
                    <a:pt x="0" y="211832"/>
                  </a:lnTo>
                  <a:lnTo>
                    <a:pt x="220980" y="0"/>
                  </a:lnTo>
                  <a:close/>
                </a:path>
              </a:pathLst>
            </a:custGeom>
            <a:solidFill>
              <a:srgbClr val="082C6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45" name="Google Shape;345;p31"/>
            <p:cNvSpPr/>
            <p:nvPr/>
          </p:nvSpPr>
          <p:spPr>
            <a:xfrm>
              <a:off x="1043608" y="1340768"/>
              <a:ext cx="2520300" cy="5340600"/>
            </a:xfrm>
            <a:prstGeom prst="rect">
              <a:avLst/>
            </a:prstGeom>
            <a:solidFill>
              <a:schemeClr val="accent4">
                <a:alpha val="8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sp>
        <p:nvSpPr>
          <p:cNvPr id="346" name="Google Shape;346;p31"/>
          <p:cNvSpPr txBox="1"/>
          <p:nvPr/>
        </p:nvSpPr>
        <p:spPr>
          <a:xfrm>
            <a:off x="30098" y="39543"/>
            <a:ext cx="2999400" cy="392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100">
                <a:solidFill>
                  <a:schemeClr val="lt1"/>
                </a:solidFill>
                <a:latin typeface="Arial"/>
                <a:ea typeface="Arial"/>
                <a:cs typeface="Arial"/>
                <a:sym typeface="Arial"/>
              </a:rPr>
              <a:t>Network Setup Contd…</a:t>
            </a:r>
            <a:endParaRPr sz="2100">
              <a:solidFill>
                <a:schemeClr val="lt1"/>
              </a:solidFill>
              <a:latin typeface="Arial"/>
              <a:ea typeface="Arial"/>
              <a:cs typeface="Arial"/>
              <a:sym typeface="Arial"/>
            </a:endParaRPr>
          </a:p>
        </p:txBody>
      </p:sp>
      <p:sp>
        <p:nvSpPr>
          <p:cNvPr id="347" name="Google Shape;347;p31"/>
          <p:cNvSpPr txBox="1"/>
          <p:nvPr/>
        </p:nvSpPr>
        <p:spPr>
          <a:xfrm>
            <a:off x="4572148" y="3992850"/>
            <a:ext cx="3180900" cy="808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200" b="1">
                <a:solidFill>
                  <a:srgbClr val="00FFFF"/>
                </a:solidFill>
                <a:latin typeface="Arial"/>
                <a:ea typeface="Arial"/>
                <a:cs typeface="Arial"/>
                <a:sym typeface="Arial"/>
              </a:rPr>
              <a:t>To avoid one guest from accessing another guest’s PC or the Staff PC’s we have assigned each PC with different VLAN. Same applies for Staff PCs too.</a:t>
            </a:r>
            <a:endParaRPr sz="1200" b="1">
              <a:solidFill>
                <a:srgbClr val="00FFFF"/>
              </a:solidFill>
              <a:latin typeface="Arial"/>
              <a:ea typeface="Arial"/>
              <a:cs typeface="Arial"/>
              <a:sym typeface="Arial"/>
            </a:endParaRPr>
          </a:p>
        </p:txBody>
      </p:sp>
      <p:sp>
        <p:nvSpPr>
          <p:cNvPr id="348" name="Google Shape;348;p31"/>
          <p:cNvSpPr txBox="1"/>
          <p:nvPr/>
        </p:nvSpPr>
        <p:spPr>
          <a:xfrm>
            <a:off x="1391025" y="3992850"/>
            <a:ext cx="2999400" cy="808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200" b="1">
                <a:solidFill>
                  <a:srgbClr val="FFFF00"/>
                </a:solidFill>
                <a:latin typeface="Arial"/>
                <a:ea typeface="Arial"/>
                <a:cs typeface="Arial"/>
                <a:sym typeface="Arial"/>
              </a:rPr>
              <a:t>A VLAN (virtual LAN) is a subnetwork which can group together collections of devices on separate physical local area networks (LANs).</a:t>
            </a:r>
            <a:endParaRPr sz="1200" b="1">
              <a:solidFill>
                <a:srgbClr val="FFFF00"/>
              </a:solidFill>
              <a:latin typeface="Arial"/>
              <a:ea typeface="Arial"/>
              <a:cs typeface="Arial"/>
              <a:sym typeface="Arial"/>
            </a:endParaRPr>
          </a:p>
        </p:txBody>
      </p:sp>
      <p:sp>
        <p:nvSpPr>
          <p:cNvPr id="349" name="Google Shape;349;p31"/>
          <p:cNvSpPr/>
          <p:nvPr/>
        </p:nvSpPr>
        <p:spPr>
          <a:xfrm>
            <a:off x="1390950" y="3373525"/>
            <a:ext cx="6362100" cy="282900"/>
          </a:xfrm>
          <a:prstGeom prst="rect">
            <a:avLst/>
          </a:prstGeom>
          <a:solidFill>
            <a:schemeClr val="accent5"/>
          </a:solidFill>
          <a:ln w="12700" cap="flat" cmpd="sng">
            <a:solidFill>
              <a:srgbClr val="00235B"/>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a:solidFill>
                  <a:schemeClr val="lt1"/>
                </a:solidFill>
                <a:latin typeface="Arial"/>
                <a:ea typeface="Arial"/>
                <a:cs typeface="Arial"/>
                <a:sym typeface="Arial"/>
              </a:rPr>
              <a:t>Configuring VLAN for </a:t>
            </a:r>
            <a:r>
              <a:rPr lang="en">
                <a:solidFill>
                  <a:schemeClr val="lt1"/>
                </a:solidFill>
              </a:rPr>
              <a:t>Student &amp; Faculty</a:t>
            </a:r>
            <a:r>
              <a:rPr lang="en" sz="1400">
                <a:solidFill>
                  <a:schemeClr val="lt1"/>
                </a:solidFill>
                <a:latin typeface="Arial"/>
                <a:ea typeface="Arial"/>
                <a:cs typeface="Arial"/>
                <a:sym typeface="Arial"/>
              </a:rPr>
              <a:t> PCs</a:t>
            </a:r>
            <a:endParaRPr sz="1200">
              <a:solidFill>
                <a:schemeClr val="lt1"/>
              </a:solidFill>
              <a:latin typeface="Arial"/>
              <a:ea typeface="Arial"/>
              <a:cs typeface="Arial"/>
              <a:sym typeface="Arial"/>
            </a:endParaRPr>
          </a:p>
        </p:txBody>
      </p:sp>
      <p:pic>
        <p:nvPicPr>
          <p:cNvPr id="350" name="Google Shape;350;p31"/>
          <p:cNvPicPr preferRelativeResize="0"/>
          <p:nvPr/>
        </p:nvPicPr>
        <p:blipFill>
          <a:blip r:embed="rId3">
            <a:alphaModFix/>
          </a:blip>
          <a:stretch>
            <a:fillRect/>
          </a:stretch>
        </p:blipFill>
        <p:spPr>
          <a:xfrm>
            <a:off x="1391025" y="1104960"/>
            <a:ext cx="6361955" cy="193213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grpSp>
        <p:nvGrpSpPr>
          <p:cNvPr id="355" name="Google Shape;355;p32"/>
          <p:cNvGrpSpPr/>
          <p:nvPr/>
        </p:nvGrpSpPr>
        <p:grpSpPr>
          <a:xfrm>
            <a:off x="-272047" y="-16"/>
            <a:ext cx="3481151" cy="539935"/>
            <a:chOff x="827584" y="1340768"/>
            <a:chExt cx="2736324" cy="5340600"/>
          </a:xfrm>
        </p:grpSpPr>
        <p:sp>
          <p:nvSpPr>
            <p:cNvPr id="356" name="Google Shape;356;p32"/>
            <p:cNvSpPr/>
            <p:nvPr/>
          </p:nvSpPr>
          <p:spPr>
            <a:xfrm>
              <a:off x="827584" y="1340768"/>
              <a:ext cx="2736304" cy="211832"/>
            </a:xfrm>
            <a:custGeom>
              <a:avLst/>
              <a:gdLst/>
              <a:ahLst/>
              <a:cxnLst/>
              <a:rect l="l" t="t" r="r" b="b"/>
              <a:pathLst>
                <a:path w="2736304" h="211832" extrusionOk="0">
                  <a:moveTo>
                    <a:pt x="220980" y="0"/>
                  </a:moveTo>
                  <a:lnTo>
                    <a:pt x="2736304" y="0"/>
                  </a:lnTo>
                  <a:lnTo>
                    <a:pt x="2736304" y="211832"/>
                  </a:lnTo>
                  <a:lnTo>
                    <a:pt x="0" y="211832"/>
                  </a:lnTo>
                  <a:lnTo>
                    <a:pt x="220980" y="0"/>
                  </a:lnTo>
                  <a:close/>
                </a:path>
              </a:pathLst>
            </a:custGeom>
            <a:solidFill>
              <a:srgbClr val="082C6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57" name="Google Shape;357;p32"/>
            <p:cNvSpPr/>
            <p:nvPr/>
          </p:nvSpPr>
          <p:spPr>
            <a:xfrm>
              <a:off x="1043608" y="1340768"/>
              <a:ext cx="2520300" cy="5340600"/>
            </a:xfrm>
            <a:prstGeom prst="rect">
              <a:avLst/>
            </a:prstGeom>
            <a:solidFill>
              <a:schemeClr val="accent4">
                <a:alpha val="8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sp>
        <p:nvSpPr>
          <p:cNvPr id="358" name="Google Shape;358;p32"/>
          <p:cNvSpPr txBox="1"/>
          <p:nvPr/>
        </p:nvSpPr>
        <p:spPr>
          <a:xfrm>
            <a:off x="30098" y="39543"/>
            <a:ext cx="2999400" cy="392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100">
                <a:solidFill>
                  <a:schemeClr val="lt1"/>
                </a:solidFill>
                <a:latin typeface="Arial"/>
                <a:ea typeface="Arial"/>
                <a:cs typeface="Arial"/>
                <a:sym typeface="Arial"/>
              </a:rPr>
              <a:t>Network Setup Contd…</a:t>
            </a:r>
            <a:endParaRPr sz="2100">
              <a:solidFill>
                <a:schemeClr val="lt1"/>
              </a:solidFill>
              <a:latin typeface="Arial"/>
              <a:ea typeface="Arial"/>
              <a:cs typeface="Arial"/>
              <a:sym typeface="Arial"/>
            </a:endParaRPr>
          </a:p>
        </p:txBody>
      </p:sp>
      <p:sp>
        <p:nvSpPr>
          <p:cNvPr id="359" name="Google Shape;359;p32"/>
          <p:cNvSpPr txBox="1"/>
          <p:nvPr/>
        </p:nvSpPr>
        <p:spPr>
          <a:xfrm>
            <a:off x="1057225" y="3992850"/>
            <a:ext cx="3672600" cy="808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200" b="1">
                <a:solidFill>
                  <a:srgbClr val="FFFF00"/>
                </a:solidFill>
                <a:latin typeface="Arial"/>
                <a:ea typeface="Arial"/>
                <a:cs typeface="Arial"/>
                <a:sym typeface="Arial"/>
              </a:rPr>
              <a:t>Advantage of VLAN is that it can allow different PCs having same VLAN value to connect to each other. So we can have different groups of PC that can have intra connectivity but not inter.</a:t>
            </a:r>
            <a:endParaRPr sz="1200" b="1">
              <a:solidFill>
                <a:srgbClr val="FFFF00"/>
              </a:solidFill>
              <a:latin typeface="Arial"/>
              <a:ea typeface="Arial"/>
              <a:cs typeface="Arial"/>
              <a:sym typeface="Arial"/>
            </a:endParaRPr>
          </a:p>
        </p:txBody>
      </p:sp>
      <p:sp>
        <p:nvSpPr>
          <p:cNvPr id="360" name="Google Shape;360;p32"/>
          <p:cNvSpPr/>
          <p:nvPr/>
        </p:nvSpPr>
        <p:spPr>
          <a:xfrm>
            <a:off x="1102925" y="3602125"/>
            <a:ext cx="7064700" cy="282900"/>
          </a:xfrm>
          <a:prstGeom prst="rect">
            <a:avLst/>
          </a:prstGeom>
          <a:solidFill>
            <a:schemeClr val="accent5"/>
          </a:solidFill>
          <a:ln w="12700" cap="flat" cmpd="sng">
            <a:solidFill>
              <a:srgbClr val="00235B"/>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a:solidFill>
                  <a:schemeClr val="lt1"/>
                </a:solidFill>
                <a:latin typeface="Arial"/>
                <a:ea typeface="Arial"/>
                <a:cs typeface="Arial"/>
                <a:sym typeface="Arial"/>
              </a:rPr>
              <a:t>Configuring VLAN for Dept.</a:t>
            </a:r>
            <a:r>
              <a:rPr lang="en">
                <a:solidFill>
                  <a:schemeClr val="lt1"/>
                </a:solidFill>
              </a:rPr>
              <a:t> </a:t>
            </a:r>
            <a:r>
              <a:rPr lang="en" sz="1400">
                <a:solidFill>
                  <a:schemeClr val="lt1"/>
                </a:solidFill>
                <a:latin typeface="Arial"/>
                <a:ea typeface="Arial"/>
                <a:cs typeface="Arial"/>
                <a:sym typeface="Arial"/>
              </a:rPr>
              <a:t>PCs</a:t>
            </a:r>
            <a:endParaRPr sz="1400">
              <a:solidFill>
                <a:schemeClr val="lt1"/>
              </a:solidFill>
              <a:latin typeface="Arial"/>
              <a:ea typeface="Arial"/>
              <a:cs typeface="Arial"/>
              <a:sym typeface="Arial"/>
            </a:endParaRPr>
          </a:p>
        </p:txBody>
      </p:sp>
      <p:sp>
        <p:nvSpPr>
          <p:cNvPr id="361" name="Google Shape;361;p32"/>
          <p:cNvSpPr txBox="1"/>
          <p:nvPr/>
        </p:nvSpPr>
        <p:spPr>
          <a:xfrm>
            <a:off x="4804125" y="3992850"/>
            <a:ext cx="3414900" cy="992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200" b="1">
                <a:solidFill>
                  <a:srgbClr val="00FFFF"/>
                </a:solidFill>
                <a:latin typeface="Arial"/>
                <a:ea typeface="Arial"/>
                <a:cs typeface="Arial"/>
                <a:sym typeface="Arial"/>
              </a:rPr>
              <a:t>For example we can group all PCs of accounts department under one VLAN so that only accounts staff can access each other. Others won’t be able to access Account Department’s PC.</a:t>
            </a:r>
            <a:endParaRPr sz="1200" b="1">
              <a:solidFill>
                <a:srgbClr val="00FFFF"/>
              </a:solidFill>
              <a:latin typeface="Arial"/>
              <a:ea typeface="Arial"/>
              <a:cs typeface="Arial"/>
              <a:sym typeface="Arial"/>
            </a:endParaRPr>
          </a:p>
        </p:txBody>
      </p:sp>
      <p:pic>
        <p:nvPicPr>
          <p:cNvPr id="362" name="Google Shape;362;p32"/>
          <p:cNvPicPr preferRelativeResize="0"/>
          <p:nvPr/>
        </p:nvPicPr>
        <p:blipFill>
          <a:blip r:embed="rId3">
            <a:alphaModFix/>
          </a:blip>
          <a:stretch>
            <a:fillRect/>
          </a:stretch>
        </p:blipFill>
        <p:spPr>
          <a:xfrm>
            <a:off x="976411" y="995500"/>
            <a:ext cx="7191188" cy="2151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3"/>
          <p:cNvSpPr txBox="1">
            <a:spLocks noGrp="1"/>
          </p:cNvSpPr>
          <p:nvPr>
            <p:ph type="body" idx="1"/>
          </p:nvPr>
        </p:nvSpPr>
        <p:spPr>
          <a:xfrm>
            <a:off x="242647" y="203560"/>
            <a:ext cx="8679900" cy="543300"/>
          </a:xfrm>
          <a:prstGeom prst="rect">
            <a:avLst/>
          </a:prstGeom>
          <a:noFill/>
          <a:ln>
            <a:noFill/>
          </a:ln>
        </p:spPr>
        <p:txBody>
          <a:bodyPr spcFirstLastPara="1" wrap="square" lIns="68575" tIns="34275" rIns="68575" bIns="34275" anchor="ctr" anchorCtr="0">
            <a:normAutofit lnSpcReduction="20000"/>
          </a:bodyPr>
          <a:lstStyle/>
          <a:p>
            <a:pPr marL="0" lvl="0" indent="0" algn="ctr" rtl="0">
              <a:lnSpc>
                <a:spcPct val="90000"/>
              </a:lnSpc>
              <a:spcBef>
                <a:spcPts val="0"/>
              </a:spcBef>
              <a:spcAft>
                <a:spcPts val="1200"/>
              </a:spcAft>
              <a:buClr>
                <a:schemeClr val="lt1"/>
              </a:buClr>
              <a:buSzPts val="4100"/>
              <a:buNone/>
            </a:pPr>
            <a:r>
              <a:rPr lang="en"/>
              <a:t>Recommended Products</a:t>
            </a:r>
            <a:endParaRPr/>
          </a:p>
        </p:txBody>
      </p:sp>
      <p:graphicFrame>
        <p:nvGraphicFramePr>
          <p:cNvPr id="368" name="Google Shape;368;p33"/>
          <p:cNvGraphicFramePr/>
          <p:nvPr/>
        </p:nvGraphicFramePr>
        <p:xfrm>
          <a:off x="712096" y="1418668"/>
          <a:ext cx="1668000" cy="3229000"/>
        </p:xfrm>
        <a:graphic>
          <a:graphicData uri="http://schemas.openxmlformats.org/drawingml/2006/table">
            <a:tbl>
              <a:tblPr firstRow="1" bandRow="1">
                <a:noFill/>
                <a:tableStyleId>{E6C26D56-E629-4051-87C5-C3AEA14B7F67}</a:tableStyleId>
              </a:tblPr>
              <a:tblGrid>
                <a:gridCol w="203150">
                  <a:extLst>
                    <a:ext uri="{9D8B030D-6E8A-4147-A177-3AD203B41FA5}">
                      <a16:colId xmlns:a16="http://schemas.microsoft.com/office/drawing/2014/main" val="20000"/>
                    </a:ext>
                  </a:extLst>
                </a:gridCol>
                <a:gridCol w="1269000">
                  <a:extLst>
                    <a:ext uri="{9D8B030D-6E8A-4147-A177-3AD203B41FA5}">
                      <a16:colId xmlns:a16="http://schemas.microsoft.com/office/drawing/2014/main" val="20001"/>
                    </a:ext>
                  </a:extLst>
                </a:gridCol>
                <a:gridCol w="195850">
                  <a:extLst>
                    <a:ext uri="{9D8B030D-6E8A-4147-A177-3AD203B41FA5}">
                      <a16:colId xmlns:a16="http://schemas.microsoft.com/office/drawing/2014/main" val="20002"/>
                    </a:ext>
                  </a:extLst>
                </a:gridCol>
              </a:tblGrid>
              <a:tr h="361475">
                <a:tc>
                  <a:txBody>
                    <a:bodyPr/>
                    <a:lstStyle/>
                    <a:p>
                      <a:pPr marL="0" marR="0" lvl="0" indent="0" algn="ctr" rtl="0">
                        <a:spcBef>
                          <a:spcPts val="0"/>
                        </a:spcBef>
                        <a:spcAft>
                          <a:spcPts val="0"/>
                        </a:spcAft>
                        <a:buNone/>
                      </a:pPr>
                      <a:endParaRPr sz="900" u="none" strike="noStrike" cap="none">
                        <a:solidFill>
                          <a:srgbClr val="3F3F3F"/>
                        </a:solidFill>
                        <a:latin typeface="Arial"/>
                        <a:ea typeface="Arial"/>
                        <a:cs typeface="Arial"/>
                        <a:sym typeface="Arial"/>
                      </a:endParaRPr>
                    </a:p>
                  </a:txBody>
                  <a:tcPr marL="68600" marR="68600" marT="34300" marB="34300">
                    <a:lnL w="38100" cap="flat" cmpd="sng">
                      <a:solidFill>
                        <a:schemeClr val="accent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38100" cap="flat" cmpd="sng">
                      <a:solidFill>
                        <a:schemeClr val="accent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3F3F3F"/>
                        </a:buClr>
                        <a:buSzPts val="1400"/>
                        <a:buFont typeface="Arial"/>
                        <a:buNone/>
                      </a:pPr>
                      <a:r>
                        <a:rPr lang="en" sz="1400" b="1" u="none" strike="noStrike" cap="none">
                          <a:solidFill>
                            <a:srgbClr val="3F3F3F"/>
                          </a:solidFill>
                          <a:latin typeface="Arial"/>
                          <a:ea typeface="Arial"/>
                          <a:cs typeface="Arial"/>
                          <a:sym typeface="Arial"/>
                        </a:rPr>
                        <a:t>Your Text</a:t>
                      </a:r>
                      <a:endParaRPr sz="1100"/>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38100" cap="flat" cmpd="sng">
                      <a:solidFill>
                        <a:schemeClr val="accent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400" u="none" strike="noStrike" cap="none">
                        <a:solidFill>
                          <a:srgbClr val="3F3F3F"/>
                        </a:solidFill>
                        <a:latin typeface="Arial"/>
                        <a:ea typeface="Arial"/>
                        <a:cs typeface="Arial"/>
                        <a:sym typeface="Arial"/>
                      </a:endParaRPr>
                    </a:p>
                  </a:txBody>
                  <a:tcPr marL="68600" marR="68600" marT="34300" marB="34300" anchor="ctr">
                    <a:lnL w="9525" cap="flat" cmpd="sng">
                      <a:solidFill>
                        <a:srgbClr val="000000">
                          <a:alpha val="0"/>
                        </a:srgbClr>
                      </a:solidFill>
                      <a:prstDash val="solid"/>
                      <a:round/>
                      <a:headEnd type="none" w="sm" len="sm"/>
                      <a:tailEnd type="none" w="sm" len="sm"/>
                    </a:lnL>
                    <a:lnR w="38100" cap="flat" cmpd="sng">
                      <a:solidFill>
                        <a:schemeClr val="accent1"/>
                      </a:solidFill>
                      <a:prstDash val="solid"/>
                      <a:round/>
                      <a:headEnd type="none" w="sm" len="sm"/>
                      <a:tailEnd type="none" w="sm" len="sm"/>
                    </a:lnR>
                    <a:lnT w="38100" cap="flat" cmpd="sng">
                      <a:solidFill>
                        <a:schemeClr val="accent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06825">
                <a:tc>
                  <a:txBody>
                    <a:bodyPr/>
                    <a:lstStyle/>
                    <a:p>
                      <a:pPr marL="0" marR="0" lvl="0" indent="0" algn="ctr" rtl="0">
                        <a:spcBef>
                          <a:spcPts val="0"/>
                        </a:spcBef>
                        <a:spcAft>
                          <a:spcPts val="0"/>
                        </a:spcAft>
                        <a:buNone/>
                      </a:pPr>
                      <a:endParaRPr sz="900" u="none" strike="noStrike" cap="none">
                        <a:solidFill>
                          <a:srgbClr val="3F3F3F"/>
                        </a:solidFill>
                        <a:latin typeface="Arial"/>
                        <a:ea typeface="Arial"/>
                        <a:cs typeface="Arial"/>
                        <a:sym typeface="Arial"/>
                      </a:endParaRPr>
                    </a:p>
                  </a:txBody>
                  <a:tcPr marL="68600" marR="68600" marT="34300" marB="34300">
                    <a:lnL w="38100" cap="flat" cmpd="sng">
                      <a:solidFill>
                        <a:schemeClr val="accent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endParaRPr sz="1100" b="1" u="none" strike="noStrike" cap="none">
                        <a:solidFill>
                          <a:srgbClr val="3F3F3F"/>
                        </a:solidFill>
                        <a:latin typeface="Arial"/>
                        <a:ea typeface="Arial"/>
                        <a:cs typeface="Arial"/>
                        <a:sym typeface="Arial"/>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1"/>
                    </a:solidFill>
                  </a:tcPr>
                </a:tc>
                <a:tc>
                  <a:txBody>
                    <a:bodyPr/>
                    <a:lstStyle/>
                    <a:p>
                      <a:pPr marL="0" marR="0" lvl="0" indent="0" algn="ctr" rtl="0">
                        <a:spcBef>
                          <a:spcPts val="0"/>
                        </a:spcBef>
                        <a:spcAft>
                          <a:spcPts val="0"/>
                        </a:spcAft>
                        <a:buNone/>
                      </a:pPr>
                      <a:endParaRPr sz="900" b="1" u="none" strike="noStrike" cap="none">
                        <a:solidFill>
                          <a:srgbClr val="3F3F3F"/>
                        </a:solidFill>
                        <a:latin typeface="Arial"/>
                        <a:ea typeface="Arial"/>
                        <a:cs typeface="Arial"/>
                        <a:sym typeface="Arial"/>
                      </a:endParaRPr>
                    </a:p>
                  </a:txBody>
                  <a:tcPr marL="68600" marR="68600" marT="34300" marB="34300" anchor="ctr">
                    <a:lnL w="9525" cap="flat" cmpd="sng">
                      <a:solidFill>
                        <a:srgbClr val="000000">
                          <a:alpha val="0"/>
                        </a:srgbClr>
                      </a:solidFill>
                      <a:prstDash val="solid"/>
                      <a:round/>
                      <a:headEnd type="none" w="sm" len="sm"/>
                      <a:tailEnd type="none" w="sm" len="sm"/>
                    </a:lnL>
                    <a:lnR w="38100" cap="flat" cmpd="sng">
                      <a:solidFill>
                        <a:schemeClr val="accent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85800">
                <a:tc>
                  <a:txBody>
                    <a:bodyPr/>
                    <a:lstStyle/>
                    <a:p>
                      <a:pPr marL="0" marR="0" lvl="0" indent="0" algn="ctr" rtl="0">
                        <a:spcBef>
                          <a:spcPts val="0"/>
                        </a:spcBef>
                        <a:spcAft>
                          <a:spcPts val="0"/>
                        </a:spcAft>
                        <a:buNone/>
                      </a:pPr>
                      <a:endParaRPr sz="900" u="none" strike="noStrike" cap="none">
                        <a:solidFill>
                          <a:srgbClr val="3F3F3F"/>
                        </a:solidFill>
                        <a:latin typeface="Arial"/>
                        <a:ea typeface="Arial"/>
                        <a:cs typeface="Arial"/>
                        <a:sym typeface="Arial"/>
                      </a:endParaRPr>
                    </a:p>
                  </a:txBody>
                  <a:tcPr marL="68600" marR="68600" marT="34300" marB="34300">
                    <a:lnL w="38100" cap="flat" cmpd="sng">
                      <a:solidFill>
                        <a:schemeClr val="accent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900" b="1" u="none" strike="noStrike" cap="none">
                        <a:solidFill>
                          <a:srgbClr val="3F3F3F"/>
                        </a:solidFill>
                        <a:latin typeface="Arial"/>
                        <a:ea typeface="Arial"/>
                        <a:cs typeface="Arial"/>
                        <a:sym typeface="Arial"/>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900" u="none" strike="noStrike" cap="none">
                        <a:solidFill>
                          <a:srgbClr val="3F3F3F"/>
                        </a:solidFill>
                        <a:latin typeface="Arial"/>
                        <a:ea typeface="Arial"/>
                        <a:cs typeface="Arial"/>
                        <a:sym typeface="Arial"/>
                      </a:endParaRPr>
                    </a:p>
                  </a:txBody>
                  <a:tcPr marL="68600" marR="68600" marT="34300" marB="34300" anchor="ctr">
                    <a:lnL w="9525" cap="flat" cmpd="sng">
                      <a:solidFill>
                        <a:srgbClr val="000000">
                          <a:alpha val="0"/>
                        </a:srgbClr>
                      </a:solidFill>
                      <a:prstDash val="solid"/>
                      <a:round/>
                      <a:headEnd type="none" w="sm" len="sm"/>
                      <a:tailEnd type="none" w="sm" len="sm"/>
                    </a:lnL>
                    <a:lnR w="38100" cap="flat" cmpd="sng">
                      <a:solidFill>
                        <a:schemeClr val="accent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1011900">
                <a:tc>
                  <a:txBody>
                    <a:bodyPr/>
                    <a:lstStyle/>
                    <a:p>
                      <a:pPr marL="0" marR="0" lvl="0" indent="0" algn="ctr" rtl="0">
                        <a:spcBef>
                          <a:spcPts val="0"/>
                        </a:spcBef>
                        <a:spcAft>
                          <a:spcPts val="0"/>
                        </a:spcAft>
                        <a:buNone/>
                      </a:pPr>
                      <a:endParaRPr sz="900" u="none" strike="noStrike" cap="none">
                        <a:solidFill>
                          <a:srgbClr val="3F3F3F"/>
                        </a:solidFill>
                        <a:latin typeface="Arial"/>
                        <a:ea typeface="Arial"/>
                        <a:cs typeface="Arial"/>
                        <a:sym typeface="Arial"/>
                      </a:endParaRPr>
                    </a:p>
                  </a:txBody>
                  <a:tcPr marL="68600" marR="68600" marT="34300" marB="34300">
                    <a:lnL w="38100" cap="flat" cmpd="sng">
                      <a:solidFill>
                        <a:schemeClr val="accent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900" b="1" u="none" strike="noStrike" cap="none">
                        <a:solidFill>
                          <a:srgbClr val="3F3F3F"/>
                        </a:solidFill>
                        <a:latin typeface="Arial"/>
                        <a:ea typeface="Arial"/>
                        <a:cs typeface="Arial"/>
                        <a:sym typeface="Arial"/>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900" u="none" strike="noStrike" cap="none">
                        <a:solidFill>
                          <a:srgbClr val="3F3F3F"/>
                        </a:solidFill>
                        <a:latin typeface="Arial"/>
                        <a:ea typeface="Arial"/>
                        <a:cs typeface="Arial"/>
                        <a:sym typeface="Arial"/>
                      </a:endParaRPr>
                    </a:p>
                  </a:txBody>
                  <a:tcPr marL="68600" marR="68600" marT="34300" marB="34300" anchor="ctr">
                    <a:lnL w="9525" cap="flat" cmpd="sng">
                      <a:solidFill>
                        <a:srgbClr val="000000">
                          <a:alpha val="0"/>
                        </a:srgbClr>
                      </a:solidFill>
                      <a:prstDash val="solid"/>
                      <a:round/>
                      <a:headEnd type="none" w="sm" len="sm"/>
                      <a:tailEnd type="none" w="sm" len="sm"/>
                    </a:lnL>
                    <a:lnR w="38100" cap="flat" cmpd="sng">
                      <a:solidFill>
                        <a:schemeClr val="accent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205750">
                <a:tc>
                  <a:txBody>
                    <a:bodyPr/>
                    <a:lstStyle/>
                    <a:p>
                      <a:pPr marL="0" marR="0" lvl="0" indent="0" algn="ctr" rtl="0">
                        <a:spcBef>
                          <a:spcPts val="0"/>
                        </a:spcBef>
                        <a:spcAft>
                          <a:spcPts val="0"/>
                        </a:spcAft>
                        <a:buNone/>
                      </a:pPr>
                      <a:endParaRPr sz="900" u="none" strike="noStrike" cap="none">
                        <a:solidFill>
                          <a:srgbClr val="3F3F3F"/>
                        </a:solidFill>
                        <a:latin typeface="Arial"/>
                        <a:ea typeface="Arial"/>
                        <a:cs typeface="Arial"/>
                        <a:sym typeface="Arial"/>
                      </a:endParaRPr>
                    </a:p>
                  </a:txBody>
                  <a:tcPr marL="68600" marR="68600" marT="34300" marB="34300">
                    <a:lnL w="38100" cap="flat" cmpd="sng">
                      <a:solidFill>
                        <a:schemeClr val="accent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900" u="none" strike="noStrike" cap="none">
                        <a:solidFill>
                          <a:srgbClr val="3F3F3F"/>
                        </a:solidFill>
                        <a:latin typeface="Arial"/>
                        <a:ea typeface="Arial"/>
                        <a:cs typeface="Arial"/>
                        <a:sym typeface="Arial"/>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endParaRPr sz="900" u="none" strike="noStrike" cap="none">
                        <a:solidFill>
                          <a:srgbClr val="3F3F3F"/>
                        </a:solidFill>
                        <a:latin typeface="Arial"/>
                        <a:ea typeface="Arial"/>
                        <a:cs typeface="Arial"/>
                        <a:sym typeface="Arial"/>
                      </a:endParaRPr>
                    </a:p>
                  </a:txBody>
                  <a:tcPr marL="68600" marR="68600" marT="34300" marB="34300" anchor="ctr">
                    <a:lnL w="9525" cap="flat" cmpd="sng">
                      <a:solidFill>
                        <a:srgbClr val="000000">
                          <a:alpha val="0"/>
                        </a:srgbClr>
                      </a:solidFill>
                      <a:prstDash val="solid"/>
                      <a:round/>
                      <a:headEnd type="none" w="sm" len="sm"/>
                      <a:tailEnd type="none" w="sm" len="sm"/>
                    </a:lnL>
                    <a:lnR w="38100" cap="flat" cmpd="sng">
                      <a:solidFill>
                        <a:schemeClr val="accent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251450">
                <a:tc>
                  <a:txBody>
                    <a:bodyPr/>
                    <a:lstStyle/>
                    <a:p>
                      <a:pPr marL="0" marR="0" lvl="0" indent="0" algn="ctr" rtl="0">
                        <a:spcBef>
                          <a:spcPts val="0"/>
                        </a:spcBef>
                        <a:spcAft>
                          <a:spcPts val="0"/>
                        </a:spcAft>
                        <a:buNone/>
                      </a:pPr>
                      <a:endParaRPr sz="900" u="none" strike="noStrike" cap="none">
                        <a:solidFill>
                          <a:srgbClr val="3F3F3F"/>
                        </a:solidFill>
                        <a:latin typeface="Arial"/>
                        <a:ea typeface="Arial"/>
                        <a:cs typeface="Arial"/>
                        <a:sym typeface="Arial"/>
                      </a:endParaRPr>
                    </a:p>
                  </a:txBody>
                  <a:tcPr marL="68600" marR="68600" marT="34300" marB="34300">
                    <a:lnL w="38100" cap="flat" cmpd="sng">
                      <a:solidFill>
                        <a:schemeClr val="accent1"/>
                      </a:solidFill>
                      <a:prstDash val="solid"/>
                      <a:round/>
                      <a:headEnd type="none" w="sm" len="sm"/>
                      <a:tailEnd type="none" w="sm" len="sm"/>
                    </a:lnL>
                    <a:lnR w="28575" cap="flat" cmpd="sng">
                      <a:solidFill>
                        <a:schemeClr val="lt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 sz="1200" b="1" u="none" strike="noStrike" cap="none">
                          <a:solidFill>
                            <a:schemeClr val="lt1"/>
                          </a:solidFill>
                          <a:latin typeface="Arial"/>
                          <a:ea typeface="Arial"/>
                          <a:cs typeface="Arial"/>
                          <a:sym typeface="Arial"/>
                        </a:rPr>
                        <a:t>x2</a:t>
                      </a:r>
                      <a:endParaRPr sz="1200" u="none" strike="noStrike" cap="none">
                        <a:solidFill>
                          <a:schemeClr val="lt1"/>
                        </a:solidFill>
                        <a:latin typeface="Arial"/>
                        <a:ea typeface="Arial"/>
                        <a:cs typeface="Arial"/>
                        <a:sym typeface="Arial"/>
                      </a:endParaRPr>
                    </a:p>
                  </a:txBody>
                  <a:tcPr marL="68600" marR="68600" marT="34300" marB="3430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1"/>
                    </a:solidFill>
                  </a:tcPr>
                </a:tc>
                <a:tc>
                  <a:txBody>
                    <a:bodyPr/>
                    <a:lstStyle/>
                    <a:p>
                      <a:pPr marL="0" marR="0" lvl="0" indent="0" algn="ctr" rtl="0">
                        <a:spcBef>
                          <a:spcPts val="0"/>
                        </a:spcBef>
                        <a:spcAft>
                          <a:spcPts val="0"/>
                        </a:spcAft>
                        <a:buNone/>
                      </a:pPr>
                      <a:endParaRPr sz="1200" b="1" u="none" strike="noStrike" cap="none">
                        <a:solidFill>
                          <a:srgbClr val="3F3F3F"/>
                        </a:solidFill>
                        <a:latin typeface="Arial"/>
                        <a:ea typeface="Arial"/>
                        <a:cs typeface="Arial"/>
                        <a:sym typeface="Arial"/>
                      </a:endParaRPr>
                    </a:p>
                  </a:txBody>
                  <a:tcPr marL="68600" marR="68600" marT="34300" marB="34300" anchor="ctr">
                    <a:lnL w="28575" cap="flat" cmpd="sng">
                      <a:solidFill>
                        <a:schemeClr val="lt1"/>
                      </a:solidFill>
                      <a:prstDash val="solid"/>
                      <a:round/>
                      <a:headEnd type="none" w="sm" len="sm"/>
                      <a:tailEnd type="none" w="sm" len="sm"/>
                    </a:lnL>
                    <a:lnR w="38100" cap="flat" cmpd="sng">
                      <a:solidFill>
                        <a:schemeClr val="accent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205750">
                <a:tc>
                  <a:txBody>
                    <a:bodyPr/>
                    <a:lstStyle/>
                    <a:p>
                      <a:pPr marL="0" marR="0" lvl="0" indent="0" algn="ctr" rtl="0">
                        <a:spcBef>
                          <a:spcPts val="0"/>
                        </a:spcBef>
                        <a:spcAft>
                          <a:spcPts val="0"/>
                        </a:spcAft>
                        <a:buNone/>
                      </a:pPr>
                      <a:endParaRPr sz="900" u="none" strike="noStrike" cap="none">
                        <a:solidFill>
                          <a:srgbClr val="3F3F3F"/>
                        </a:solidFill>
                        <a:latin typeface="Arial"/>
                        <a:ea typeface="Arial"/>
                        <a:cs typeface="Arial"/>
                        <a:sym typeface="Arial"/>
                      </a:endParaRPr>
                    </a:p>
                  </a:txBody>
                  <a:tcPr marL="68600" marR="68600" marT="34300" marB="34300">
                    <a:lnL w="38100" cap="flat" cmpd="sng">
                      <a:solidFill>
                        <a:schemeClr val="accent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38100"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endParaRPr sz="900" u="none" strike="noStrike" cap="none">
                        <a:solidFill>
                          <a:srgbClr val="3F3F3F"/>
                        </a:solidFill>
                        <a:latin typeface="Arial"/>
                        <a:ea typeface="Arial"/>
                        <a:cs typeface="Arial"/>
                        <a:sym typeface="Arial"/>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chemeClr val="lt1"/>
                      </a:solidFill>
                      <a:prstDash val="solid"/>
                      <a:round/>
                      <a:headEnd type="none" w="sm" len="sm"/>
                      <a:tailEnd type="none" w="sm" len="sm"/>
                    </a:lnT>
                    <a:lnB w="38100"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endParaRPr sz="900" u="none" strike="noStrike" cap="none">
                        <a:solidFill>
                          <a:srgbClr val="3F3F3F"/>
                        </a:solidFill>
                        <a:latin typeface="Arial"/>
                        <a:ea typeface="Arial"/>
                        <a:cs typeface="Arial"/>
                        <a:sym typeface="Arial"/>
                      </a:endParaRPr>
                    </a:p>
                  </a:txBody>
                  <a:tcPr marL="68600" marR="68600" marT="34300" marB="34300" anchor="ctr">
                    <a:lnL w="9525" cap="flat" cmpd="sng">
                      <a:solidFill>
                        <a:srgbClr val="000000">
                          <a:alpha val="0"/>
                        </a:srgbClr>
                      </a:solidFill>
                      <a:prstDash val="solid"/>
                      <a:round/>
                      <a:headEnd type="none" w="sm" len="sm"/>
                      <a:tailEnd type="none" w="sm" len="sm"/>
                    </a:lnL>
                    <a:lnR w="38100" cap="flat" cmpd="sng">
                      <a:solidFill>
                        <a:schemeClr val="accent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38100" cap="flat" cmpd="sng">
                      <a:solidFill>
                        <a:schemeClr val="accent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graphicFrame>
        <p:nvGraphicFramePr>
          <p:cNvPr id="369" name="Google Shape;369;p33"/>
          <p:cNvGraphicFramePr/>
          <p:nvPr/>
        </p:nvGraphicFramePr>
        <p:xfrm>
          <a:off x="2728817" y="1418669"/>
          <a:ext cx="1668000" cy="3229600"/>
        </p:xfrm>
        <a:graphic>
          <a:graphicData uri="http://schemas.openxmlformats.org/drawingml/2006/table">
            <a:tbl>
              <a:tblPr firstRow="1" bandRow="1">
                <a:noFill/>
                <a:tableStyleId>{E6C26D56-E629-4051-87C5-C3AEA14B7F67}</a:tableStyleId>
              </a:tblPr>
              <a:tblGrid>
                <a:gridCol w="203150">
                  <a:extLst>
                    <a:ext uri="{9D8B030D-6E8A-4147-A177-3AD203B41FA5}">
                      <a16:colId xmlns:a16="http://schemas.microsoft.com/office/drawing/2014/main" val="20000"/>
                    </a:ext>
                  </a:extLst>
                </a:gridCol>
                <a:gridCol w="1269000">
                  <a:extLst>
                    <a:ext uri="{9D8B030D-6E8A-4147-A177-3AD203B41FA5}">
                      <a16:colId xmlns:a16="http://schemas.microsoft.com/office/drawing/2014/main" val="20001"/>
                    </a:ext>
                  </a:extLst>
                </a:gridCol>
                <a:gridCol w="195850">
                  <a:extLst>
                    <a:ext uri="{9D8B030D-6E8A-4147-A177-3AD203B41FA5}">
                      <a16:colId xmlns:a16="http://schemas.microsoft.com/office/drawing/2014/main" val="20002"/>
                    </a:ext>
                  </a:extLst>
                </a:gridCol>
              </a:tblGrid>
              <a:tr h="346925">
                <a:tc>
                  <a:txBody>
                    <a:bodyPr/>
                    <a:lstStyle/>
                    <a:p>
                      <a:pPr marL="0" marR="0" lvl="0" indent="0" algn="ctr" rtl="0">
                        <a:spcBef>
                          <a:spcPts val="0"/>
                        </a:spcBef>
                        <a:spcAft>
                          <a:spcPts val="0"/>
                        </a:spcAft>
                        <a:buNone/>
                      </a:pPr>
                      <a:endParaRPr sz="900" u="none" strike="noStrike" cap="none">
                        <a:solidFill>
                          <a:srgbClr val="3F3F3F"/>
                        </a:solidFill>
                        <a:latin typeface="Arial"/>
                        <a:ea typeface="Arial"/>
                        <a:cs typeface="Arial"/>
                        <a:sym typeface="Arial"/>
                      </a:endParaRPr>
                    </a:p>
                  </a:txBody>
                  <a:tcPr marL="68600" marR="68600" marT="34300" marB="34300">
                    <a:lnL w="38100" cap="flat" cmpd="sng">
                      <a:solidFill>
                        <a:schemeClr val="accent2"/>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38100" cap="flat" cmpd="sng">
                      <a:solidFill>
                        <a:schemeClr val="accent2"/>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endParaRPr sz="1400" b="1" u="none" strike="noStrike" cap="none">
                        <a:solidFill>
                          <a:srgbClr val="3F3F3F"/>
                        </a:solidFill>
                        <a:latin typeface="Arial"/>
                        <a:ea typeface="Arial"/>
                        <a:cs typeface="Arial"/>
                        <a:sym typeface="Arial"/>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38100" cap="flat" cmpd="sng">
                      <a:solidFill>
                        <a:schemeClr val="accent2"/>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400" u="none" strike="noStrike" cap="none">
                        <a:solidFill>
                          <a:srgbClr val="3F3F3F"/>
                        </a:solidFill>
                        <a:latin typeface="Arial"/>
                        <a:ea typeface="Arial"/>
                        <a:cs typeface="Arial"/>
                        <a:sym typeface="Arial"/>
                      </a:endParaRPr>
                    </a:p>
                  </a:txBody>
                  <a:tcPr marL="68600" marR="68600" marT="34300" marB="34300" anchor="ctr">
                    <a:lnL w="9525" cap="flat" cmpd="sng">
                      <a:solidFill>
                        <a:srgbClr val="000000">
                          <a:alpha val="0"/>
                        </a:srgbClr>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486425">
                <a:tc>
                  <a:txBody>
                    <a:bodyPr/>
                    <a:lstStyle/>
                    <a:p>
                      <a:pPr marL="0" marR="0" lvl="0" indent="0" algn="ctr" rtl="0">
                        <a:spcBef>
                          <a:spcPts val="0"/>
                        </a:spcBef>
                        <a:spcAft>
                          <a:spcPts val="0"/>
                        </a:spcAft>
                        <a:buNone/>
                      </a:pPr>
                      <a:endParaRPr sz="900" u="none" strike="noStrike" cap="none">
                        <a:solidFill>
                          <a:srgbClr val="3F3F3F"/>
                        </a:solidFill>
                        <a:latin typeface="Arial"/>
                        <a:ea typeface="Arial"/>
                        <a:cs typeface="Arial"/>
                        <a:sym typeface="Arial"/>
                      </a:endParaRPr>
                    </a:p>
                  </a:txBody>
                  <a:tcPr marL="68600" marR="68600" marT="34300" marB="34300">
                    <a:lnL w="38100" cap="flat" cmpd="sng">
                      <a:solidFill>
                        <a:schemeClr val="accent2"/>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endParaRPr sz="1100" b="1" u="none" strike="noStrike" cap="none">
                        <a:solidFill>
                          <a:srgbClr val="3F3F3F"/>
                        </a:solidFill>
                        <a:latin typeface="Arial"/>
                        <a:ea typeface="Arial"/>
                        <a:cs typeface="Arial"/>
                        <a:sym typeface="Arial"/>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None/>
                      </a:pPr>
                      <a:endParaRPr sz="900" b="1" u="none" strike="noStrike" cap="none">
                        <a:solidFill>
                          <a:srgbClr val="3F3F3F"/>
                        </a:solidFill>
                        <a:latin typeface="Arial"/>
                        <a:ea typeface="Arial"/>
                        <a:cs typeface="Arial"/>
                        <a:sym typeface="Arial"/>
                      </a:endParaRPr>
                    </a:p>
                  </a:txBody>
                  <a:tcPr marL="68600" marR="68600" marT="34300" marB="34300" anchor="ctr">
                    <a:lnL w="9525" cap="flat" cmpd="sng">
                      <a:solidFill>
                        <a:srgbClr val="000000">
                          <a:alpha val="0"/>
                        </a:srgbClr>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200">
                <a:tc>
                  <a:txBody>
                    <a:bodyPr/>
                    <a:lstStyle/>
                    <a:p>
                      <a:pPr marL="0" marR="0" lvl="0" indent="0" algn="ctr" rtl="0">
                        <a:spcBef>
                          <a:spcPts val="0"/>
                        </a:spcBef>
                        <a:spcAft>
                          <a:spcPts val="0"/>
                        </a:spcAft>
                        <a:buNone/>
                      </a:pPr>
                      <a:endParaRPr sz="900" u="none" strike="noStrike" cap="none">
                        <a:solidFill>
                          <a:srgbClr val="3F3F3F"/>
                        </a:solidFill>
                        <a:latin typeface="Arial"/>
                        <a:ea typeface="Arial"/>
                        <a:cs typeface="Arial"/>
                        <a:sym typeface="Arial"/>
                      </a:endParaRPr>
                    </a:p>
                  </a:txBody>
                  <a:tcPr marL="68600" marR="68600" marT="34300" marB="34300">
                    <a:lnL w="38100" cap="flat" cmpd="sng">
                      <a:solidFill>
                        <a:schemeClr val="accent2"/>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900" b="1" u="none" strike="noStrike" cap="none">
                        <a:solidFill>
                          <a:srgbClr val="3F3F3F"/>
                        </a:solidFill>
                        <a:latin typeface="Arial"/>
                        <a:ea typeface="Arial"/>
                        <a:cs typeface="Arial"/>
                        <a:sym typeface="Arial"/>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900" u="none" strike="noStrike" cap="none">
                        <a:solidFill>
                          <a:srgbClr val="3F3F3F"/>
                        </a:solidFill>
                        <a:latin typeface="Arial"/>
                        <a:ea typeface="Arial"/>
                        <a:cs typeface="Arial"/>
                        <a:sym typeface="Arial"/>
                      </a:endParaRPr>
                    </a:p>
                  </a:txBody>
                  <a:tcPr marL="68600" marR="68600" marT="34300" marB="34300" anchor="ctr">
                    <a:lnL w="9525" cap="flat" cmpd="sng">
                      <a:solidFill>
                        <a:srgbClr val="000000">
                          <a:alpha val="0"/>
                        </a:srgbClr>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1075050">
                <a:tc>
                  <a:txBody>
                    <a:bodyPr/>
                    <a:lstStyle/>
                    <a:p>
                      <a:pPr marL="0" marR="0" lvl="0" indent="0" algn="ctr" rtl="0">
                        <a:spcBef>
                          <a:spcPts val="0"/>
                        </a:spcBef>
                        <a:spcAft>
                          <a:spcPts val="0"/>
                        </a:spcAft>
                        <a:buNone/>
                      </a:pPr>
                      <a:endParaRPr sz="900" u="none" strike="noStrike" cap="none">
                        <a:solidFill>
                          <a:srgbClr val="3F3F3F"/>
                        </a:solidFill>
                        <a:latin typeface="Arial"/>
                        <a:ea typeface="Arial"/>
                        <a:cs typeface="Arial"/>
                        <a:sym typeface="Arial"/>
                      </a:endParaRPr>
                    </a:p>
                  </a:txBody>
                  <a:tcPr marL="68600" marR="68600" marT="34300" marB="34300">
                    <a:lnL w="38100" cap="flat" cmpd="sng">
                      <a:solidFill>
                        <a:schemeClr val="accent2"/>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900" b="1" u="none" strike="noStrike" cap="none">
                        <a:solidFill>
                          <a:srgbClr val="3F3F3F"/>
                        </a:solidFill>
                        <a:latin typeface="Arial"/>
                        <a:ea typeface="Arial"/>
                        <a:cs typeface="Arial"/>
                        <a:sym typeface="Arial"/>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900" u="none" strike="noStrike" cap="none">
                        <a:solidFill>
                          <a:srgbClr val="3F3F3F"/>
                        </a:solidFill>
                        <a:latin typeface="Arial"/>
                        <a:ea typeface="Arial"/>
                        <a:cs typeface="Arial"/>
                        <a:sym typeface="Arial"/>
                      </a:endParaRPr>
                    </a:p>
                  </a:txBody>
                  <a:tcPr marL="68600" marR="68600" marT="34300" marB="34300" anchor="ctr">
                    <a:lnL w="9525" cap="flat" cmpd="sng">
                      <a:solidFill>
                        <a:srgbClr val="000000">
                          <a:alpha val="0"/>
                        </a:srgbClr>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205550">
                <a:tc>
                  <a:txBody>
                    <a:bodyPr/>
                    <a:lstStyle/>
                    <a:p>
                      <a:pPr marL="0" marR="0" lvl="0" indent="0" algn="ctr" rtl="0">
                        <a:spcBef>
                          <a:spcPts val="0"/>
                        </a:spcBef>
                        <a:spcAft>
                          <a:spcPts val="0"/>
                        </a:spcAft>
                        <a:buNone/>
                      </a:pPr>
                      <a:endParaRPr sz="900" u="none" strike="noStrike" cap="none">
                        <a:solidFill>
                          <a:srgbClr val="3F3F3F"/>
                        </a:solidFill>
                        <a:latin typeface="Arial"/>
                        <a:ea typeface="Arial"/>
                        <a:cs typeface="Arial"/>
                        <a:sym typeface="Arial"/>
                      </a:endParaRPr>
                    </a:p>
                  </a:txBody>
                  <a:tcPr marL="68600" marR="68600" marT="34300" marB="34300">
                    <a:lnL w="38100" cap="flat" cmpd="sng">
                      <a:solidFill>
                        <a:schemeClr val="accent2"/>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900" u="none" strike="noStrike" cap="none">
                        <a:solidFill>
                          <a:srgbClr val="3F3F3F"/>
                        </a:solidFill>
                        <a:latin typeface="Arial"/>
                        <a:ea typeface="Arial"/>
                        <a:cs typeface="Arial"/>
                        <a:sym typeface="Arial"/>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endParaRPr sz="900" u="none" strike="noStrike" cap="none">
                        <a:solidFill>
                          <a:srgbClr val="3F3F3F"/>
                        </a:solidFill>
                        <a:latin typeface="Arial"/>
                        <a:ea typeface="Arial"/>
                        <a:cs typeface="Arial"/>
                        <a:sym typeface="Arial"/>
                      </a:endParaRPr>
                    </a:p>
                  </a:txBody>
                  <a:tcPr marL="68600" marR="68600" marT="34300" marB="34300" anchor="ctr">
                    <a:lnL w="9525" cap="flat" cmpd="sng">
                      <a:solidFill>
                        <a:srgbClr val="000000">
                          <a:alpha val="0"/>
                        </a:srgbClr>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251225">
                <a:tc>
                  <a:txBody>
                    <a:bodyPr/>
                    <a:lstStyle/>
                    <a:p>
                      <a:pPr marL="0" marR="0" lvl="0" indent="0" algn="ctr" rtl="0">
                        <a:spcBef>
                          <a:spcPts val="0"/>
                        </a:spcBef>
                        <a:spcAft>
                          <a:spcPts val="0"/>
                        </a:spcAft>
                        <a:buNone/>
                      </a:pPr>
                      <a:endParaRPr sz="900" u="none" strike="noStrike" cap="none">
                        <a:solidFill>
                          <a:srgbClr val="3F3F3F"/>
                        </a:solidFill>
                        <a:latin typeface="Arial"/>
                        <a:ea typeface="Arial"/>
                        <a:cs typeface="Arial"/>
                        <a:sym typeface="Arial"/>
                      </a:endParaRPr>
                    </a:p>
                  </a:txBody>
                  <a:tcPr marL="68600" marR="68600" marT="34300" marB="34300">
                    <a:lnL w="38100" cap="flat" cmpd="sng">
                      <a:solidFill>
                        <a:schemeClr val="accent2"/>
                      </a:solidFill>
                      <a:prstDash val="solid"/>
                      <a:round/>
                      <a:headEnd type="none" w="sm" len="sm"/>
                      <a:tailEnd type="none" w="sm" len="sm"/>
                    </a:lnL>
                    <a:lnR w="28575" cap="flat" cmpd="sng">
                      <a:solidFill>
                        <a:schemeClr val="lt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 sz="1200" b="1" u="none" strike="noStrike" cap="none">
                          <a:solidFill>
                            <a:schemeClr val="lt1"/>
                          </a:solidFill>
                          <a:latin typeface="Arial"/>
                          <a:ea typeface="Arial"/>
                          <a:cs typeface="Arial"/>
                          <a:sym typeface="Arial"/>
                        </a:rPr>
                        <a:t>x17</a:t>
                      </a:r>
                      <a:endParaRPr sz="1200" b="1" u="none" strike="noStrike" cap="none">
                        <a:solidFill>
                          <a:schemeClr val="lt1"/>
                        </a:solidFill>
                        <a:latin typeface="Arial"/>
                        <a:ea typeface="Arial"/>
                        <a:cs typeface="Arial"/>
                        <a:sym typeface="Arial"/>
                      </a:endParaRPr>
                    </a:p>
                  </a:txBody>
                  <a:tcPr marL="68600" marR="68600" marT="34300" marB="3430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None/>
                      </a:pPr>
                      <a:endParaRPr sz="1200" b="1" u="none" strike="noStrike" cap="none">
                        <a:solidFill>
                          <a:srgbClr val="3F3F3F"/>
                        </a:solidFill>
                        <a:latin typeface="Arial"/>
                        <a:ea typeface="Arial"/>
                        <a:cs typeface="Arial"/>
                        <a:sym typeface="Arial"/>
                      </a:endParaRPr>
                    </a:p>
                  </a:txBody>
                  <a:tcPr marL="68600" marR="68600" marT="34300" marB="34300" anchor="ctr">
                    <a:lnL w="28575" cap="flat" cmpd="sng">
                      <a:solidFill>
                        <a:schemeClr val="lt1"/>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205550">
                <a:tc>
                  <a:txBody>
                    <a:bodyPr/>
                    <a:lstStyle/>
                    <a:p>
                      <a:pPr marL="0" marR="0" lvl="0" indent="0" algn="ctr" rtl="0">
                        <a:spcBef>
                          <a:spcPts val="0"/>
                        </a:spcBef>
                        <a:spcAft>
                          <a:spcPts val="0"/>
                        </a:spcAft>
                        <a:buNone/>
                      </a:pPr>
                      <a:endParaRPr sz="900" u="none" strike="noStrike" cap="none">
                        <a:solidFill>
                          <a:srgbClr val="3F3F3F"/>
                        </a:solidFill>
                        <a:latin typeface="Arial"/>
                        <a:ea typeface="Arial"/>
                        <a:cs typeface="Arial"/>
                        <a:sym typeface="Arial"/>
                      </a:endParaRPr>
                    </a:p>
                  </a:txBody>
                  <a:tcPr marL="68600" marR="68600" marT="34300" marB="34300">
                    <a:lnL w="38100" cap="flat" cmpd="sng">
                      <a:solidFill>
                        <a:schemeClr val="accent2"/>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38100" cap="flat" cmpd="sng">
                      <a:solidFill>
                        <a:schemeClr val="accent2"/>
                      </a:solidFill>
                      <a:prstDash val="solid"/>
                      <a:round/>
                      <a:headEnd type="none" w="sm" len="sm"/>
                      <a:tailEnd type="none" w="sm" len="sm"/>
                    </a:lnB>
                  </a:tcPr>
                </a:tc>
                <a:tc>
                  <a:txBody>
                    <a:bodyPr/>
                    <a:lstStyle/>
                    <a:p>
                      <a:pPr marL="0" marR="0" lvl="0" indent="0" algn="ctr" rtl="0">
                        <a:spcBef>
                          <a:spcPts val="0"/>
                        </a:spcBef>
                        <a:spcAft>
                          <a:spcPts val="0"/>
                        </a:spcAft>
                        <a:buNone/>
                      </a:pPr>
                      <a:endParaRPr sz="900" u="none" strike="noStrike" cap="none">
                        <a:solidFill>
                          <a:srgbClr val="3F3F3F"/>
                        </a:solidFill>
                        <a:latin typeface="Arial"/>
                        <a:ea typeface="Arial"/>
                        <a:cs typeface="Arial"/>
                        <a:sym typeface="Arial"/>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chemeClr val="lt1"/>
                      </a:solidFill>
                      <a:prstDash val="solid"/>
                      <a:round/>
                      <a:headEnd type="none" w="sm" len="sm"/>
                      <a:tailEnd type="none" w="sm" len="sm"/>
                    </a:lnT>
                    <a:lnB w="38100" cap="flat" cmpd="sng">
                      <a:solidFill>
                        <a:schemeClr val="accent2"/>
                      </a:solidFill>
                      <a:prstDash val="solid"/>
                      <a:round/>
                      <a:headEnd type="none" w="sm" len="sm"/>
                      <a:tailEnd type="none" w="sm" len="sm"/>
                    </a:lnB>
                  </a:tcPr>
                </a:tc>
                <a:tc>
                  <a:txBody>
                    <a:bodyPr/>
                    <a:lstStyle/>
                    <a:p>
                      <a:pPr marL="0" marR="0" lvl="0" indent="0" algn="ctr" rtl="0">
                        <a:spcBef>
                          <a:spcPts val="0"/>
                        </a:spcBef>
                        <a:spcAft>
                          <a:spcPts val="0"/>
                        </a:spcAft>
                        <a:buNone/>
                      </a:pPr>
                      <a:endParaRPr sz="900" u="none" strike="noStrike" cap="none">
                        <a:solidFill>
                          <a:srgbClr val="3F3F3F"/>
                        </a:solidFill>
                        <a:latin typeface="Arial"/>
                        <a:ea typeface="Arial"/>
                        <a:cs typeface="Arial"/>
                        <a:sym typeface="Arial"/>
                      </a:endParaRPr>
                    </a:p>
                  </a:txBody>
                  <a:tcPr marL="68600" marR="68600" marT="34300" marB="34300" anchor="ctr">
                    <a:lnL w="9525" cap="flat" cmpd="sng">
                      <a:solidFill>
                        <a:srgbClr val="000000">
                          <a:alpha val="0"/>
                        </a:srgbClr>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38100" cap="flat" cmpd="sng">
                      <a:solidFill>
                        <a:schemeClr val="accent2"/>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graphicFrame>
        <p:nvGraphicFramePr>
          <p:cNvPr id="370" name="Google Shape;370;p33"/>
          <p:cNvGraphicFramePr/>
          <p:nvPr/>
        </p:nvGraphicFramePr>
        <p:xfrm>
          <a:off x="4745539" y="1418669"/>
          <a:ext cx="1668000" cy="3229025"/>
        </p:xfrm>
        <a:graphic>
          <a:graphicData uri="http://schemas.openxmlformats.org/drawingml/2006/table">
            <a:tbl>
              <a:tblPr firstRow="1" bandRow="1">
                <a:noFill/>
                <a:tableStyleId>{E6C26D56-E629-4051-87C5-C3AEA14B7F67}</a:tableStyleId>
              </a:tblPr>
              <a:tblGrid>
                <a:gridCol w="203150">
                  <a:extLst>
                    <a:ext uri="{9D8B030D-6E8A-4147-A177-3AD203B41FA5}">
                      <a16:colId xmlns:a16="http://schemas.microsoft.com/office/drawing/2014/main" val="20000"/>
                    </a:ext>
                  </a:extLst>
                </a:gridCol>
                <a:gridCol w="1269000">
                  <a:extLst>
                    <a:ext uri="{9D8B030D-6E8A-4147-A177-3AD203B41FA5}">
                      <a16:colId xmlns:a16="http://schemas.microsoft.com/office/drawing/2014/main" val="20001"/>
                    </a:ext>
                  </a:extLst>
                </a:gridCol>
                <a:gridCol w="195850">
                  <a:extLst>
                    <a:ext uri="{9D8B030D-6E8A-4147-A177-3AD203B41FA5}">
                      <a16:colId xmlns:a16="http://schemas.microsoft.com/office/drawing/2014/main" val="20002"/>
                    </a:ext>
                  </a:extLst>
                </a:gridCol>
              </a:tblGrid>
              <a:tr h="361475">
                <a:tc>
                  <a:txBody>
                    <a:bodyPr/>
                    <a:lstStyle/>
                    <a:p>
                      <a:pPr marL="0" marR="0" lvl="0" indent="0" algn="ctr" rtl="0">
                        <a:spcBef>
                          <a:spcPts val="0"/>
                        </a:spcBef>
                        <a:spcAft>
                          <a:spcPts val="0"/>
                        </a:spcAft>
                        <a:buNone/>
                      </a:pPr>
                      <a:endParaRPr sz="900" u="none" strike="noStrike" cap="none">
                        <a:solidFill>
                          <a:srgbClr val="3F3F3F"/>
                        </a:solidFill>
                        <a:latin typeface="Arial"/>
                        <a:ea typeface="Arial"/>
                        <a:cs typeface="Arial"/>
                        <a:sym typeface="Arial"/>
                      </a:endParaRPr>
                    </a:p>
                  </a:txBody>
                  <a:tcPr marL="68600" marR="68600" marT="34300" marB="34300">
                    <a:lnL w="38100" cap="flat" cmpd="sng">
                      <a:solidFill>
                        <a:schemeClr val="accent3"/>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38100" cap="flat" cmpd="sng">
                      <a:solidFill>
                        <a:schemeClr val="accent3"/>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endParaRPr sz="1400" b="1" u="none" strike="noStrike" cap="none">
                        <a:solidFill>
                          <a:srgbClr val="3F3F3F"/>
                        </a:solidFill>
                        <a:latin typeface="Arial"/>
                        <a:ea typeface="Arial"/>
                        <a:cs typeface="Arial"/>
                        <a:sym typeface="Arial"/>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38100" cap="flat" cmpd="sng">
                      <a:solidFill>
                        <a:schemeClr val="accent3"/>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400" u="none" strike="noStrike" cap="none">
                        <a:solidFill>
                          <a:srgbClr val="3F3F3F"/>
                        </a:solidFill>
                        <a:latin typeface="Arial"/>
                        <a:ea typeface="Arial"/>
                        <a:cs typeface="Arial"/>
                        <a:sym typeface="Arial"/>
                      </a:endParaRPr>
                    </a:p>
                  </a:txBody>
                  <a:tcPr marL="68600" marR="68600" marT="34300" marB="34300" anchor="ctr">
                    <a:lnL w="9525" cap="flat" cmpd="sng">
                      <a:solidFill>
                        <a:srgbClr val="000000">
                          <a:alpha val="0"/>
                        </a:srgbClr>
                      </a:solidFill>
                      <a:prstDash val="solid"/>
                      <a:round/>
                      <a:headEnd type="none" w="sm" len="sm"/>
                      <a:tailEnd type="none" w="sm" len="sm"/>
                    </a:lnL>
                    <a:lnR w="38100" cap="flat" cmpd="sng">
                      <a:solidFill>
                        <a:schemeClr val="accent3"/>
                      </a:solidFill>
                      <a:prstDash val="solid"/>
                      <a:round/>
                      <a:headEnd type="none" w="sm" len="sm"/>
                      <a:tailEnd type="none" w="sm" len="sm"/>
                    </a:lnR>
                    <a:lnT w="38100" cap="flat" cmpd="sng">
                      <a:solidFill>
                        <a:schemeClr val="accent3"/>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06825">
                <a:tc>
                  <a:txBody>
                    <a:bodyPr/>
                    <a:lstStyle/>
                    <a:p>
                      <a:pPr marL="0" marR="0" lvl="0" indent="0" algn="ctr" rtl="0">
                        <a:spcBef>
                          <a:spcPts val="0"/>
                        </a:spcBef>
                        <a:spcAft>
                          <a:spcPts val="0"/>
                        </a:spcAft>
                        <a:buNone/>
                      </a:pPr>
                      <a:endParaRPr sz="900" u="none" strike="noStrike" cap="none">
                        <a:solidFill>
                          <a:srgbClr val="3F3F3F"/>
                        </a:solidFill>
                        <a:latin typeface="Arial"/>
                        <a:ea typeface="Arial"/>
                        <a:cs typeface="Arial"/>
                        <a:sym typeface="Arial"/>
                      </a:endParaRPr>
                    </a:p>
                  </a:txBody>
                  <a:tcPr marL="68600" marR="68600" marT="34300" marB="34300">
                    <a:lnL w="38100" cap="flat" cmpd="sng">
                      <a:solidFill>
                        <a:schemeClr val="accent3"/>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endParaRPr sz="1100" b="1" u="none" strike="noStrike" cap="none">
                        <a:solidFill>
                          <a:srgbClr val="3F3F3F"/>
                        </a:solidFill>
                        <a:latin typeface="Arial"/>
                        <a:ea typeface="Arial"/>
                        <a:cs typeface="Arial"/>
                        <a:sym typeface="Arial"/>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3"/>
                    </a:solidFill>
                  </a:tcPr>
                </a:tc>
                <a:tc>
                  <a:txBody>
                    <a:bodyPr/>
                    <a:lstStyle/>
                    <a:p>
                      <a:pPr marL="0" marR="0" lvl="0" indent="0" algn="ctr" rtl="0">
                        <a:spcBef>
                          <a:spcPts val="0"/>
                        </a:spcBef>
                        <a:spcAft>
                          <a:spcPts val="0"/>
                        </a:spcAft>
                        <a:buNone/>
                      </a:pPr>
                      <a:endParaRPr sz="900" b="1" u="none" strike="noStrike" cap="none">
                        <a:solidFill>
                          <a:srgbClr val="3F3F3F"/>
                        </a:solidFill>
                        <a:latin typeface="Arial"/>
                        <a:ea typeface="Arial"/>
                        <a:cs typeface="Arial"/>
                        <a:sym typeface="Arial"/>
                      </a:endParaRPr>
                    </a:p>
                  </a:txBody>
                  <a:tcPr marL="68600" marR="68600" marT="34300" marB="34300" anchor="ctr">
                    <a:lnL w="9525" cap="flat" cmpd="sng">
                      <a:solidFill>
                        <a:srgbClr val="000000">
                          <a:alpha val="0"/>
                        </a:srgbClr>
                      </a:solidFill>
                      <a:prstDash val="solid"/>
                      <a:round/>
                      <a:headEnd type="none" w="sm" len="sm"/>
                      <a:tailEnd type="none" w="sm" len="sm"/>
                    </a:lnL>
                    <a:lnR w="38100" cap="flat" cmpd="sng">
                      <a:solidFill>
                        <a:schemeClr val="accent3"/>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85800">
                <a:tc>
                  <a:txBody>
                    <a:bodyPr/>
                    <a:lstStyle/>
                    <a:p>
                      <a:pPr marL="0" marR="0" lvl="0" indent="0" algn="ctr" rtl="0">
                        <a:spcBef>
                          <a:spcPts val="0"/>
                        </a:spcBef>
                        <a:spcAft>
                          <a:spcPts val="0"/>
                        </a:spcAft>
                        <a:buNone/>
                      </a:pPr>
                      <a:endParaRPr sz="900" u="none" strike="noStrike" cap="none">
                        <a:solidFill>
                          <a:srgbClr val="3F3F3F"/>
                        </a:solidFill>
                        <a:latin typeface="Arial"/>
                        <a:ea typeface="Arial"/>
                        <a:cs typeface="Arial"/>
                        <a:sym typeface="Arial"/>
                      </a:endParaRPr>
                    </a:p>
                  </a:txBody>
                  <a:tcPr marL="68600" marR="68600" marT="34300" marB="34300">
                    <a:lnL w="38100" cap="flat" cmpd="sng">
                      <a:solidFill>
                        <a:schemeClr val="accent3"/>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100" u="none" strike="noStrike" cap="none">
                        <a:solidFill>
                          <a:srgbClr val="3F3F3F"/>
                        </a:solidFill>
                        <a:latin typeface="Arial"/>
                        <a:ea typeface="Arial"/>
                        <a:cs typeface="Arial"/>
                        <a:sym typeface="Arial"/>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900" u="none" strike="noStrike" cap="none">
                        <a:solidFill>
                          <a:srgbClr val="3F3F3F"/>
                        </a:solidFill>
                        <a:latin typeface="Arial"/>
                        <a:ea typeface="Arial"/>
                        <a:cs typeface="Arial"/>
                        <a:sym typeface="Arial"/>
                      </a:endParaRPr>
                    </a:p>
                  </a:txBody>
                  <a:tcPr marL="68600" marR="68600" marT="34300" marB="34300" anchor="ctr">
                    <a:lnL w="9525" cap="flat" cmpd="sng">
                      <a:solidFill>
                        <a:srgbClr val="000000">
                          <a:alpha val="0"/>
                        </a:srgbClr>
                      </a:solidFill>
                      <a:prstDash val="solid"/>
                      <a:round/>
                      <a:headEnd type="none" w="sm" len="sm"/>
                      <a:tailEnd type="none" w="sm" len="sm"/>
                    </a:lnL>
                    <a:lnR w="38100" cap="flat" cmpd="sng">
                      <a:solidFill>
                        <a:schemeClr val="accent3"/>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1011925">
                <a:tc>
                  <a:txBody>
                    <a:bodyPr/>
                    <a:lstStyle/>
                    <a:p>
                      <a:pPr marL="0" marR="0" lvl="0" indent="0" algn="ctr" rtl="0">
                        <a:spcBef>
                          <a:spcPts val="0"/>
                        </a:spcBef>
                        <a:spcAft>
                          <a:spcPts val="0"/>
                        </a:spcAft>
                        <a:buNone/>
                      </a:pPr>
                      <a:endParaRPr sz="900" u="none" strike="noStrike" cap="none">
                        <a:solidFill>
                          <a:srgbClr val="3F3F3F"/>
                        </a:solidFill>
                        <a:latin typeface="Arial"/>
                        <a:ea typeface="Arial"/>
                        <a:cs typeface="Arial"/>
                        <a:sym typeface="Arial"/>
                      </a:endParaRPr>
                    </a:p>
                  </a:txBody>
                  <a:tcPr marL="68600" marR="68600" marT="34300" marB="34300">
                    <a:lnL w="38100" cap="flat" cmpd="sng">
                      <a:solidFill>
                        <a:schemeClr val="accent3"/>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900" u="none" strike="noStrike" cap="none">
                        <a:solidFill>
                          <a:srgbClr val="3F3F3F"/>
                        </a:solidFill>
                        <a:latin typeface="Arial"/>
                        <a:ea typeface="Arial"/>
                        <a:cs typeface="Arial"/>
                        <a:sym typeface="Arial"/>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900" u="none" strike="noStrike" cap="none">
                        <a:solidFill>
                          <a:srgbClr val="3F3F3F"/>
                        </a:solidFill>
                        <a:latin typeface="Arial"/>
                        <a:ea typeface="Arial"/>
                        <a:cs typeface="Arial"/>
                        <a:sym typeface="Arial"/>
                      </a:endParaRPr>
                    </a:p>
                  </a:txBody>
                  <a:tcPr marL="68600" marR="68600" marT="34300" marB="34300" anchor="ctr">
                    <a:lnL w="9525" cap="flat" cmpd="sng">
                      <a:solidFill>
                        <a:srgbClr val="000000">
                          <a:alpha val="0"/>
                        </a:srgbClr>
                      </a:solidFill>
                      <a:prstDash val="solid"/>
                      <a:round/>
                      <a:headEnd type="none" w="sm" len="sm"/>
                      <a:tailEnd type="none" w="sm" len="sm"/>
                    </a:lnL>
                    <a:lnR w="38100" cap="flat" cmpd="sng">
                      <a:solidFill>
                        <a:schemeClr val="accent3"/>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205750">
                <a:tc>
                  <a:txBody>
                    <a:bodyPr/>
                    <a:lstStyle/>
                    <a:p>
                      <a:pPr marL="0" marR="0" lvl="0" indent="0" algn="ctr" rtl="0">
                        <a:spcBef>
                          <a:spcPts val="0"/>
                        </a:spcBef>
                        <a:spcAft>
                          <a:spcPts val="0"/>
                        </a:spcAft>
                        <a:buNone/>
                      </a:pPr>
                      <a:endParaRPr sz="900" u="none" strike="noStrike" cap="none">
                        <a:solidFill>
                          <a:srgbClr val="3F3F3F"/>
                        </a:solidFill>
                        <a:latin typeface="Arial"/>
                        <a:ea typeface="Arial"/>
                        <a:cs typeface="Arial"/>
                        <a:sym typeface="Arial"/>
                      </a:endParaRPr>
                    </a:p>
                  </a:txBody>
                  <a:tcPr marL="68600" marR="68600" marT="34300" marB="34300">
                    <a:lnL w="38100" cap="flat" cmpd="sng">
                      <a:solidFill>
                        <a:schemeClr val="accent3"/>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900" u="none" strike="noStrike" cap="none">
                        <a:solidFill>
                          <a:srgbClr val="3F3F3F"/>
                        </a:solidFill>
                        <a:latin typeface="Arial"/>
                        <a:ea typeface="Arial"/>
                        <a:cs typeface="Arial"/>
                        <a:sym typeface="Arial"/>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endParaRPr sz="900" u="none" strike="noStrike" cap="none">
                        <a:solidFill>
                          <a:srgbClr val="3F3F3F"/>
                        </a:solidFill>
                        <a:latin typeface="Arial"/>
                        <a:ea typeface="Arial"/>
                        <a:cs typeface="Arial"/>
                        <a:sym typeface="Arial"/>
                      </a:endParaRPr>
                    </a:p>
                  </a:txBody>
                  <a:tcPr marL="68600" marR="68600" marT="34300" marB="34300" anchor="ctr">
                    <a:lnL w="9525" cap="flat" cmpd="sng">
                      <a:solidFill>
                        <a:srgbClr val="000000">
                          <a:alpha val="0"/>
                        </a:srgbClr>
                      </a:solidFill>
                      <a:prstDash val="solid"/>
                      <a:round/>
                      <a:headEnd type="none" w="sm" len="sm"/>
                      <a:tailEnd type="none" w="sm" len="sm"/>
                    </a:lnL>
                    <a:lnR w="38100" cap="flat" cmpd="sng">
                      <a:solidFill>
                        <a:schemeClr val="accent3"/>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251450">
                <a:tc>
                  <a:txBody>
                    <a:bodyPr/>
                    <a:lstStyle/>
                    <a:p>
                      <a:pPr marL="0" marR="0" lvl="0" indent="0" algn="ctr" rtl="0">
                        <a:spcBef>
                          <a:spcPts val="0"/>
                        </a:spcBef>
                        <a:spcAft>
                          <a:spcPts val="0"/>
                        </a:spcAft>
                        <a:buNone/>
                      </a:pPr>
                      <a:endParaRPr sz="900" u="none" strike="noStrike" cap="none">
                        <a:solidFill>
                          <a:srgbClr val="3F3F3F"/>
                        </a:solidFill>
                        <a:latin typeface="Arial"/>
                        <a:ea typeface="Arial"/>
                        <a:cs typeface="Arial"/>
                        <a:sym typeface="Arial"/>
                      </a:endParaRPr>
                    </a:p>
                  </a:txBody>
                  <a:tcPr marL="68600" marR="68600" marT="34300" marB="34300">
                    <a:lnL w="38100" cap="flat" cmpd="sng">
                      <a:solidFill>
                        <a:schemeClr val="accent3"/>
                      </a:solidFill>
                      <a:prstDash val="solid"/>
                      <a:round/>
                      <a:headEnd type="none" w="sm" len="sm"/>
                      <a:tailEnd type="none" w="sm" len="sm"/>
                    </a:lnL>
                    <a:lnR w="28575" cap="flat" cmpd="sng">
                      <a:solidFill>
                        <a:schemeClr val="lt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 sz="1200" b="1" u="none" strike="noStrike" cap="none">
                          <a:solidFill>
                            <a:schemeClr val="lt1"/>
                          </a:solidFill>
                          <a:latin typeface="Arial"/>
                          <a:ea typeface="Arial"/>
                          <a:cs typeface="Arial"/>
                          <a:sym typeface="Arial"/>
                        </a:rPr>
                        <a:t>x2</a:t>
                      </a:r>
                      <a:endParaRPr sz="1200" b="1" u="none" strike="noStrike" cap="none">
                        <a:solidFill>
                          <a:schemeClr val="lt1"/>
                        </a:solidFill>
                        <a:latin typeface="Arial"/>
                        <a:ea typeface="Arial"/>
                        <a:cs typeface="Arial"/>
                        <a:sym typeface="Arial"/>
                      </a:endParaRPr>
                    </a:p>
                  </a:txBody>
                  <a:tcPr marL="68600" marR="68600" marT="34300" marB="3430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3"/>
                    </a:solidFill>
                  </a:tcPr>
                </a:tc>
                <a:tc>
                  <a:txBody>
                    <a:bodyPr/>
                    <a:lstStyle/>
                    <a:p>
                      <a:pPr marL="0" marR="0" lvl="0" indent="0" algn="ctr" rtl="0">
                        <a:spcBef>
                          <a:spcPts val="0"/>
                        </a:spcBef>
                        <a:spcAft>
                          <a:spcPts val="0"/>
                        </a:spcAft>
                        <a:buNone/>
                      </a:pPr>
                      <a:endParaRPr sz="1200" b="1" u="none" strike="noStrike" cap="none">
                        <a:solidFill>
                          <a:srgbClr val="3F3F3F"/>
                        </a:solidFill>
                        <a:latin typeface="Arial"/>
                        <a:ea typeface="Arial"/>
                        <a:cs typeface="Arial"/>
                        <a:sym typeface="Arial"/>
                      </a:endParaRPr>
                    </a:p>
                  </a:txBody>
                  <a:tcPr marL="68600" marR="68600" marT="34300" marB="34300" anchor="ctr">
                    <a:lnL w="28575" cap="flat" cmpd="sng">
                      <a:solidFill>
                        <a:schemeClr val="lt1"/>
                      </a:solidFill>
                      <a:prstDash val="solid"/>
                      <a:round/>
                      <a:headEnd type="none" w="sm" len="sm"/>
                      <a:tailEnd type="none" w="sm" len="sm"/>
                    </a:lnL>
                    <a:lnR w="38100" cap="flat" cmpd="sng">
                      <a:solidFill>
                        <a:schemeClr val="accent3"/>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205750">
                <a:tc>
                  <a:txBody>
                    <a:bodyPr/>
                    <a:lstStyle/>
                    <a:p>
                      <a:pPr marL="0" marR="0" lvl="0" indent="0" algn="ctr" rtl="0">
                        <a:spcBef>
                          <a:spcPts val="0"/>
                        </a:spcBef>
                        <a:spcAft>
                          <a:spcPts val="0"/>
                        </a:spcAft>
                        <a:buNone/>
                      </a:pPr>
                      <a:endParaRPr sz="900" u="none" strike="noStrike" cap="none">
                        <a:solidFill>
                          <a:srgbClr val="3F3F3F"/>
                        </a:solidFill>
                        <a:latin typeface="Arial"/>
                        <a:ea typeface="Arial"/>
                        <a:cs typeface="Arial"/>
                        <a:sym typeface="Arial"/>
                      </a:endParaRPr>
                    </a:p>
                  </a:txBody>
                  <a:tcPr marL="68600" marR="68600" marT="34300" marB="34300">
                    <a:lnL w="38100" cap="flat" cmpd="sng">
                      <a:solidFill>
                        <a:schemeClr val="accent3"/>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38100" cap="flat" cmpd="sng">
                      <a:solidFill>
                        <a:schemeClr val="accent3"/>
                      </a:solidFill>
                      <a:prstDash val="solid"/>
                      <a:round/>
                      <a:headEnd type="none" w="sm" len="sm"/>
                      <a:tailEnd type="none" w="sm" len="sm"/>
                    </a:lnB>
                  </a:tcPr>
                </a:tc>
                <a:tc>
                  <a:txBody>
                    <a:bodyPr/>
                    <a:lstStyle/>
                    <a:p>
                      <a:pPr marL="0" marR="0" lvl="0" indent="0" algn="ctr" rtl="0">
                        <a:spcBef>
                          <a:spcPts val="0"/>
                        </a:spcBef>
                        <a:spcAft>
                          <a:spcPts val="0"/>
                        </a:spcAft>
                        <a:buNone/>
                      </a:pPr>
                      <a:endParaRPr sz="900" u="none" strike="noStrike" cap="none">
                        <a:solidFill>
                          <a:srgbClr val="3F3F3F"/>
                        </a:solidFill>
                        <a:latin typeface="Arial"/>
                        <a:ea typeface="Arial"/>
                        <a:cs typeface="Arial"/>
                        <a:sym typeface="Arial"/>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chemeClr val="lt1"/>
                      </a:solidFill>
                      <a:prstDash val="solid"/>
                      <a:round/>
                      <a:headEnd type="none" w="sm" len="sm"/>
                      <a:tailEnd type="none" w="sm" len="sm"/>
                    </a:lnT>
                    <a:lnB w="38100" cap="flat" cmpd="sng">
                      <a:solidFill>
                        <a:schemeClr val="accent3"/>
                      </a:solidFill>
                      <a:prstDash val="solid"/>
                      <a:round/>
                      <a:headEnd type="none" w="sm" len="sm"/>
                      <a:tailEnd type="none" w="sm" len="sm"/>
                    </a:lnB>
                  </a:tcPr>
                </a:tc>
                <a:tc>
                  <a:txBody>
                    <a:bodyPr/>
                    <a:lstStyle/>
                    <a:p>
                      <a:pPr marL="0" marR="0" lvl="0" indent="0" algn="ctr" rtl="0">
                        <a:spcBef>
                          <a:spcPts val="0"/>
                        </a:spcBef>
                        <a:spcAft>
                          <a:spcPts val="0"/>
                        </a:spcAft>
                        <a:buNone/>
                      </a:pPr>
                      <a:endParaRPr sz="900" u="none" strike="noStrike" cap="none">
                        <a:solidFill>
                          <a:srgbClr val="3F3F3F"/>
                        </a:solidFill>
                        <a:latin typeface="Arial"/>
                        <a:ea typeface="Arial"/>
                        <a:cs typeface="Arial"/>
                        <a:sym typeface="Arial"/>
                      </a:endParaRPr>
                    </a:p>
                  </a:txBody>
                  <a:tcPr marL="68600" marR="68600" marT="34300" marB="34300" anchor="ctr">
                    <a:lnL w="9525" cap="flat" cmpd="sng">
                      <a:solidFill>
                        <a:srgbClr val="000000">
                          <a:alpha val="0"/>
                        </a:srgbClr>
                      </a:solidFill>
                      <a:prstDash val="solid"/>
                      <a:round/>
                      <a:headEnd type="none" w="sm" len="sm"/>
                      <a:tailEnd type="none" w="sm" len="sm"/>
                    </a:lnL>
                    <a:lnR w="38100" cap="flat" cmpd="sng">
                      <a:solidFill>
                        <a:schemeClr val="accent3"/>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38100" cap="flat" cmpd="sng">
                      <a:solidFill>
                        <a:schemeClr val="accent3"/>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graphicFrame>
        <p:nvGraphicFramePr>
          <p:cNvPr id="371" name="Google Shape;371;p33"/>
          <p:cNvGraphicFramePr/>
          <p:nvPr/>
        </p:nvGraphicFramePr>
        <p:xfrm>
          <a:off x="6762260" y="1418668"/>
          <a:ext cx="1668000" cy="3274380"/>
        </p:xfrm>
        <a:graphic>
          <a:graphicData uri="http://schemas.openxmlformats.org/drawingml/2006/table">
            <a:tbl>
              <a:tblPr firstRow="1" bandRow="1">
                <a:noFill/>
                <a:tableStyleId>{E6C26D56-E629-4051-87C5-C3AEA14B7F67}</a:tableStyleId>
              </a:tblPr>
              <a:tblGrid>
                <a:gridCol w="203150">
                  <a:extLst>
                    <a:ext uri="{9D8B030D-6E8A-4147-A177-3AD203B41FA5}">
                      <a16:colId xmlns:a16="http://schemas.microsoft.com/office/drawing/2014/main" val="20000"/>
                    </a:ext>
                  </a:extLst>
                </a:gridCol>
                <a:gridCol w="1269000">
                  <a:extLst>
                    <a:ext uri="{9D8B030D-6E8A-4147-A177-3AD203B41FA5}">
                      <a16:colId xmlns:a16="http://schemas.microsoft.com/office/drawing/2014/main" val="20001"/>
                    </a:ext>
                  </a:extLst>
                </a:gridCol>
                <a:gridCol w="195850">
                  <a:extLst>
                    <a:ext uri="{9D8B030D-6E8A-4147-A177-3AD203B41FA5}">
                      <a16:colId xmlns:a16="http://schemas.microsoft.com/office/drawing/2014/main" val="20002"/>
                    </a:ext>
                  </a:extLst>
                </a:gridCol>
              </a:tblGrid>
              <a:tr h="342125">
                <a:tc>
                  <a:txBody>
                    <a:bodyPr/>
                    <a:lstStyle/>
                    <a:p>
                      <a:pPr marL="0" marR="0" lvl="0" indent="0" algn="ctr" rtl="0">
                        <a:spcBef>
                          <a:spcPts val="0"/>
                        </a:spcBef>
                        <a:spcAft>
                          <a:spcPts val="0"/>
                        </a:spcAft>
                        <a:buNone/>
                      </a:pPr>
                      <a:endParaRPr sz="900" u="none" strike="noStrike" cap="none">
                        <a:solidFill>
                          <a:srgbClr val="3F3F3F"/>
                        </a:solidFill>
                        <a:latin typeface="Arial"/>
                        <a:ea typeface="Arial"/>
                        <a:cs typeface="Arial"/>
                        <a:sym typeface="Arial"/>
                      </a:endParaRPr>
                    </a:p>
                  </a:txBody>
                  <a:tcPr marL="68600" marR="68600" marT="34300" marB="34300">
                    <a:lnL w="38100" cap="flat" cmpd="sng">
                      <a:solidFill>
                        <a:schemeClr val="accent4"/>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endParaRPr sz="1400" b="1" u="none" strike="noStrike" cap="none">
                        <a:solidFill>
                          <a:srgbClr val="3F3F3F"/>
                        </a:solidFill>
                        <a:latin typeface="Arial"/>
                        <a:ea typeface="Arial"/>
                        <a:cs typeface="Arial"/>
                        <a:sym typeface="Arial"/>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400" u="none" strike="noStrike" cap="none">
                        <a:solidFill>
                          <a:srgbClr val="3F3F3F"/>
                        </a:solidFill>
                        <a:latin typeface="Arial"/>
                        <a:ea typeface="Arial"/>
                        <a:cs typeface="Arial"/>
                        <a:sym typeface="Arial"/>
                      </a:endParaRPr>
                    </a:p>
                  </a:txBody>
                  <a:tcPr marL="68600" marR="68600" marT="34300" marB="34300" anchor="ctr">
                    <a:lnL w="9525" cap="flat" cmpd="sng">
                      <a:solidFill>
                        <a:srgbClr val="000000">
                          <a:alpha val="0"/>
                        </a:srgbClr>
                      </a:solidFill>
                      <a:prstDash val="solid"/>
                      <a:round/>
                      <a:headEnd type="none" w="sm" len="sm"/>
                      <a:tailEnd type="none" w="sm" len="sm"/>
                    </a:lnL>
                    <a:lnR w="38100" cap="flat" cmpd="sng">
                      <a:solidFill>
                        <a:schemeClr val="accent4"/>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479675">
                <a:tc>
                  <a:txBody>
                    <a:bodyPr/>
                    <a:lstStyle/>
                    <a:p>
                      <a:pPr marL="0" marR="0" lvl="0" indent="0" algn="ctr" rtl="0">
                        <a:spcBef>
                          <a:spcPts val="0"/>
                        </a:spcBef>
                        <a:spcAft>
                          <a:spcPts val="0"/>
                        </a:spcAft>
                        <a:buNone/>
                      </a:pPr>
                      <a:endParaRPr sz="900" u="none" strike="noStrike" cap="none">
                        <a:solidFill>
                          <a:srgbClr val="3F3F3F"/>
                        </a:solidFill>
                        <a:latin typeface="Arial"/>
                        <a:ea typeface="Arial"/>
                        <a:cs typeface="Arial"/>
                        <a:sym typeface="Arial"/>
                      </a:endParaRPr>
                    </a:p>
                  </a:txBody>
                  <a:tcPr marL="68600" marR="68600" marT="34300" marB="34300">
                    <a:lnL w="38100" cap="flat" cmpd="sng">
                      <a:solidFill>
                        <a:schemeClr val="accent4"/>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endParaRPr sz="1100" b="1" u="none" strike="noStrike" cap="none">
                        <a:solidFill>
                          <a:srgbClr val="3F3F3F"/>
                        </a:solidFill>
                        <a:latin typeface="Arial"/>
                        <a:ea typeface="Arial"/>
                        <a:cs typeface="Arial"/>
                        <a:sym typeface="Arial"/>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4"/>
                    </a:solidFill>
                  </a:tcPr>
                </a:tc>
                <a:tc>
                  <a:txBody>
                    <a:bodyPr/>
                    <a:lstStyle/>
                    <a:p>
                      <a:pPr marL="0" marR="0" lvl="0" indent="0" algn="ctr" rtl="0">
                        <a:spcBef>
                          <a:spcPts val="0"/>
                        </a:spcBef>
                        <a:spcAft>
                          <a:spcPts val="0"/>
                        </a:spcAft>
                        <a:buNone/>
                      </a:pPr>
                      <a:endParaRPr sz="900" b="1" u="none" strike="noStrike" cap="none">
                        <a:solidFill>
                          <a:srgbClr val="3F3F3F"/>
                        </a:solidFill>
                        <a:latin typeface="Arial"/>
                        <a:ea typeface="Arial"/>
                        <a:cs typeface="Arial"/>
                        <a:sym typeface="Arial"/>
                      </a:endParaRPr>
                    </a:p>
                  </a:txBody>
                  <a:tcPr marL="68600" marR="68600" marT="34300" marB="34300" anchor="ctr">
                    <a:lnL w="9525" cap="flat" cmpd="sng">
                      <a:solidFill>
                        <a:srgbClr val="000000">
                          <a:alpha val="0"/>
                        </a:srgbClr>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49025">
                <a:tc>
                  <a:txBody>
                    <a:bodyPr/>
                    <a:lstStyle/>
                    <a:p>
                      <a:pPr marL="0" marR="0" lvl="0" indent="0" algn="ctr" rtl="0">
                        <a:spcBef>
                          <a:spcPts val="0"/>
                        </a:spcBef>
                        <a:spcAft>
                          <a:spcPts val="0"/>
                        </a:spcAft>
                        <a:buNone/>
                      </a:pPr>
                      <a:endParaRPr sz="900" u="none" strike="noStrike" cap="none">
                        <a:solidFill>
                          <a:srgbClr val="3F3F3F"/>
                        </a:solidFill>
                        <a:latin typeface="Arial"/>
                        <a:ea typeface="Arial"/>
                        <a:cs typeface="Arial"/>
                        <a:sym typeface="Arial"/>
                      </a:endParaRPr>
                    </a:p>
                  </a:txBody>
                  <a:tcPr marL="68600" marR="68600" marT="34300" marB="34300">
                    <a:lnL w="38100" cap="flat" cmpd="sng">
                      <a:solidFill>
                        <a:schemeClr val="accent4"/>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100" u="none" strike="noStrike" cap="none">
                        <a:solidFill>
                          <a:srgbClr val="3F3F3F"/>
                        </a:solidFill>
                        <a:latin typeface="Arial"/>
                        <a:ea typeface="Arial"/>
                        <a:cs typeface="Arial"/>
                        <a:sym typeface="Arial"/>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900" u="none" strike="noStrike" cap="none">
                        <a:solidFill>
                          <a:srgbClr val="3F3F3F"/>
                        </a:solidFill>
                        <a:latin typeface="Arial"/>
                        <a:ea typeface="Arial"/>
                        <a:cs typeface="Arial"/>
                        <a:sym typeface="Arial"/>
                      </a:endParaRPr>
                    </a:p>
                  </a:txBody>
                  <a:tcPr marL="68600" marR="68600" marT="34300" marB="34300" anchor="ctr">
                    <a:lnL w="9525" cap="flat" cmpd="sng">
                      <a:solidFill>
                        <a:srgbClr val="000000">
                          <a:alpha val="0"/>
                        </a:srgbClr>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957675">
                <a:tc>
                  <a:txBody>
                    <a:bodyPr/>
                    <a:lstStyle/>
                    <a:p>
                      <a:pPr marL="0" marR="0" lvl="0" indent="0" algn="ctr" rtl="0">
                        <a:spcBef>
                          <a:spcPts val="0"/>
                        </a:spcBef>
                        <a:spcAft>
                          <a:spcPts val="0"/>
                        </a:spcAft>
                        <a:buNone/>
                      </a:pPr>
                      <a:endParaRPr sz="900" u="none" strike="noStrike" cap="none">
                        <a:solidFill>
                          <a:srgbClr val="3F3F3F"/>
                        </a:solidFill>
                        <a:latin typeface="Arial"/>
                        <a:ea typeface="Arial"/>
                        <a:cs typeface="Arial"/>
                        <a:sym typeface="Arial"/>
                      </a:endParaRPr>
                    </a:p>
                  </a:txBody>
                  <a:tcPr marL="68600" marR="68600" marT="34300" marB="34300">
                    <a:lnL w="38100" cap="flat" cmpd="sng">
                      <a:solidFill>
                        <a:schemeClr val="accent4"/>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900" u="none" strike="noStrike" cap="none">
                        <a:solidFill>
                          <a:srgbClr val="3F3F3F"/>
                        </a:solidFill>
                        <a:latin typeface="Arial"/>
                        <a:ea typeface="Arial"/>
                        <a:cs typeface="Arial"/>
                        <a:sym typeface="Arial"/>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900" u="none" strike="noStrike" cap="none">
                        <a:solidFill>
                          <a:srgbClr val="3F3F3F"/>
                        </a:solidFill>
                        <a:latin typeface="Arial"/>
                        <a:ea typeface="Arial"/>
                        <a:cs typeface="Arial"/>
                        <a:sym typeface="Arial"/>
                      </a:endParaRPr>
                    </a:p>
                  </a:txBody>
                  <a:tcPr marL="68600" marR="68600" marT="34300" marB="34300" anchor="ctr">
                    <a:lnL w="9525" cap="flat" cmpd="sng">
                      <a:solidFill>
                        <a:srgbClr val="000000">
                          <a:alpha val="0"/>
                        </a:srgbClr>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194725">
                <a:tc>
                  <a:txBody>
                    <a:bodyPr/>
                    <a:lstStyle/>
                    <a:p>
                      <a:pPr marL="0" marR="0" lvl="0" indent="0" algn="ctr" rtl="0">
                        <a:spcBef>
                          <a:spcPts val="0"/>
                        </a:spcBef>
                        <a:spcAft>
                          <a:spcPts val="0"/>
                        </a:spcAft>
                        <a:buNone/>
                      </a:pPr>
                      <a:endParaRPr sz="900" u="none" strike="noStrike" cap="none">
                        <a:solidFill>
                          <a:srgbClr val="3F3F3F"/>
                        </a:solidFill>
                        <a:latin typeface="Arial"/>
                        <a:ea typeface="Arial"/>
                        <a:cs typeface="Arial"/>
                        <a:sym typeface="Arial"/>
                      </a:endParaRPr>
                    </a:p>
                  </a:txBody>
                  <a:tcPr marL="68600" marR="68600" marT="34300" marB="34300">
                    <a:lnL w="38100" cap="flat" cmpd="sng">
                      <a:solidFill>
                        <a:schemeClr val="accent4"/>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900" u="none" strike="noStrike" cap="none">
                        <a:solidFill>
                          <a:srgbClr val="3F3F3F"/>
                        </a:solidFill>
                        <a:latin typeface="Arial"/>
                        <a:ea typeface="Arial"/>
                        <a:cs typeface="Arial"/>
                        <a:sym typeface="Arial"/>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endParaRPr sz="900" u="none" strike="noStrike" cap="none">
                        <a:solidFill>
                          <a:srgbClr val="3F3F3F"/>
                        </a:solidFill>
                        <a:latin typeface="Arial"/>
                        <a:ea typeface="Arial"/>
                        <a:cs typeface="Arial"/>
                        <a:sym typeface="Arial"/>
                      </a:endParaRPr>
                    </a:p>
                  </a:txBody>
                  <a:tcPr marL="68600" marR="68600" marT="34300" marB="34300" anchor="ctr">
                    <a:lnL w="9525" cap="flat" cmpd="sng">
                      <a:solidFill>
                        <a:srgbClr val="000000">
                          <a:alpha val="0"/>
                        </a:srgbClr>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411050">
                <a:tc>
                  <a:txBody>
                    <a:bodyPr/>
                    <a:lstStyle/>
                    <a:p>
                      <a:pPr marL="0" marR="0" lvl="0" indent="0" algn="ctr" rtl="0">
                        <a:spcBef>
                          <a:spcPts val="0"/>
                        </a:spcBef>
                        <a:spcAft>
                          <a:spcPts val="0"/>
                        </a:spcAft>
                        <a:buNone/>
                      </a:pPr>
                      <a:endParaRPr sz="900" u="none" strike="noStrike" cap="none">
                        <a:solidFill>
                          <a:srgbClr val="3F3F3F"/>
                        </a:solidFill>
                        <a:latin typeface="Arial"/>
                        <a:ea typeface="Arial"/>
                        <a:cs typeface="Arial"/>
                        <a:sym typeface="Arial"/>
                      </a:endParaRPr>
                    </a:p>
                  </a:txBody>
                  <a:tcPr marL="68600" marR="68600" marT="34300" marB="34300">
                    <a:lnL w="38100" cap="flat" cmpd="sng">
                      <a:solidFill>
                        <a:schemeClr val="accent4"/>
                      </a:solidFill>
                      <a:prstDash val="solid"/>
                      <a:round/>
                      <a:headEnd type="none" w="sm" len="sm"/>
                      <a:tailEnd type="none" w="sm" len="sm"/>
                    </a:lnL>
                    <a:lnR w="28575" cap="flat" cmpd="sng">
                      <a:solidFill>
                        <a:schemeClr val="lt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 sz="1200" b="1" u="none" strike="noStrike" cap="none">
                          <a:solidFill>
                            <a:schemeClr val="lt1"/>
                          </a:solidFill>
                          <a:latin typeface="Arial"/>
                          <a:ea typeface="Arial"/>
                          <a:cs typeface="Arial"/>
                          <a:sym typeface="Arial"/>
                        </a:rPr>
                        <a:t>As per Hotel’s Dimension</a:t>
                      </a:r>
                      <a:endParaRPr sz="1200" b="1" u="none" strike="noStrike" cap="none">
                        <a:solidFill>
                          <a:schemeClr val="lt1"/>
                        </a:solidFill>
                        <a:latin typeface="Arial"/>
                        <a:ea typeface="Arial"/>
                        <a:cs typeface="Arial"/>
                        <a:sym typeface="Arial"/>
                      </a:endParaRPr>
                    </a:p>
                  </a:txBody>
                  <a:tcPr marL="68600" marR="68600" marT="34300" marB="3430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4"/>
                    </a:solidFill>
                  </a:tcPr>
                </a:tc>
                <a:tc>
                  <a:txBody>
                    <a:bodyPr/>
                    <a:lstStyle/>
                    <a:p>
                      <a:pPr marL="0" marR="0" lvl="0" indent="0" algn="ctr" rtl="0">
                        <a:spcBef>
                          <a:spcPts val="0"/>
                        </a:spcBef>
                        <a:spcAft>
                          <a:spcPts val="0"/>
                        </a:spcAft>
                        <a:buNone/>
                      </a:pPr>
                      <a:endParaRPr sz="1200" b="1" u="none" strike="noStrike" cap="none">
                        <a:solidFill>
                          <a:schemeClr val="lt1"/>
                        </a:solidFill>
                        <a:latin typeface="Arial"/>
                        <a:ea typeface="Arial"/>
                        <a:cs typeface="Arial"/>
                        <a:sym typeface="Arial"/>
                      </a:endParaRPr>
                    </a:p>
                  </a:txBody>
                  <a:tcPr marL="68600" marR="68600" marT="34300" marB="34300" anchor="ctr">
                    <a:lnL w="28575" cap="flat" cmpd="sng">
                      <a:solidFill>
                        <a:schemeClr val="lt1"/>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194725">
                <a:tc>
                  <a:txBody>
                    <a:bodyPr/>
                    <a:lstStyle/>
                    <a:p>
                      <a:pPr marL="0" marR="0" lvl="0" indent="0" algn="ctr" rtl="0">
                        <a:spcBef>
                          <a:spcPts val="0"/>
                        </a:spcBef>
                        <a:spcAft>
                          <a:spcPts val="0"/>
                        </a:spcAft>
                        <a:buNone/>
                      </a:pPr>
                      <a:endParaRPr sz="900" u="none" strike="noStrike" cap="none">
                        <a:solidFill>
                          <a:srgbClr val="3F3F3F"/>
                        </a:solidFill>
                        <a:latin typeface="Arial"/>
                        <a:ea typeface="Arial"/>
                        <a:cs typeface="Arial"/>
                        <a:sym typeface="Arial"/>
                      </a:endParaRPr>
                    </a:p>
                  </a:txBody>
                  <a:tcPr marL="68600" marR="68600" marT="34300" marB="34300">
                    <a:lnL w="38100" cap="flat" cmpd="sng">
                      <a:solidFill>
                        <a:schemeClr val="accent4"/>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38100" cap="flat" cmpd="sng">
                      <a:solidFill>
                        <a:schemeClr val="accent4"/>
                      </a:solidFill>
                      <a:prstDash val="solid"/>
                      <a:round/>
                      <a:headEnd type="none" w="sm" len="sm"/>
                      <a:tailEnd type="none" w="sm" len="sm"/>
                    </a:lnB>
                  </a:tcPr>
                </a:tc>
                <a:tc>
                  <a:txBody>
                    <a:bodyPr/>
                    <a:lstStyle/>
                    <a:p>
                      <a:pPr marL="0" marR="0" lvl="0" indent="0" algn="ctr" rtl="0">
                        <a:spcBef>
                          <a:spcPts val="0"/>
                        </a:spcBef>
                        <a:spcAft>
                          <a:spcPts val="0"/>
                        </a:spcAft>
                        <a:buNone/>
                      </a:pPr>
                      <a:endParaRPr sz="900" u="none" strike="noStrike" cap="none">
                        <a:solidFill>
                          <a:schemeClr val="lt1"/>
                        </a:solidFill>
                        <a:latin typeface="Arial"/>
                        <a:ea typeface="Arial"/>
                        <a:cs typeface="Arial"/>
                        <a:sym typeface="Arial"/>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chemeClr val="lt1"/>
                      </a:solidFill>
                      <a:prstDash val="solid"/>
                      <a:round/>
                      <a:headEnd type="none" w="sm" len="sm"/>
                      <a:tailEnd type="none" w="sm" len="sm"/>
                    </a:lnT>
                    <a:lnB w="38100" cap="flat" cmpd="sng">
                      <a:solidFill>
                        <a:schemeClr val="accent4"/>
                      </a:solidFill>
                      <a:prstDash val="solid"/>
                      <a:round/>
                      <a:headEnd type="none" w="sm" len="sm"/>
                      <a:tailEnd type="none" w="sm" len="sm"/>
                    </a:lnB>
                  </a:tcPr>
                </a:tc>
                <a:tc>
                  <a:txBody>
                    <a:bodyPr/>
                    <a:lstStyle/>
                    <a:p>
                      <a:pPr marL="0" marR="0" lvl="0" indent="0" algn="ctr" rtl="0">
                        <a:spcBef>
                          <a:spcPts val="0"/>
                        </a:spcBef>
                        <a:spcAft>
                          <a:spcPts val="0"/>
                        </a:spcAft>
                        <a:buNone/>
                      </a:pPr>
                      <a:endParaRPr sz="900" u="none" strike="noStrike" cap="none">
                        <a:solidFill>
                          <a:schemeClr val="lt1"/>
                        </a:solidFill>
                        <a:latin typeface="Arial"/>
                        <a:ea typeface="Arial"/>
                        <a:cs typeface="Arial"/>
                        <a:sym typeface="Arial"/>
                      </a:endParaRPr>
                    </a:p>
                  </a:txBody>
                  <a:tcPr marL="68600" marR="68600" marT="34300" marB="34300" anchor="ctr">
                    <a:lnL w="9525" cap="flat" cmpd="sng">
                      <a:solidFill>
                        <a:srgbClr val="000000">
                          <a:alpha val="0"/>
                        </a:srgbClr>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38100" cap="flat" cmpd="sng">
                      <a:solidFill>
                        <a:schemeClr val="accent4"/>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372" name="Google Shape;372;p33"/>
          <p:cNvSpPr/>
          <p:nvPr/>
        </p:nvSpPr>
        <p:spPr>
          <a:xfrm>
            <a:off x="3380624" y="1908383"/>
            <a:ext cx="362795" cy="233808"/>
          </a:xfrm>
          <a:custGeom>
            <a:avLst/>
            <a:gdLst/>
            <a:ahLst/>
            <a:cxnLst/>
            <a:rect l="l" t="t" r="r" b="b"/>
            <a:pathLst>
              <a:path w="3224845" h="2078296" extrusionOk="0">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73" name="Google Shape;373;p33"/>
          <p:cNvSpPr/>
          <p:nvPr/>
        </p:nvSpPr>
        <p:spPr>
          <a:xfrm>
            <a:off x="5426841" y="1875155"/>
            <a:ext cx="307807" cy="303672"/>
          </a:xfrm>
          <a:custGeom>
            <a:avLst/>
            <a:gdLst/>
            <a:ahLst/>
            <a:cxnLst/>
            <a:rect l="l" t="t" r="r" b="b"/>
            <a:pathLst>
              <a:path w="3240076" h="3196551" extrusionOk="0">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74" name="Google Shape;374;p33"/>
          <p:cNvSpPr/>
          <p:nvPr/>
        </p:nvSpPr>
        <p:spPr>
          <a:xfrm rot="-2700000">
            <a:off x="1422050" y="1897511"/>
            <a:ext cx="252632" cy="256602"/>
          </a:xfrm>
          <a:custGeom>
            <a:avLst/>
            <a:gdLst/>
            <a:ahLst/>
            <a:cxnLst/>
            <a:rect l="l" t="t" r="r" b="b"/>
            <a:pathLst>
              <a:path w="2646489" h="2688071" extrusionOk="0">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pic>
        <p:nvPicPr>
          <p:cNvPr id="375" name="Google Shape;375;p33" descr="CISCO LINKSYS RV016 10/100 16-PORT VPN ROUTER | eBay"/>
          <p:cNvPicPr preferRelativeResize="0"/>
          <p:nvPr/>
        </p:nvPicPr>
        <p:blipFill rotWithShape="1">
          <a:blip r:embed="rId3">
            <a:alphaModFix/>
          </a:blip>
          <a:srcRect/>
          <a:stretch/>
        </p:blipFill>
        <p:spPr>
          <a:xfrm>
            <a:off x="866392" y="1523863"/>
            <a:ext cx="1359392" cy="1419085"/>
          </a:xfrm>
          <a:prstGeom prst="rect">
            <a:avLst/>
          </a:prstGeom>
          <a:noFill/>
          <a:ln>
            <a:noFill/>
          </a:ln>
        </p:spPr>
      </p:pic>
      <p:pic>
        <p:nvPicPr>
          <p:cNvPr id="376" name="Google Shape;376;p33" descr="SR224T Cisco Sf 100-24 Ethernet Switch 24 Port 24-Ports 10/100Base-Tx  (Refurbished)"/>
          <p:cNvPicPr preferRelativeResize="0"/>
          <p:nvPr/>
        </p:nvPicPr>
        <p:blipFill rotWithShape="1">
          <a:blip r:embed="rId4">
            <a:alphaModFix/>
          </a:blip>
          <a:srcRect/>
          <a:stretch/>
        </p:blipFill>
        <p:spPr>
          <a:xfrm>
            <a:off x="2816164" y="1757017"/>
            <a:ext cx="1493291" cy="893084"/>
          </a:xfrm>
          <a:prstGeom prst="rect">
            <a:avLst/>
          </a:prstGeom>
          <a:noFill/>
          <a:ln>
            <a:noFill/>
          </a:ln>
        </p:spPr>
      </p:pic>
      <p:sp>
        <p:nvSpPr>
          <p:cNvPr id="377" name="Google Shape;377;p33"/>
          <p:cNvSpPr/>
          <p:nvPr/>
        </p:nvSpPr>
        <p:spPr>
          <a:xfrm>
            <a:off x="866392" y="2942948"/>
            <a:ext cx="1359300" cy="885600"/>
          </a:xfrm>
          <a:prstGeom prst="rect">
            <a:avLst/>
          </a:prstGeom>
          <a:solidFill>
            <a:schemeClr val="lt1"/>
          </a:solidFill>
          <a:ln w="9525"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200" b="1">
                <a:solidFill>
                  <a:srgbClr val="3F3F3F"/>
                </a:solidFill>
                <a:latin typeface="Arial"/>
                <a:ea typeface="Arial"/>
                <a:cs typeface="Arial"/>
                <a:sym typeface="Arial"/>
              </a:rPr>
              <a:t>CISCO LINKSYS RV016</a:t>
            </a:r>
            <a:endParaRPr sz="1100"/>
          </a:p>
          <a:p>
            <a:pPr marL="0" marR="0" lvl="0" indent="0" algn="ctr" rtl="0">
              <a:spcBef>
                <a:spcPts val="0"/>
              </a:spcBef>
              <a:spcAft>
                <a:spcPts val="0"/>
              </a:spcAft>
              <a:buNone/>
            </a:pPr>
            <a:endParaRPr sz="1400" b="1">
              <a:solidFill>
                <a:srgbClr val="3F3F3F"/>
              </a:solidFill>
              <a:latin typeface="Arial"/>
              <a:ea typeface="Arial"/>
              <a:cs typeface="Arial"/>
              <a:sym typeface="Arial"/>
            </a:endParaRPr>
          </a:p>
          <a:p>
            <a:pPr marL="0" marR="0" lvl="0" indent="0" algn="ctr" rtl="0">
              <a:spcBef>
                <a:spcPts val="0"/>
              </a:spcBef>
              <a:spcAft>
                <a:spcPts val="0"/>
              </a:spcAft>
              <a:buNone/>
            </a:pPr>
            <a:r>
              <a:rPr lang="en" sz="1100" b="1">
                <a:solidFill>
                  <a:srgbClr val="3F3F3F"/>
                </a:solidFill>
                <a:latin typeface="Arial"/>
                <a:ea typeface="Arial"/>
                <a:cs typeface="Arial"/>
                <a:sym typeface="Arial"/>
              </a:rPr>
              <a:t>16 - PORT 10/100 ROUTER</a:t>
            </a:r>
            <a:endParaRPr sz="1100"/>
          </a:p>
        </p:txBody>
      </p:sp>
      <p:sp>
        <p:nvSpPr>
          <p:cNvPr id="378" name="Google Shape;378;p33"/>
          <p:cNvSpPr/>
          <p:nvPr/>
        </p:nvSpPr>
        <p:spPr>
          <a:xfrm>
            <a:off x="2883113" y="2942948"/>
            <a:ext cx="1359300" cy="885600"/>
          </a:xfrm>
          <a:prstGeom prst="rect">
            <a:avLst/>
          </a:prstGeom>
          <a:solidFill>
            <a:schemeClr val="lt1"/>
          </a:solidFill>
          <a:ln w="9525"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200" b="1">
                <a:solidFill>
                  <a:srgbClr val="3F3F3F"/>
                </a:solidFill>
                <a:latin typeface="Arial"/>
                <a:ea typeface="Arial"/>
                <a:cs typeface="Arial"/>
                <a:sym typeface="Arial"/>
              </a:rPr>
              <a:t>CISCO SF - 100 SR224T</a:t>
            </a:r>
            <a:endParaRPr sz="1100"/>
          </a:p>
          <a:p>
            <a:pPr marL="0" marR="0" lvl="0" indent="0" algn="ctr" rtl="0">
              <a:spcBef>
                <a:spcPts val="0"/>
              </a:spcBef>
              <a:spcAft>
                <a:spcPts val="0"/>
              </a:spcAft>
              <a:buNone/>
            </a:pPr>
            <a:endParaRPr sz="1200" b="1">
              <a:solidFill>
                <a:srgbClr val="3F3F3F"/>
              </a:solidFill>
              <a:latin typeface="Arial"/>
              <a:ea typeface="Arial"/>
              <a:cs typeface="Arial"/>
              <a:sym typeface="Arial"/>
            </a:endParaRPr>
          </a:p>
          <a:p>
            <a:pPr marL="0" marR="0" lvl="0" indent="0" algn="ctr" rtl="0">
              <a:spcBef>
                <a:spcPts val="0"/>
              </a:spcBef>
              <a:spcAft>
                <a:spcPts val="0"/>
              </a:spcAft>
              <a:buNone/>
            </a:pPr>
            <a:r>
              <a:rPr lang="en" sz="1100" b="1">
                <a:solidFill>
                  <a:srgbClr val="3F3F3F"/>
                </a:solidFill>
                <a:latin typeface="Arial"/>
                <a:ea typeface="Arial"/>
                <a:cs typeface="Arial"/>
                <a:sym typeface="Arial"/>
              </a:rPr>
              <a:t>24 – PORT 10/100 SWITCH</a:t>
            </a:r>
            <a:endParaRPr sz="1100"/>
          </a:p>
        </p:txBody>
      </p:sp>
      <p:pic>
        <p:nvPicPr>
          <p:cNvPr id="379" name="Google Shape;379;p33"/>
          <p:cNvPicPr preferRelativeResize="0"/>
          <p:nvPr/>
        </p:nvPicPr>
        <p:blipFill rotWithShape="1">
          <a:blip r:embed="rId5">
            <a:alphaModFix/>
          </a:blip>
          <a:srcRect/>
          <a:stretch/>
        </p:blipFill>
        <p:spPr>
          <a:xfrm>
            <a:off x="4817084" y="1605552"/>
            <a:ext cx="1524186" cy="1075307"/>
          </a:xfrm>
          <a:prstGeom prst="rect">
            <a:avLst/>
          </a:prstGeom>
          <a:noFill/>
          <a:ln>
            <a:noFill/>
          </a:ln>
        </p:spPr>
      </p:pic>
      <p:sp>
        <p:nvSpPr>
          <p:cNvPr id="380" name="Google Shape;380;p33"/>
          <p:cNvSpPr/>
          <p:nvPr/>
        </p:nvSpPr>
        <p:spPr>
          <a:xfrm>
            <a:off x="4817084" y="2944661"/>
            <a:ext cx="1524300" cy="885600"/>
          </a:xfrm>
          <a:prstGeom prst="rect">
            <a:avLst/>
          </a:prstGeom>
          <a:solidFill>
            <a:schemeClr val="lt1"/>
          </a:solidFill>
          <a:ln w="9525"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100" b="1">
                <a:solidFill>
                  <a:srgbClr val="404040"/>
                </a:solidFill>
                <a:latin typeface="Arial"/>
                <a:ea typeface="Arial"/>
                <a:cs typeface="Arial"/>
                <a:sym typeface="Arial"/>
              </a:rPr>
              <a:t>AMPED WIRELESS SR - 300</a:t>
            </a:r>
            <a:endParaRPr sz="1000"/>
          </a:p>
          <a:p>
            <a:pPr marL="0" marR="0" lvl="0" indent="0" algn="ctr" rtl="0">
              <a:spcBef>
                <a:spcPts val="0"/>
              </a:spcBef>
              <a:spcAft>
                <a:spcPts val="0"/>
              </a:spcAft>
              <a:buNone/>
            </a:pPr>
            <a:endParaRPr sz="1100" b="1">
              <a:solidFill>
                <a:srgbClr val="404040"/>
              </a:solidFill>
              <a:latin typeface="Arial"/>
              <a:ea typeface="Arial"/>
              <a:cs typeface="Arial"/>
              <a:sym typeface="Arial"/>
            </a:endParaRPr>
          </a:p>
          <a:p>
            <a:pPr marL="0" marR="0" lvl="0" indent="0" algn="ctr" rtl="0">
              <a:spcBef>
                <a:spcPts val="0"/>
              </a:spcBef>
              <a:spcAft>
                <a:spcPts val="0"/>
              </a:spcAft>
              <a:buNone/>
            </a:pPr>
            <a:r>
              <a:rPr lang="en" sz="1100" b="1">
                <a:solidFill>
                  <a:srgbClr val="404040"/>
                </a:solidFill>
                <a:latin typeface="Arial"/>
                <a:ea typeface="Arial"/>
                <a:cs typeface="Arial"/>
                <a:sym typeface="Arial"/>
              </a:rPr>
              <a:t> High Power   Smart Repeater</a:t>
            </a:r>
            <a:endParaRPr sz="1000"/>
          </a:p>
        </p:txBody>
      </p:sp>
      <p:sp>
        <p:nvSpPr>
          <p:cNvPr id="381" name="Google Shape;381;p33"/>
          <p:cNvSpPr/>
          <p:nvPr/>
        </p:nvSpPr>
        <p:spPr>
          <a:xfrm>
            <a:off x="6838025" y="2942948"/>
            <a:ext cx="1524900" cy="885600"/>
          </a:xfrm>
          <a:prstGeom prst="rect">
            <a:avLst/>
          </a:prstGeom>
          <a:solidFill>
            <a:schemeClr val="lt1"/>
          </a:solidFill>
          <a:ln w="9525"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200" b="1" cap="none">
                <a:solidFill>
                  <a:srgbClr val="404040"/>
                </a:solidFill>
                <a:latin typeface="Arial"/>
                <a:ea typeface="Arial"/>
                <a:cs typeface="Arial"/>
                <a:sym typeface="Arial"/>
              </a:rPr>
              <a:t>MEDIABRIDGE FBA 31-299-100B</a:t>
            </a:r>
            <a:endParaRPr sz="1100"/>
          </a:p>
          <a:p>
            <a:pPr marL="0" marR="0" lvl="0" indent="0" algn="ctr" rtl="0">
              <a:spcBef>
                <a:spcPts val="0"/>
              </a:spcBef>
              <a:spcAft>
                <a:spcPts val="0"/>
              </a:spcAft>
              <a:buNone/>
            </a:pPr>
            <a:endParaRPr sz="1200" b="1">
              <a:solidFill>
                <a:srgbClr val="404040"/>
              </a:solidFill>
              <a:latin typeface="Arial"/>
              <a:ea typeface="Arial"/>
              <a:cs typeface="Arial"/>
              <a:sym typeface="Arial"/>
            </a:endParaRPr>
          </a:p>
          <a:p>
            <a:pPr marL="0" marR="0" lvl="0" indent="0" algn="ctr" rtl="0">
              <a:spcBef>
                <a:spcPts val="0"/>
              </a:spcBef>
              <a:spcAft>
                <a:spcPts val="0"/>
              </a:spcAft>
              <a:buNone/>
            </a:pPr>
            <a:r>
              <a:rPr lang="en" sz="1200" b="1">
                <a:solidFill>
                  <a:srgbClr val="404040"/>
                </a:solidFill>
                <a:latin typeface="Arial"/>
                <a:ea typeface="Arial"/>
                <a:cs typeface="Arial"/>
                <a:sym typeface="Arial"/>
              </a:rPr>
              <a:t>Highly Durable Ethernet Cable</a:t>
            </a:r>
            <a:endParaRPr sz="1200" b="1" cap="none">
              <a:solidFill>
                <a:srgbClr val="404040"/>
              </a:solidFill>
              <a:latin typeface="Arial"/>
              <a:ea typeface="Arial"/>
              <a:cs typeface="Arial"/>
              <a:sym typeface="Arial"/>
            </a:endParaRPr>
          </a:p>
        </p:txBody>
      </p:sp>
      <p:pic>
        <p:nvPicPr>
          <p:cNvPr id="382" name="Google Shape;382;p33" descr="See the source image"/>
          <p:cNvPicPr preferRelativeResize="0"/>
          <p:nvPr/>
        </p:nvPicPr>
        <p:blipFill rotWithShape="1">
          <a:blip r:embed="rId6">
            <a:alphaModFix/>
          </a:blip>
          <a:srcRect/>
          <a:stretch/>
        </p:blipFill>
        <p:spPr>
          <a:xfrm>
            <a:off x="6930247" y="1583020"/>
            <a:ext cx="1332012" cy="988730"/>
          </a:xfrm>
          <a:prstGeom prst="rect">
            <a:avLst/>
          </a:prstGeom>
          <a:noFill/>
          <a:ln>
            <a:noFill/>
          </a:ln>
        </p:spPr>
      </p:pic>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pic>
        <p:nvPicPr>
          <p:cNvPr id="387" name="Google Shape;387;p34"/>
          <p:cNvPicPr preferRelativeResize="0"/>
          <p:nvPr/>
        </p:nvPicPr>
        <p:blipFill rotWithShape="1">
          <a:blip r:embed="rId3">
            <a:alphaModFix/>
          </a:blip>
          <a:srcRect t="23592" b="26487"/>
          <a:stretch/>
        </p:blipFill>
        <p:spPr>
          <a:xfrm>
            <a:off x="0" y="0"/>
            <a:ext cx="9144000" cy="5143500"/>
          </a:xfrm>
          <a:prstGeom prst="rect">
            <a:avLst/>
          </a:prstGeom>
          <a:noFill/>
          <a:ln>
            <a:noFill/>
          </a:ln>
        </p:spPr>
      </p:pic>
      <p:sp>
        <p:nvSpPr>
          <p:cNvPr id="388" name="Google Shape;388;p34"/>
          <p:cNvSpPr txBox="1"/>
          <p:nvPr/>
        </p:nvSpPr>
        <p:spPr>
          <a:xfrm>
            <a:off x="-180275" y="156225"/>
            <a:ext cx="9144000" cy="762000"/>
          </a:xfrm>
          <a:prstGeom prst="rect">
            <a:avLst/>
          </a:prstGeom>
          <a:noFill/>
          <a:ln>
            <a:noFill/>
          </a:ln>
        </p:spPr>
        <p:txBody>
          <a:bodyPr spcFirstLastPara="1" wrap="square" lIns="68575" tIns="34275" rIns="68575" bIns="34275" anchor="ctr" anchorCtr="0">
            <a:spAutoFit/>
          </a:bodyPr>
          <a:lstStyle/>
          <a:p>
            <a:pPr marL="0" marR="0" lvl="0" indent="0" algn="r" rtl="0">
              <a:spcBef>
                <a:spcPts val="0"/>
              </a:spcBef>
              <a:spcAft>
                <a:spcPts val="0"/>
              </a:spcAft>
              <a:buNone/>
            </a:pPr>
            <a:r>
              <a:rPr lang="en" sz="4500" b="1">
                <a:solidFill>
                  <a:schemeClr val="dk1"/>
                </a:solidFill>
                <a:latin typeface="Calibri"/>
                <a:ea typeface="Calibri"/>
                <a:cs typeface="Calibri"/>
                <a:sym typeface="Calibri"/>
              </a:rPr>
              <a:t>THANK YOU</a:t>
            </a:r>
            <a:endParaRPr sz="4500" b="1">
              <a:solidFill>
                <a:schemeClr val="dk1"/>
              </a:solidFill>
              <a:latin typeface="Calibri"/>
              <a:ea typeface="Calibri"/>
              <a:cs typeface="Calibri"/>
              <a:sym typeface="Calibri"/>
            </a:endParaRPr>
          </a:p>
        </p:txBody>
      </p:sp>
      <p:sp>
        <p:nvSpPr>
          <p:cNvPr id="389" name="Google Shape;389;p34"/>
          <p:cNvSpPr txBox="1"/>
          <p:nvPr/>
        </p:nvSpPr>
        <p:spPr>
          <a:xfrm>
            <a:off x="6028333" y="1820815"/>
            <a:ext cx="2935391" cy="190818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b="1" dirty="0">
                <a:latin typeface="Lato"/>
                <a:ea typeface="Lato"/>
                <a:cs typeface="Lato"/>
                <a:sym typeface="Lato"/>
              </a:rPr>
              <a:t>PRESENTED BY</a:t>
            </a:r>
          </a:p>
          <a:p>
            <a:pPr marL="342900" lvl="0" indent="-342900" algn="l" rtl="0">
              <a:spcBef>
                <a:spcPts val="0"/>
              </a:spcBef>
              <a:spcAft>
                <a:spcPts val="0"/>
              </a:spcAft>
              <a:buAutoNum type="arabicParenR"/>
            </a:pPr>
            <a:r>
              <a:rPr lang="en-IN" b="1" dirty="0">
                <a:latin typeface="Lato"/>
                <a:ea typeface="Lato"/>
                <a:cs typeface="Lato"/>
                <a:sym typeface="Lato"/>
              </a:rPr>
              <a:t>M.SIDDHESWARA(805)</a:t>
            </a:r>
          </a:p>
          <a:p>
            <a:pPr marL="342900" indent="-342900">
              <a:buFont typeface="Arial"/>
              <a:buAutoNum type="arabicParenR"/>
            </a:pPr>
            <a:r>
              <a:rPr lang="en-IN" b="1" dirty="0">
                <a:latin typeface="Lato"/>
                <a:ea typeface="Lato"/>
                <a:cs typeface="Lato"/>
                <a:sym typeface="Lato"/>
              </a:rPr>
              <a:t>V.SUMADHAR RAO(777)</a:t>
            </a:r>
          </a:p>
          <a:p>
            <a:pPr marL="342900" indent="-342900">
              <a:buFont typeface="Arial"/>
              <a:buAutoNum type="arabicParenR"/>
            </a:pPr>
            <a:r>
              <a:rPr lang="en-IN" b="1" dirty="0">
                <a:latin typeface="Lato"/>
                <a:ea typeface="Lato"/>
                <a:cs typeface="Lato"/>
                <a:sym typeface="Lato"/>
              </a:rPr>
              <a:t>A.VOMESH(821)</a:t>
            </a:r>
          </a:p>
          <a:p>
            <a:pPr marL="342900" indent="-342900">
              <a:buFont typeface="Arial"/>
              <a:buAutoNum type="arabicParenR"/>
            </a:pPr>
            <a:r>
              <a:rPr lang="en-IN" b="1" dirty="0">
                <a:latin typeface="Lato"/>
                <a:ea typeface="Lato"/>
                <a:cs typeface="Lato"/>
                <a:sym typeface="Lato"/>
              </a:rPr>
              <a:t>S.SANDESH (823)</a:t>
            </a:r>
          </a:p>
          <a:p>
            <a:pPr marL="342900" indent="-342900">
              <a:buFont typeface="Arial"/>
              <a:buAutoNum type="arabicParenR"/>
            </a:pPr>
            <a:r>
              <a:rPr lang="en-IN" b="1" dirty="0">
                <a:latin typeface="Lato"/>
                <a:ea typeface="Lato"/>
                <a:cs typeface="Lato"/>
                <a:sym typeface="Lato"/>
              </a:rPr>
              <a:t>S.JAGADEESH(774)</a:t>
            </a:r>
          </a:p>
          <a:p>
            <a:pPr marL="342900" indent="-342900">
              <a:buFont typeface="Arial"/>
              <a:buAutoNum type="arabicParenR"/>
            </a:pPr>
            <a:r>
              <a:rPr lang="en-IN" b="1" dirty="0">
                <a:latin typeface="Lato"/>
                <a:ea typeface="Lato"/>
                <a:cs typeface="Lato"/>
                <a:sym typeface="Lato"/>
              </a:rPr>
              <a:t>G.TARUN(767)</a:t>
            </a:r>
          </a:p>
          <a:p>
            <a:pPr lvl="0" algn="l" rtl="0">
              <a:spcBef>
                <a:spcPts val="0"/>
              </a:spcBef>
              <a:spcAft>
                <a:spcPts val="0"/>
              </a:spcAft>
            </a:pPr>
            <a:endParaRPr b="1" dirty="0">
              <a:latin typeface="Lato"/>
              <a:ea typeface="Lato"/>
              <a:cs typeface="Lato"/>
              <a:sym typeface="Lato"/>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Project Objectives</a:t>
            </a:r>
            <a:endParaRPr/>
          </a:p>
        </p:txBody>
      </p:sp>
      <p:sp>
        <p:nvSpPr>
          <p:cNvPr id="194" name="Google Shape;194;p20"/>
          <p:cNvSpPr txBox="1">
            <a:spLocks noGrp="1"/>
          </p:cNvSpPr>
          <p:nvPr>
            <p:ph type="body" idx="1"/>
          </p:nvPr>
        </p:nvSpPr>
        <p:spPr>
          <a:xfrm>
            <a:off x="1297500" y="1567550"/>
            <a:ext cx="7038900" cy="3342600"/>
          </a:xfrm>
          <a:prstGeom prst="rect">
            <a:avLst/>
          </a:prstGeom>
        </p:spPr>
        <p:txBody>
          <a:bodyPr spcFirstLastPara="1" wrap="square" lIns="91425" tIns="91425" rIns="91425" bIns="91425" anchor="t" anchorCtr="0">
            <a:noAutofit/>
          </a:bodyPr>
          <a:lstStyle/>
          <a:p>
            <a:pPr marL="457200" lvl="0" indent="-317500" algn="just" rtl="0">
              <a:lnSpc>
                <a:spcPct val="150000"/>
              </a:lnSpc>
              <a:spcBef>
                <a:spcPts val="0"/>
              </a:spcBef>
              <a:spcAft>
                <a:spcPts val="0"/>
              </a:spcAft>
              <a:buSzPts val="1400"/>
              <a:buChar char="●"/>
            </a:pPr>
            <a:r>
              <a:rPr lang="en" sz="1400"/>
              <a:t>All the rooms should have computers installed.</a:t>
            </a:r>
            <a:endParaRPr sz="1400"/>
          </a:p>
          <a:p>
            <a:pPr marL="457200" lvl="0" indent="-317500" algn="just" rtl="0">
              <a:lnSpc>
                <a:spcPct val="150000"/>
              </a:lnSpc>
              <a:spcBef>
                <a:spcPts val="0"/>
              </a:spcBef>
              <a:spcAft>
                <a:spcPts val="0"/>
              </a:spcAft>
              <a:buSzPts val="1400"/>
              <a:buChar char="●"/>
            </a:pPr>
            <a:r>
              <a:rPr lang="en" sz="1400"/>
              <a:t>The students and staff  should have internet access.</a:t>
            </a:r>
            <a:endParaRPr sz="1400"/>
          </a:p>
          <a:p>
            <a:pPr marL="457200" lvl="0" indent="-317500" algn="just" rtl="0">
              <a:lnSpc>
                <a:spcPct val="150000"/>
              </a:lnSpc>
              <a:spcBef>
                <a:spcPts val="0"/>
              </a:spcBef>
              <a:spcAft>
                <a:spcPts val="0"/>
              </a:spcAft>
              <a:buSzPts val="1400"/>
              <a:buChar char="●"/>
            </a:pPr>
            <a:r>
              <a:rPr lang="en" sz="1400"/>
              <a:t>The computers should have appropriate security softwares installed.</a:t>
            </a:r>
            <a:endParaRPr sz="1400"/>
          </a:p>
          <a:p>
            <a:pPr marL="457200" lvl="0" indent="-317500" algn="just" rtl="0">
              <a:lnSpc>
                <a:spcPct val="150000"/>
              </a:lnSpc>
              <a:spcBef>
                <a:spcPts val="0"/>
              </a:spcBef>
              <a:spcAft>
                <a:spcPts val="0"/>
              </a:spcAft>
              <a:buSzPts val="1400"/>
              <a:buChar char="●"/>
            </a:pPr>
            <a:r>
              <a:rPr lang="en" sz="1400"/>
              <a:t>There are 72  users on the university network  who requires computers.</a:t>
            </a:r>
            <a:endParaRPr sz="1400"/>
          </a:p>
          <a:p>
            <a:pPr marL="457200" lvl="0" indent="-317500" algn="just" rtl="0">
              <a:lnSpc>
                <a:spcPct val="150000"/>
              </a:lnSpc>
              <a:spcBef>
                <a:spcPts val="0"/>
              </a:spcBef>
              <a:spcAft>
                <a:spcPts val="0"/>
              </a:spcAft>
              <a:buSzPts val="1400"/>
              <a:buChar char="●"/>
            </a:pPr>
            <a:r>
              <a:rPr lang="en" sz="1400"/>
              <a:t>The R&amp;D Dept., IT Dept., H.R. Dept., and Finance &amp; Management Dept. and Faculty &amp; Students should be on different networks.</a:t>
            </a:r>
            <a:endParaRPr sz="1400"/>
          </a:p>
          <a:p>
            <a:pPr marL="457200" lvl="0" indent="-317500" algn="just" rtl="0">
              <a:lnSpc>
                <a:spcPct val="150000"/>
              </a:lnSpc>
              <a:spcBef>
                <a:spcPts val="0"/>
              </a:spcBef>
              <a:spcAft>
                <a:spcPts val="0"/>
              </a:spcAft>
              <a:buSzPts val="1400"/>
              <a:buChar char="●"/>
            </a:pPr>
            <a:r>
              <a:rPr lang="en" sz="1400"/>
              <a:t>All users should have access to their respective domains and should not be able to access the other networks, unless required.</a:t>
            </a:r>
            <a:endParaRPr sz="1400"/>
          </a:p>
          <a:p>
            <a:pPr marL="457200" lvl="0" indent="-317500" algn="just" rtl="0">
              <a:lnSpc>
                <a:spcPct val="150000"/>
              </a:lnSpc>
              <a:spcBef>
                <a:spcPts val="0"/>
              </a:spcBef>
              <a:spcAft>
                <a:spcPts val="0"/>
              </a:spcAft>
              <a:buSzPts val="1400"/>
              <a:buChar char="●"/>
            </a:pPr>
            <a:r>
              <a:rPr lang="en" sz="1400"/>
              <a:t>The wireless access to the respective departments  should be secure.</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00" name="Google Shape;200;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01" name="Google Shape;201;p21"/>
          <p:cNvPicPr preferRelativeResize="0"/>
          <p:nvPr/>
        </p:nvPicPr>
        <p:blipFill>
          <a:blip r:embed="rId3">
            <a:alphaModFix/>
          </a:blip>
          <a:stretch>
            <a:fillRect/>
          </a:stretch>
        </p:blipFill>
        <p:spPr>
          <a:xfrm>
            <a:off x="0" y="0"/>
            <a:ext cx="9144000" cy="5143500"/>
          </a:xfrm>
          <a:prstGeom prst="rect">
            <a:avLst/>
          </a:prstGeom>
          <a:noFill/>
          <a:ln>
            <a:noFill/>
          </a:ln>
        </p:spPr>
      </p:pic>
      <p:sp>
        <p:nvSpPr>
          <p:cNvPr id="202" name="Google Shape;202;p21"/>
          <p:cNvSpPr txBox="1"/>
          <p:nvPr/>
        </p:nvSpPr>
        <p:spPr>
          <a:xfrm>
            <a:off x="7211400" y="2089225"/>
            <a:ext cx="1050000" cy="585000"/>
          </a:xfrm>
          <a:prstGeom prst="rect">
            <a:avLst/>
          </a:prstGeom>
          <a:solidFill>
            <a:schemeClr val="l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b="1">
                <a:latin typeface="Lato"/>
                <a:ea typeface="Lato"/>
                <a:cs typeface="Lato"/>
                <a:sym typeface="Lato"/>
              </a:rPr>
              <a:t>University Network</a:t>
            </a:r>
            <a:endParaRPr sz="1300" b="1">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grpSp>
        <p:nvGrpSpPr>
          <p:cNvPr id="207" name="Google Shape;207;p22"/>
          <p:cNvGrpSpPr/>
          <p:nvPr/>
        </p:nvGrpSpPr>
        <p:grpSpPr>
          <a:xfrm>
            <a:off x="3564757" y="592933"/>
            <a:ext cx="4845167" cy="774941"/>
            <a:chOff x="4753009" y="790578"/>
            <a:chExt cx="6460222" cy="1033255"/>
          </a:xfrm>
        </p:grpSpPr>
        <p:sp>
          <p:nvSpPr>
            <p:cNvPr id="208" name="Google Shape;208;p22"/>
            <p:cNvSpPr txBox="1"/>
            <p:nvPr/>
          </p:nvSpPr>
          <p:spPr>
            <a:xfrm>
              <a:off x="5946131" y="869533"/>
              <a:ext cx="5267100" cy="954300"/>
            </a:xfrm>
            <a:prstGeom prst="rect">
              <a:avLst/>
            </a:prstGeom>
            <a:noFill/>
            <a:ln>
              <a:noFill/>
            </a:ln>
          </p:spPr>
          <p:txBody>
            <a:bodyPr spcFirstLastPara="1" wrap="square" lIns="81000" tIns="34275" rIns="81000" bIns="34275" anchor="t" anchorCtr="0">
              <a:spAutoFit/>
            </a:bodyPr>
            <a:lstStyle/>
            <a:p>
              <a:pPr marL="0" marR="0" lvl="0" indent="0" algn="l" rtl="0">
                <a:spcBef>
                  <a:spcPts val="0"/>
                </a:spcBef>
                <a:spcAft>
                  <a:spcPts val="0"/>
                </a:spcAft>
                <a:buNone/>
              </a:pPr>
              <a:r>
                <a:rPr lang="en" b="1">
                  <a:solidFill>
                    <a:schemeClr val="lt1"/>
                  </a:solidFill>
                </a:rPr>
                <a:t>The University has different departments across campus accessing the network for varied purposes.</a:t>
              </a:r>
              <a:endParaRPr sz="1400" b="1">
                <a:solidFill>
                  <a:schemeClr val="lt1"/>
                </a:solidFill>
                <a:latin typeface="Arial"/>
                <a:ea typeface="Arial"/>
                <a:cs typeface="Arial"/>
                <a:sym typeface="Arial"/>
              </a:endParaRPr>
            </a:p>
          </p:txBody>
        </p:sp>
        <p:sp>
          <p:nvSpPr>
            <p:cNvPr id="209" name="Google Shape;209;p22"/>
            <p:cNvSpPr txBox="1"/>
            <p:nvPr/>
          </p:nvSpPr>
          <p:spPr>
            <a:xfrm>
              <a:off x="4753009" y="1008016"/>
              <a:ext cx="958200" cy="523200"/>
            </a:xfrm>
            <a:prstGeom prst="rect">
              <a:avLst/>
            </a:prstGeom>
            <a:noFill/>
            <a:ln>
              <a:noFill/>
            </a:ln>
          </p:spPr>
          <p:txBody>
            <a:bodyPr spcFirstLastPara="1" wrap="square" lIns="81000" tIns="34275" rIns="81000" bIns="34275" anchor="t" anchorCtr="0">
              <a:spAutoFit/>
            </a:bodyPr>
            <a:lstStyle/>
            <a:p>
              <a:pPr marL="0" marR="0" lvl="0" indent="0" algn="ctr" rtl="0">
                <a:spcBef>
                  <a:spcPts val="0"/>
                </a:spcBef>
                <a:spcAft>
                  <a:spcPts val="0"/>
                </a:spcAft>
                <a:buNone/>
              </a:pPr>
              <a:r>
                <a:rPr lang="en" sz="2100" b="1">
                  <a:solidFill>
                    <a:schemeClr val="lt1"/>
                  </a:solidFill>
                  <a:latin typeface="Arial"/>
                  <a:ea typeface="Arial"/>
                  <a:cs typeface="Arial"/>
                  <a:sym typeface="Arial"/>
                </a:rPr>
                <a:t>01</a:t>
              </a:r>
              <a:endParaRPr sz="2100" b="1">
                <a:solidFill>
                  <a:schemeClr val="lt1"/>
                </a:solidFill>
                <a:latin typeface="Arial"/>
                <a:ea typeface="Arial"/>
                <a:cs typeface="Arial"/>
                <a:sym typeface="Arial"/>
              </a:endParaRPr>
            </a:p>
          </p:txBody>
        </p:sp>
        <p:sp>
          <p:nvSpPr>
            <p:cNvPr id="210" name="Google Shape;210;p22"/>
            <p:cNvSpPr/>
            <p:nvPr/>
          </p:nvSpPr>
          <p:spPr>
            <a:xfrm>
              <a:off x="4753009" y="790578"/>
              <a:ext cx="957949" cy="957949"/>
            </a:xfrm>
            <a:custGeom>
              <a:avLst/>
              <a:gdLst/>
              <a:ahLst/>
              <a:cxnLst/>
              <a:rect l="l" t="t" r="r" b="b"/>
              <a:pathLst>
                <a:path w="1182653" h="1182653" extrusionOk="0">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211" name="Google Shape;211;p22"/>
          <p:cNvGrpSpPr/>
          <p:nvPr/>
        </p:nvGrpSpPr>
        <p:grpSpPr>
          <a:xfrm>
            <a:off x="4012507" y="1672621"/>
            <a:ext cx="4196745" cy="718462"/>
            <a:chOff x="5276743" y="2230161"/>
            <a:chExt cx="5595660" cy="957949"/>
          </a:xfrm>
        </p:grpSpPr>
        <p:sp>
          <p:nvSpPr>
            <p:cNvPr id="212" name="Google Shape;212;p22"/>
            <p:cNvSpPr txBox="1"/>
            <p:nvPr/>
          </p:nvSpPr>
          <p:spPr>
            <a:xfrm>
              <a:off x="6443503" y="2309100"/>
              <a:ext cx="4428900" cy="666900"/>
            </a:xfrm>
            <a:prstGeom prst="rect">
              <a:avLst/>
            </a:prstGeom>
            <a:noFill/>
            <a:ln>
              <a:noFill/>
            </a:ln>
          </p:spPr>
          <p:txBody>
            <a:bodyPr spcFirstLastPara="1" wrap="square" lIns="81000" tIns="34275" rIns="81000" bIns="34275" anchor="t" anchorCtr="0">
              <a:spAutoFit/>
            </a:bodyPr>
            <a:lstStyle/>
            <a:p>
              <a:pPr marL="0" marR="0" lvl="0" indent="0" algn="l" rtl="0">
                <a:spcBef>
                  <a:spcPts val="0"/>
                </a:spcBef>
                <a:spcAft>
                  <a:spcPts val="0"/>
                </a:spcAft>
                <a:buNone/>
              </a:pPr>
              <a:r>
                <a:rPr lang="en" b="1">
                  <a:solidFill>
                    <a:schemeClr val="lt1"/>
                  </a:solidFill>
                </a:rPr>
                <a:t>All major departments are located in the University Building.</a:t>
              </a:r>
              <a:endParaRPr sz="1400" b="1">
                <a:solidFill>
                  <a:schemeClr val="lt1"/>
                </a:solidFill>
                <a:latin typeface="Arial"/>
                <a:ea typeface="Arial"/>
                <a:cs typeface="Arial"/>
                <a:sym typeface="Arial"/>
              </a:endParaRPr>
            </a:p>
          </p:txBody>
        </p:sp>
        <p:sp>
          <p:nvSpPr>
            <p:cNvPr id="213" name="Google Shape;213;p22"/>
            <p:cNvSpPr txBox="1"/>
            <p:nvPr/>
          </p:nvSpPr>
          <p:spPr>
            <a:xfrm>
              <a:off x="5276743" y="2447599"/>
              <a:ext cx="958200" cy="523200"/>
            </a:xfrm>
            <a:prstGeom prst="rect">
              <a:avLst/>
            </a:prstGeom>
            <a:noFill/>
            <a:ln>
              <a:noFill/>
            </a:ln>
          </p:spPr>
          <p:txBody>
            <a:bodyPr spcFirstLastPara="1" wrap="square" lIns="81000" tIns="34275" rIns="81000" bIns="34275" anchor="t" anchorCtr="0">
              <a:spAutoFit/>
            </a:bodyPr>
            <a:lstStyle/>
            <a:p>
              <a:pPr marL="0" marR="0" lvl="0" indent="0" algn="ctr" rtl="0">
                <a:spcBef>
                  <a:spcPts val="0"/>
                </a:spcBef>
                <a:spcAft>
                  <a:spcPts val="0"/>
                </a:spcAft>
                <a:buNone/>
              </a:pPr>
              <a:r>
                <a:rPr lang="en" sz="2100" b="1">
                  <a:solidFill>
                    <a:schemeClr val="lt1"/>
                  </a:solidFill>
                  <a:latin typeface="Arial"/>
                  <a:ea typeface="Arial"/>
                  <a:cs typeface="Arial"/>
                  <a:sym typeface="Arial"/>
                </a:rPr>
                <a:t>02</a:t>
              </a:r>
              <a:endParaRPr sz="2100" b="1">
                <a:solidFill>
                  <a:schemeClr val="lt1"/>
                </a:solidFill>
                <a:latin typeface="Arial"/>
                <a:ea typeface="Arial"/>
                <a:cs typeface="Arial"/>
                <a:sym typeface="Arial"/>
              </a:endParaRPr>
            </a:p>
          </p:txBody>
        </p:sp>
        <p:sp>
          <p:nvSpPr>
            <p:cNvPr id="214" name="Google Shape;214;p22"/>
            <p:cNvSpPr/>
            <p:nvPr/>
          </p:nvSpPr>
          <p:spPr>
            <a:xfrm>
              <a:off x="5276743" y="2230161"/>
              <a:ext cx="957949" cy="957949"/>
            </a:xfrm>
            <a:custGeom>
              <a:avLst/>
              <a:gdLst/>
              <a:ahLst/>
              <a:cxnLst/>
              <a:rect l="l" t="t" r="r" b="b"/>
              <a:pathLst>
                <a:path w="1182653" h="1182653" extrusionOk="0">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215" name="Google Shape;215;p22"/>
          <p:cNvGrpSpPr/>
          <p:nvPr/>
        </p:nvGrpSpPr>
        <p:grpSpPr>
          <a:xfrm>
            <a:off x="4440475" y="2752308"/>
            <a:ext cx="4489026" cy="774917"/>
            <a:chOff x="5800477" y="3669744"/>
            <a:chExt cx="5985368" cy="1033223"/>
          </a:xfrm>
        </p:grpSpPr>
        <p:sp>
          <p:nvSpPr>
            <p:cNvPr id="216" name="Google Shape;216;p22"/>
            <p:cNvSpPr txBox="1"/>
            <p:nvPr/>
          </p:nvSpPr>
          <p:spPr>
            <a:xfrm>
              <a:off x="6967245" y="3748667"/>
              <a:ext cx="4818600" cy="954300"/>
            </a:xfrm>
            <a:prstGeom prst="rect">
              <a:avLst/>
            </a:prstGeom>
            <a:noFill/>
            <a:ln>
              <a:noFill/>
            </a:ln>
          </p:spPr>
          <p:txBody>
            <a:bodyPr spcFirstLastPara="1" wrap="square" lIns="81000" tIns="34275" rIns="81000" bIns="34275" anchor="t" anchorCtr="0">
              <a:spAutoFit/>
            </a:bodyPr>
            <a:lstStyle/>
            <a:p>
              <a:pPr marL="0" marR="0" lvl="0" indent="0" algn="l" rtl="0">
                <a:spcBef>
                  <a:spcPts val="0"/>
                </a:spcBef>
                <a:spcAft>
                  <a:spcPts val="0"/>
                </a:spcAft>
                <a:buNone/>
              </a:pPr>
              <a:r>
                <a:rPr lang="en" b="1">
                  <a:solidFill>
                    <a:schemeClr val="lt1"/>
                  </a:solidFill>
                </a:rPr>
                <a:t>The students and faculty are located across campus in their respective university infrastructure.</a:t>
              </a:r>
              <a:endParaRPr sz="1400" b="1">
                <a:solidFill>
                  <a:schemeClr val="lt1"/>
                </a:solidFill>
                <a:latin typeface="Arial"/>
                <a:ea typeface="Arial"/>
                <a:cs typeface="Arial"/>
                <a:sym typeface="Arial"/>
              </a:endParaRPr>
            </a:p>
          </p:txBody>
        </p:sp>
        <p:sp>
          <p:nvSpPr>
            <p:cNvPr id="217" name="Google Shape;217;p22"/>
            <p:cNvSpPr txBox="1"/>
            <p:nvPr/>
          </p:nvSpPr>
          <p:spPr>
            <a:xfrm>
              <a:off x="5800477" y="3887182"/>
              <a:ext cx="958200" cy="523200"/>
            </a:xfrm>
            <a:prstGeom prst="rect">
              <a:avLst/>
            </a:prstGeom>
            <a:noFill/>
            <a:ln>
              <a:noFill/>
            </a:ln>
          </p:spPr>
          <p:txBody>
            <a:bodyPr spcFirstLastPara="1" wrap="square" lIns="81000" tIns="34275" rIns="81000" bIns="34275" anchor="t" anchorCtr="0">
              <a:spAutoFit/>
            </a:bodyPr>
            <a:lstStyle/>
            <a:p>
              <a:pPr marL="0" marR="0" lvl="0" indent="0" algn="ctr" rtl="0">
                <a:spcBef>
                  <a:spcPts val="0"/>
                </a:spcBef>
                <a:spcAft>
                  <a:spcPts val="0"/>
                </a:spcAft>
                <a:buNone/>
              </a:pPr>
              <a:r>
                <a:rPr lang="en" sz="2100" b="1">
                  <a:solidFill>
                    <a:schemeClr val="lt1"/>
                  </a:solidFill>
                  <a:latin typeface="Arial"/>
                  <a:ea typeface="Arial"/>
                  <a:cs typeface="Arial"/>
                  <a:sym typeface="Arial"/>
                </a:rPr>
                <a:t>03</a:t>
              </a:r>
              <a:endParaRPr sz="2100" b="1">
                <a:solidFill>
                  <a:schemeClr val="lt1"/>
                </a:solidFill>
                <a:latin typeface="Arial"/>
                <a:ea typeface="Arial"/>
                <a:cs typeface="Arial"/>
                <a:sym typeface="Arial"/>
              </a:endParaRPr>
            </a:p>
          </p:txBody>
        </p:sp>
        <p:sp>
          <p:nvSpPr>
            <p:cNvPr id="218" name="Google Shape;218;p22"/>
            <p:cNvSpPr/>
            <p:nvPr/>
          </p:nvSpPr>
          <p:spPr>
            <a:xfrm>
              <a:off x="5800477" y="3669744"/>
              <a:ext cx="957949" cy="957949"/>
            </a:xfrm>
            <a:custGeom>
              <a:avLst/>
              <a:gdLst/>
              <a:ahLst/>
              <a:cxnLst/>
              <a:rect l="l" t="t" r="r" b="b"/>
              <a:pathLst>
                <a:path w="1182653" h="1182653" extrusionOk="0">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219" name="Google Shape;219;p22"/>
          <p:cNvGrpSpPr/>
          <p:nvPr/>
        </p:nvGrpSpPr>
        <p:grpSpPr>
          <a:xfrm>
            <a:off x="4868443" y="3831995"/>
            <a:ext cx="4196745" cy="718462"/>
            <a:chOff x="6324210" y="5109327"/>
            <a:chExt cx="5595660" cy="957949"/>
          </a:xfrm>
        </p:grpSpPr>
        <p:sp>
          <p:nvSpPr>
            <p:cNvPr id="220" name="Google Shape;220;p22"/>
            <p:cNvSpPr txBox="1"/>
            <p:nvPr/>
          </p:nvSpPr>
          <p:spPr>
            <a:xfrm>
              <a:off x="7490970" y="5188266"/>
              <a:ext cx="4428900" cy="666900"/>
            </a:xfrm>
            <a:prstGeom prst="rect">
              <a:avLst/>
            </a:prstGeom>
            <a:noFill/>
            <a:ln>
              <a:noFill/>
            </a:ln>
          </p:spPr>
          <p:txBody>
            <a:bodyPr spcFirstLastPara="1" wrap="square" lIns="81000" tIns="34275" rIns="81000" bIns="34275" anchor="t" anchorCtr="0">
              <a:spAutoFit/>
            </a:bodyPr>
            <a:lstStyle/>
            <a:p>
              <a:pPr marL="0" marR="0" lvl="0" indent="0" algn="l" rtl="0">
                <a:spcBef>
                  <a:spcPts val="0"/>
                </a:spcBef>
                <a:spcAft>
                  <a:spcPts val="0"/>
                </a:spcAft>
                <a:buNone/>
              </a:pPr>
              <a:r>
                <a:rPr lang="en" b="1">
                  <a:solidFill>
                    <a:schemeClr val="lt1"/>
                  </a:solidFill>
                </a:rPr>
                <a:t>A central university ADSL network is available across campus.</a:t>
              </a:r>
              <a:endParaRPr sz="1400" b="1">
                <a:solidFill>
                  <a:schemeClr val="lt1"/>
                </a:solidFill>
                <a:latin typeface="Arial"/>
                <a:ea typeface="Arial"/>
                <a:cs typeface="Arial"/>
                <a:sym typeface="Arial"/>
              </a:endParaRPr>
            </a:p>
          </p:txBody>
        </p:sp>
        <p:sp>
          <p:nvSpPr>
            <p:cNvPr id="221" name="Google Shape;221;p22"/>
            <p:cNvSpPr txBox="1"/>
            <p:nvPr/>
          </p:nvSpPr>
          <p:spPr>
            <a:xfrm>
              <a:off x="6324210" y="5326765"/>
              <a:ext cx="958200" cy="523200"/>
            </a:xfrm>
            <a:prstGeom prst="rect">
              <a:avLst/>
            </a:prstGeom>
            <a:noFill/>
            <a:ln>
              <a:noFill/>
            </a:ln>
          </p:spPr>
          <p:txBody>
            <a:bodyPr spcFirstLastPara="1" wrap="square" lIns="81000" tIns="34275" rIns="81000" bIns="34275" anchor="t" anchorCtr="0">
              <a:spAutoFit/>
            </a:bodyPr>
            <a:lstStyle/>
            <a:p>
              <a:pPr marL="0" marR="0" lvl="0" indent="0" algn="ctr" rtl="0">
                <a:spcBef>
                  <a:spcPts val="0"/>
                </a:spcBef>
                <a:spcAft>
                  <a:spcPts val="0"/>
                </a:spcAft>
                <a:buNone/>
              </a:pPr>
              <a:r>
                <a:rPr lang="en" sz="2100" b="1">
                  <a:solidFill>
                    <a:schemeClr val="lt1"/>
                  </a:solidFill>
                  <a:latin typeface="Arial"/>
                  <a:ea typeface="Arial"/>
                  <a:cs typeface="Arial"/>
                  <a:sym typeface="Arial"/>
                </a:rPr>
                <a:t>04</a:t>
              </a:r>
              <a:endParaRPr sz="2100" b="1">
                <a:solidFill>
                  <a:schemeClr val="lt1"/>
                </a:solidFill>
                <a:latin typeface="Arial"/>
                <a:ea typeface="Arial"/>
                <a:cs typeface="Arial"/>
                <a:sym typeface="Arial"/>
              </a:endParaRPr>
            </a:p>
          </p:txBody>
        </p:sp>
        <p:sp>
          <p:nvSpPr>
            <p:cNvPr id="222" name="Google Shape;222;p22"/>
            <p:cNvSpPr/>
            <p:nvPr/>
          </p:nvSpPr>
          <p:spPr>
            <a:xfrm>
              <a:off x="6324210" y="5109327"/>
              <a:ext cx="957949" cy="957949"/>
            </a:xfrm>
            <a:custGeom>
              <a:avLst/>
              <a:gdLst/>
              <a:ahLst/>
              <a:cxnLst/>
              <a:rect l="l" t="t" r="r" b="b"/>
              <a:pathLst>
                <a:path w="1182653" h="1182653" extrusionOk="0">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223" name="Google Shape;223;p22"/>
          <p:cNvSpPr txBox="1"/>
          <p:nvPr/>
        </p:nvSpPr>
        <p:spPr>
          <a:xfrm>
            <a:off x="469575" y="363600"/>
            <a:ext cx="2931300" cy="1085100"/>
          </a:xfrm>
          <a:prstGeom prst="rect">
            <a:avLst/>
          </a:prstGeom>
          <a:noFill/>
          <a:ln>
            <a:noFill/>
          </a:ln>
        </p:spPr>
        <p:txBody>
          <a:bodyPr spcFirstLastPara="1" wrap="square" lIns="68575" tIns="34275" rIns="68575" bIns="34275" anchor="ctr" anchorCtr="0">
            <a:spAutoFit/>
          </a:bodyPr>
          <a:lstStyle/>
          <a:p>
            <a:pPr marL="0" marR="0" lvl="0" indent="0" algn="l" rtl="0">
              <a:spcBef>
                <a:spcPts val="0"/>
              </a:spcBef>
              <a:spcAft>
                <a:spcPts val="0"/>
              </a:spcAft>
              <a:buNone/>
            </a:pPr>
            <a:r>
              <a:rPr lang="en" sz="3300" b="1">
                <a:solidFill>
                  <a:schemeClr val="lt1"/>
                </a:solidFill>
              </a:rPr>
              <a:t>University Infrastructure</a:t>
            </a:r>
            <a:endParaRPr sz="3300" b="1">
              <a:solidFill>
                <a:schemeClr val="lt1"/>
              </a:solidFill>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3"/>
          <p:cNvSpPr txBox="1"/>
          <p:nvPr/>
        </p:nvSpPr>
        <p:spPr>
          <a:xfrm>
            <a:off x="276400" y="3251475"/>
            <a:ext cx="3196800" cy="1103400"/>
          </a:xfrm>
          <a:prstGeom prst="rect">
            <a:avLst/>
          </a:prstGeom>
          <a:noFill/>
          <a:ln>
            <a:noFill/>
          </a:ln>
        </p:spPr>
        <p:txBody>
          <a:bodyPr spcFirstLastPara="1" wrap="square" lIns="68575" tIns="34275" rIns="68575" bIns="34275" anchor="ctr" anchorCtr="0">
            <a:noAutofit/>
          </a:bodyPr>
          <a:lstStyle/>
          <a:p>
            <a:pPr marL="0" marR="0" lvl="0" indent="0" algn="l" rtl="0">
              <a:lnSpc>
                <a:spcPct val="110000"/>
              </a:lnSpc>
              <a:spcBef>
                <a:spcPts val="0"/>
              </a:spcBef>
              <a:spcAft>
                <a:spcPts val="0"/>
              </a:spcAft>
              <a:buClr>
                <a:schemeClr val="lt1"/>
              </a:buClr>
              <a:buSzPts val="3300"/>
              <a:buFont typeface="Arial"/>
              <a:buNone/>
            </a:pPr>
            <a:r>
              <a:rPr lang="en" sz="3300" b="1">
                <a:solidFill>
                  <a:schemeClr val="lt1"/>
                </a:solidFill>
                <a:latin typeface="Arial"/>
                <a:ea typeface="Arial"/>
                <a:cs typeface="Arial"/>
                <a:sym typeface="Arial"/>
              </a:rPr>
              <a:t>Network Design Strategy</a:t>
            </a:r>
            <a:endParaRPr sz="1100"/>
          </a:p>
        </p:txBody>
      </p:sp>
      <p:grpSp>
        <p:nvGrpSpPr>
          <p:cNvPr id="229" name="Google Shape;229;p23"/>
          <p:cNvGrpSpPr/>
          <p:nvPr/>
        </p:nvGrpSpPr>
        <p:grpSpPr>
          <a:xfrm>
            <a:off x="3355599" y="259824"/>
            <a:ext cx="3802075" cy="4350851"/>
            <a:chOff x="4719420" y="1323193"/>
            <a:chExt cx="3425293" cy="5801134"/>
          </a:xfrm>
        </p:grpSpPr>
        <p:grpSp>
          <p:nvGrpSpPr>
            <p:cNvPr id="230" name="Google Shape;230;p23"/>
            <p:cNvGrpSpPr/>
            <p:nvPr/>
          </p:nvGrpSpPr>
          <p:grpSpPr>
            <a:xfrm>
              <a:off x="4719420" y="1323193"/>
              <a:ext cx="3424965" cy="379500"/>
              <a:chOff x="4719602" y="1323193"/>
              <a:chExt cx="3529800" cy="379500"/>
            </a:xfrm>
          </p:grpSpPr>
          <p:sp>
            <p:nvSpPr>
              <p:cNvPr id="231" name="Google Shape;231;p23"/>
              <p:cNvSpPr/>
              <p:nvPr/>
            </p:nvSpPr>
            <p:spPr>
              <a:xfrm>
                <a:off x="4719602" y="1353970"/>
                <a:ext cx="3529800" cy="307800"/>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232" name="Google Shape;232;p23"/>
              <p:cNvSpPr txBox="1"/>
              <p:nvPr/>
            </p:nvSpPr>
            <p:spPr>
              <a:xfrm>
                <a:off x="4723947" y="1323193"/>
                <a:ext cx="3525300" cy="379500"/>
              </a:xfrm>
              <a:prstGeom prst="rect">
                <a:avLst/>
              </a:prstGeom>
              <a:noFill/>
              <a:ln>
                <a:noFill/>
              </a:ln>
            </p:spPr>
            <p:txBody>
              <a:bodyPr spcFirstLastPara="1" wrap="square" lIns="68575" tIns="34275" rIns="68575" bIns="34275" anchor="ctr" anchorCtr="0">
                <a:spAutoFit/>
              </a:bodyPr>
              <a:lstStyle/>
              <a:p>
                <a:pPr marL="0" marR="0" lvl="0" indent="0" algn="ctr" rtl="0">
                  <a:spcBef>
                    <a:spcPts val="0"/>
                  </a:spcBef>
                  <a:spcAft>
                    <a:spcPts val="0"/>
                  </a:spcAft>
                  <a:buNone/>
                </a:pPr>
                <a:r>
                  <a:rPr lang="en" b="1">
                    <a:solidFill>
                      <a:schemeClr val="lt1"/>
                    </a:solidFill>
                  </a:rPr>
                  <a:t>University Network</a:t>
                </a:r>
                <a:endParaRPr sz="1400" b="1">
                  <a:solidFill>
                    <a:schemeClr val="lt1"/>
                  </a:solidFill>
                  <a:latin typeface="Arial"/>
                  <a:ea typeface="Arial"/>
                  <a:cs typeface="Arial"/>
                  <a:sym typeface="Arial"/>
                </a:endParaRPr>
              </a:p>
            </p:txBody>
          </p:sp>
        </p:grpSp>
        <p:sp>
          <p:nvSpPr>
            <p:cNvPr id="233" name="Google Shape;233;p23"/>
            <p:cNvSpPr txBox="1"/>
            <p:nvPr/>
          </p:nvSpPr>
          <p:spPr>
            <a:xfrm>
              <a:off x="4723812" y="1839527"/>
              <a:ext cx="3420900" cy="5284800"/>
            </a:xfrm>
            <a:prstGeom prst="rect">
              <a:avLst/>
            </a:prstGeom>
            <a:noFill/>
            <a:ln>
              <a:noFill/>
            </a:ln>
          </p:spPr>
          <p:txBody>
            <a:bodyPr spcFirstLastPara="1" wrap="square" lIns="68575" tIns="34275" rIns="68575" bIns="34275" anchor="t" anchorCtr="0">
              <a:spAutoFit/>
            </a:bodyPr>
            <a:lstStyle/>
            <a:p>
              <a:pPr marL="215900" marR="0" lvl="0" indent="-222250" algn="l" rtl="0">
                <a:spcBef>
                  <a:spcPts val="0"/>
                </a:spcBef>
                <a:spcAft>
                  <a:spcPts val="0"/>
                </a:spcAft>
                <a:buClr>
                  <a:schemeClr val="lt1"/>
                </a:buClr>
                <a:buSzPts val="1100"/>
                <a:buFont typeface="Arial"/>
                <a:buChar char="•"/>
              </a:pPr>
              <a:r>
                <a:rPr lang="en" sz="1100">
                  <a:solidFill>
                    <a:schemeClr val="lt1"/>
                  </a:solidFill>
                  <a:latin typeface="Arial"/>
                  <a:ea typeface="Arial"/>
                  <a:cs typeface="Arial"/>
                  <a:sym typeface="Arial"/>
                </a:rPr>
                <a:t>The strategy is to create a network that has highest quality and standards.</a:t>
              </a:r>
              <a:endParaRPr sz="1100"/>
            </a:p>
            <a:p>
              <a:pPr marL="0" marR="0" lvl="0" indent="0" algn="l" rtl="0">
                <a:spcBef>
                  <a:spcPts val="0"/>
                </a:spcBef>
                <a:spcAft>
                  <a:spcPts val="0"/>
                </a:spcAft>
                <a:buNone/>
              </a:pPr>
              <a:endParaRPr sz="1100">
                <a:solidFill>
                  <a:schemeClr val="lt1"/>
                </a:solidFill>
                <a:latin typeface="Arial"/>
                <a:ea typeface="Arial"/>
                <a:cs typeface="Arial"/>
                <a:sym typeface="Arial"/>
              </a:endParaRPr>
            </a:p>
            <a:p>
              <a:pPr marL="215900" marR="0" lvl="0" indent="-222250" algn="l" rtl="0">
                <a:spcBef>
                  <a:spcPts val="0"/>
                </a:spcBef>
                <a:spcAft>
                  <a:spcPts val="0"/>
                </a:spcAft>
                <a:buClr>
                  <a:schemeClr val="lt1"/>
                </a:buClr>
                <a:buSzPts val="1100"/>
                <a:buFont typeface="Arial"/>
                <a:buChar char="•"/>
              </a:pPr>
              <a:r>
                <a:rPr lang="en" sz="1100">
                  <a:solidFill>
                    <a:schemeClr val="lt1"/>
                  </a:solidFill>
                  <a:latin typeface="Arial"/>
                  <a:ea typeface="Arial"/>
                  <a:cs typeface="Arial"/>
                  <a:sym typeface="Arial"/>
                </a:rPr>
                <a:t>We can connect all the </a:t>
              </a:r>
              <a:r>
                <a:rPr lang="en" sz="1100">
                  <a:solidFill>
                    <a:schemeClr val="lt1"/>
                  </a:solidFill>
                </a:rPr>
                <a:t>12</a:t>
              </a:r>
              <a:r>
                <a:rPr lang="en" sz="1100">
                  <a:solidFill>
                    <a:schemeClr val="lt1"/>
                  </a:solidFill>
                  <a:latin typeface="Arial"/>
                  <a:ea typeface="Arial"/>
                  <a:cs typeface="Arial"/>
                  <a:sym typeface="Arial"/>
                </a:rPr>
                <a:t> computers </a:t>
              </a:r>
              <a:r>
                <a:rPr lang="en" sz="1100">
                  <a:solidFill>
                    <a:schemeClr val="lt1"/>
                  </a:solidFill>
                </a:rPr>
                <a:t>in a department</a:t>
              </a:r>
              <a:r>
                <a:rPr lang="en" sz="1100">
                  <a:solidFill>
                    <a:schemeClr val="lt1"/>
                  </a:solidFill>
                  <a:latin typeface="Arial"/>
                  <a:ea typeface="Arial"/>
                  <a:cs typeface="Arial"/>
                  <a:sym typeface="Arial"/>
                </a:rPr>
                <a:t> directly with the router but its cost estimation is higher as compared to a switch.</a:t>
              </a:r>
              <a:endParaRPr sz="1100"/>
            </a:p>
            <a:p>
              <a:pPr marL="0" marR="0" lvl="0" indent="0" algn="l" rtl="0">
                <a:spcBef>
                  <a:spcPts val="0"/>
                </a:spcBef>
                <a:spcAft>
                  <a:spcPts val="0"/>
                </a:spcAft>
                <a:buNone/>
              </a:pPr>
              <a:endParaRPr sz="1100">
                <a:solidFill>
                  <a:schemeClr val="lt1"/>
                </a:solidFill>
                <a:latin typeface="Arial"/>
                <a:ea typeface="Arial"/>
                <a:cs typeface="Arial"/>
                <a:sym typeface="Arial"/>
              </a:endParaRPr>
            </a:p>
            <a:p>
              <a:pPr marL="215900" marR="0" lvl="0" indent="-222250" algn="l" rtl="0">
                <a:spcBef>
                  <a:spcPts val="0"/>
                </a:spcBef>
                <a:spcAft>
                  <a:spcPts val="0"/>
                </a:spcAft>
                <a:buClr>
                  <a:schemeClr val="lt1"/>
                </a:buClr>
                <a:buSzPts val="1100"/>
                <a:buFont typeface="Arial"/>
                <a:buChar char="•"/>
              </a:pPr>
              <a:r>
                <a:rPr lang="en" sz="1100">
                  <a:solidFill>
                    <a:schemeClr val="lt1"/>
                  </a:solidFill>
                  <a:latin typeface="Arial"/>
                  <a:ea typeface="Arial"/>
                  <a:cs typeface="Arial"/>
                  <a:sym typeface="Arial"/>
                </a:rPr>
                <a:t>We can also connect the PCs with a hub but it is inefficient because its speed of data transmitting is very unequal to a switch.</a:t>
              </a:r>
              <a:endParaRPr sz="1100"/>
            </a:p>
            <a:p>
              <a:pPr marL="0" marR="0" lvl="0" indent="0" algn="l" rtl="0">
                <a:spcBef>
                  <a:spcPts val="0"/>
                </a:spcBef>
                <a:spcAft>
                  <a:spcPts val="0"/>
                </a:spcAft>
                <a:buNone/>
              </a:pPr>
              <a:endParaRPr sz="1100">
                <a:solidFill>
                  <a:schemeClr val="lt1"/>
                </a:solidFill>
                <a:latin typeface="Arial"/>
                <a:ea typeface="Arial"/>
                <a:cs typeface="Arial"/>
                <a:sym typeface="Arial"/>
              </a:endParaRPr>
            </a:p>
            <a:p>
              <a:pPr marL="215900" marR="0" lvl="0" indent="-222250" algn="l" rtl="0">
                <a:spcBef>
                  <a:spcPts val="0"/>
                </a:spcBef>
                <a:spcAft>
                  <a:spcPts val="0"/>
                </a:spcAft>
                <a:buClr>
                  <a:schemeClr val="lt1"/>
                </a:buClr>
                <a:buSzPts val="1100"/>
                <a:buFont typeface="Arial"/>
                <a:buChar char="•"/>
              </a:pPr>
              <a:r>
                <a:rPr lang="en" sz="1100">
                  <a:solidFill>
                    <a:schemeClr val="lt1"/>
                  </a:solidFill>
                  <a:latin typeface="Arial"/>
                  <a:ea typeface="Arial"/>
                  <a:cs typeface="Arial"/>
                  <a:sym typeface="Arial"/>
                </a:rPr>
                <a:t>So, we’ll use switch to connect the PCs using Fast Ethernet cables with the switch which will be further be connected to Primary Router.</a:t>
              </a:r>
              <a:endParaRPr sz="1100"/>
            </a:p>
            <a:p>
              <a:pPr marL="0" marR="0" lvl="0" indent="0" algn="l" rtl="0">
                <a:spcBef>
                  <a:spcPts val="0"/>
                </a:spcBef>
                <a:spcAft>
                  <a:spcPts val="0"/>
                </a:spcAft>
                <a:buNone/>
              </a:pPr>
              <a:endParaRPr sz="1100">
                <a:solidFill>
                  <a:schemeClr val="lt1"/>
                </a:solidFill>
                <a:latin typeface="Arial"/>
                <a:ea typeface="Arial"/>
                <a:cs typeface="Arial"/>
                <a:sym typeface="Arial"/>
              </a:endParaRPr>
            </a:p>
            <a:p>
              <a:pPr marL="215900" marR="0" lvl="0" indent="-222250" algn="l" rtl="0">
                <a:spcBef>
                  <a:spcPts val="0"/>
                </a:spcBef>
                <a:spcAft>
                  <a:spcPts val="0"/>
                </a:spcAft>
                <a:buClr>
                  <a:schemeClr val="lt1"/>
                </a:buClr>
                <a:buSzPts val="1100"/>
                <a:buFont typeface="Arial"/>
                <a:buChar char="•"/>
              </a:pPr>
              <a:r>
                <a:rPr lang="en" sz="1100">
                  <a:solidFill>
                    <a:schemeClr val="lt1"/>
                  </a:solidFill>
                  <a:latin typeface="Arial"/>
                  <a:ea typeface="Arial"/>
                  <a:cs typeface="Arial"/>
                  <a:sym typeface="Arial"/>
                </a:rPr>
                <a:t>For maintaining the privacy of the users we’ll ensure that one room’s PC shouldn’t be able to connect to another room’s PC and appropriate security software</a:t>
              </a:r>
              <a:r>
                <a:rPr lang="en" sz="1100">
                  <a:solidFill>
                    <a:schemeClr val="lt1"/>
                  </a:solidFill>
                </a:rPr>
                <a:t>s</a:t>
              </a:r>
              <a:r>
                <a:rPr lang="en" sz="1100">
                  <a:solidFill>
                    <a:schemeClr val="lt1"/>
                  </a:solidFill>
                  <a:latin typeface="Arial"/>
                  <a:ea typeface="Arial"/>
                  <a:cs typeface="Arial"/>
                  <a:sym typeface="Arial"/>
                </a:rPr>
                <a:t> will be installed.</a:t>
              </a:r>
              <a:endParaRPr sz="1100"/>
            </a:p>
            <a:p>
              <a:pPr marL="0" marR="0" lvl="0" indent="0" algn="l" rtl="0">
                <a:spcBef>
                  <a:spcPts val="0"/>
                </a:spcBef>
                <a:spcAft>
                  <a:spcPts val="0"/>
                </a:spcAft>
                <a:buClr>
                  <a:schemeClr val="dk1"/>
                </a:buClr>
                <a:buSzPts val="1100"/>
                <a:buFont typeface="Arial"/>
                <a:buNone/>
              </a:pPr>
              <a:endParaRPr sz="1100">
                <a:solidFill>
                  <a:schemeClr val="lt1"/>
                </a:solidFill>
                <a:latin typeface="Arial"/>
                <a:ea typeface="Arial"/>
                <a:cs typeface="Arial"/>
                <a:sym typeface="Arial"/>
              </a:endParaRPr>
            </a:p>
            <a:p>
              <a:pPr marL="215900" marR="0" lvl="0" indent="-222250" algn="l" rtl="0">
                <a:spcBef>
                  <a:spcPts val="0"/>
                </a:spcBef>
                <a:spcAft>
                  <a:spcPts val="0"/>
                </a:spcAft>
                <a:buClr>
                  <a:schemeClr val="lt1"/>
                </a:buClr>
                <a:buSzPts val="1100"/>
                <a:buFont typeface="Arial"/>
                <a:buChar char="•"/>
              </a:pPr>
              <a:r>
                <a:rPr lang="en" sz="1100">
                  <a:solidFill>
                    <a:schemeClr val="lt1"/>
                  </a:solidFill>
                  <a:latin typeface="Arial"/>
                  <a:ea typeface="Arial"/>
                  <a:cs typeface="Arial"/>
                  <a:sym typeface="Arial"/>
                </a:rPr>
                <a:t>We’ll use primary router in order to provide </a:t>
              </a:r>
              <a:r>
                <a:rPr lang="en" sz="1100">
                  <a:solidFill>
                    <a:schemeClr val="lt1"/>
                  </a:solidFill>
                </a:rPr>
                <a:t>faculty and students </a:t>
              </a:r>
              <a:r>
                <a:rPr lang="en" sz="1100">
                  <a:solidFill>
                    <a:schemeClr val="lt1"/>
                  </a:solidFill>
                  <a:latin typeface="Arial"/>
                  <a:ea typeface="Arial"/>
                  <a:cs typeface="Arial"/>
                  <a:sym typeface="Arial"/>
                </a:rPr>
                <a:t>with</a:t>
              </a:r>
              <a:r>
                <a:rPr lang="en" sz="1100">
                  <a:solidFill>
                    <a:schemeClr val="lt1"/>
                  </a:solidFill>
                </a:rPr>
                <a:t> </a:t>
              </a:r>
              <a:r>
                <a:rPr lang="en" sz="1100">
                  <a:solidFill>
                    <a:schemeClr val="lt1"/>
                  </a:solidFill>
                  <a:latin typeface="Arial"/>
                  <a:ea typeface="Arial"/>
                  <a:cs typeface="Arial"/>
                  <a:sym typeface="Arial"/>
                </a:rPr>
                <a:t>a different network than the </a:t>
              </a:r>
              <a:r>
                <a:rPr lang="en" sz="1100">
                  <a:solidFill>
                    <a:schemeClr val="lt1"/>
                  </a:solidFill>
                </a:rPr>
                <a:t>University Departments.</a:t>
              </a:r>
              <a:endParaRPr sz="900">
                <a:solidFill>
                  <a:schemeClr val="lt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4"/>
          <p:cNvSpPr txBox="1">
            <a:spLocks noGrp="1"/>
          </p:cNvSpPr>
          <p:nvPr>
            <p:ph type="body" idx="1"/>
          </p:nvPr>
        </p:nvSpPr>
        <p:spPr>
          <a:xfrm>
            <a:off x="242647" y="203560"/>
            <a:ext cx="8679900" cy="543300"/>
          </a:xfrm>
          <a:prstGeom prst="rect">
            <a:avLst/>
          </a:prstGeom>
          <a:noFill/>
          <a:ln>
            <a:noFill/>
          </a:ln>
        </p:spPr>
        <p:txBody>
          <a:bodyPr spcFirstLastPara="1" wrap="square" lIns="68575" tIns="34275" rIns="68575" bIns="34275" anchor="ctr" anchorCtr="0">
            <a:normAutofit lnSpcReduction="20000"/>
          </a:bodyPr>
          <a:lstStyle/>
          <a:p>
            <a:pPr marL="0" lvl="0" indent="0" algn="ctr" rtl="0">
              <a:lnSpc>
                <a:spcPct val="90000"/>
              </a:lnSpc>
              <a:spcBef>
                <a:spcPts val="0"/>
              </a:spcBef>
              <a:spcAft>
                <a:spcPts val="1200"/>
              </a:spcAft>
              <a:buClr>
                <a:schemeClr val="lt1"/>
              </a:buClr>
              <a:buSzPts val="4100"/>
              <a:buNone/>
            </a:pPr>
            <a:r>
              <a:rPr lang="en"/>
              <a:t>  Requirement Analysis</a:t>
            </a:r>
            <a:endParaRPr/>
          </a:p>
        </p:txBody>
      </p:sp>
      <p:grpSp>
        <p:nvGrpSpPr>
          <p:cNvPr id="239" name="Google Shape;239;p24"/>
          <p:cNvGrpSpPr/>
          <p:nvPr/>
        </p:nvGrpSpPr>
        <p:grpSpPr>
          <a:xfrm>
            <a:off x="242448" y="2133501"/>
            <a:ext cx="2130657" cy="1907256"/>
            <a:chOff x="803640" y="3362835"/>
            <a:chExt cx="2059800" cy="2723096"/>
          </a:xfrm>
        </p:grpSpPr>
        <p:sp>
          <p:nvSpPr>
            <p:cNvPr id="240" name="Google Shape;240;p24"/>
            <p:cNvSpPr txBox="1"/>
            <p:nvPr/>
          </p:nvSpPr>
          <p:spPr>
            <a:xfrm>
              <a:off x="803640" y="3811331"/>
              <a:ext cx="2059800" cy="2274600"/>
            </a:xfrm>
            <a:prstGeom prst="rect">
              <a:avLst/>
            </a:prstGeom>
            <a:noFill/>
            <a:ln>
              <a:noFill/>
            </a:ln>
          </p:spPr>
          <p:txBody>
            <a:bodyPr spcFirstLastPara="1" wrap="square" lIns="68575" tIns="34275" rIns="68575" bIns="34275" anchor="t" anchorCtr="0">
              <a:spAutoFit/>
            </a:bodyPr>
            <a:lstStyle/>
            <a:p>
              <a:pPr marL="215900" marR="0" lvl="0" indent="-209550" algn="l" rtl="0">
                <a:spcBef>
                  <a:spcPts val="0"/>
                </a:spcBef>
                <a:spcAft>
                  <a:spcPts val="0"/>
                </a:spcAft>
                <a:buClr>
                  <a:schemeClr val="lt1"/>
                </a:buClr>
                <a:buSzPts val="1100"/>
                <a:buFont typeface="Arial"/>
                <a:buChar char="•"/>
              </a:pPr>
              <a:r>
                <a:rPr lang="en" sz="1100">
                  <a:solidFill>
                    <a:schemeClr val="lt1"/>
                  </a:solidFill>
                  <a:latin typeface="Arial"/>
                  <a:ea typeface="Arial"/>
                  <a:cs typeface="Arial"/>
                  <a:sym typeface="Arial"/>
                </a:rPr>
                <a:t>The 3 - star hotel support 10 computers in each floor. </a:t>
              </a:r>
              <a:endParaRPr sz="1100">
                <a:solidFill>
                  <a:schemeClr val="lt1"/>
                </a:solidFill>
              </a:endParaRPr>
            </a:p>
            <a:p>
              <a:pPr marL="215900" marR="0" lvl="0" indent="-139700" algn="l" rtl="0">
                <a:spcBef>
                  <a:spcPts val="0"/>
                </a:spcBef>
                <a:spcAft>
                  <a:spcPts val="0"/>
                </a:spcAft>
                <a:buClr>
                  <a:schemeClr val="dk1"/>
                </a:buClr>
                <a:buSzPts val="1100"/>
                <a:buFont typeface="Arial"/>
                <a:buNone/>
              </a:pPr>
              <a:endParaRPr sz="1100">
                <a:solidFill>
                  <a:schemeClr val="lt1"/>
                </a:solidFill>
                <a:latin typeface="Arial"/>
                <a:ea typeface="Arial"/>
                <a:cs typeface="Arial"/>
                <a:sym typeface="Arial"/>
              </a:endParaRPr>
            </a:p>
            <a:p>
              <a:pPr marL="215900" marR="0" lvl="0" indent="-209550" algn="l" rtl="0">
                <a:spcBef>
                  <a:spcPts val="0"/>
                </a:spcBef>
                <a:spcAft>
                  <a:spcPts val="0"/>
                </a:spcAft>
                <a:buClr>
                  <a:schemeClr val="lt1"/>
                </a:buClr>
                <a:buSzPts val="1100"/>
                <a:buFont typeface="Arial"/>
                <a:buChar char="•"/>
              </a:pPr>
              <a:r>
                <a:rPr lang="en" sz="1100">
                  <a:solidFill>
                    <a:schemeClr val="lt1"/>
                  </a:solidFill>
                  <a:latin typeface="Arial"/>
                  <a:ea typeface="Arial"/>
                  <a:cs typeface="Arial"/>
                  <a:sym typeface="Arial"/>
                </a:rPr>
                <a:t>The hotel has 15 staffs in the hotel management. So, 15 PCs would be required. </a:t>
              </a:r>
              <a:endParaRPr sz="1100">
                <a:solidFill>
                  <a:schemeClr val="lt1"/>
                </a:solidFill>
              </a:endParaRPr>
            </a:p>
            <a:p>
              <a:pPr marL="215900" marR="0" lvl="0" indent="-139700" algn="l" rtl="0">
                <a:spcBef>
                  <a:spcPts val="0"/>
                </a:spcBef>
                <a:spcAft>
                  <a:spcPts val="0"/>
                </a:spcAft>
                <a:buClr>
                  <a:schemeClr val="dk1"/>
                </a:buClr>
                <a:buSzPts val="1100"/>
                <a:buFont typeface="Arial"/>
                <a:buNone/>
              </a:pPr>
              <a:endParaRPr sz="1100">
                <a:solidFill>
                  <a:schemeClr val="lt1"/>
                </a:solidFill>
                <a:latin typeface="Arial"/>
                <a:ea typeface="Arial"/>
                <a:cs typeface="Arial"/>
                <a:sym typeface="Arial"/>
              </a:endParaRPr>
            </a:p>
            <a:p>
              <a:pPr marL="215900" marR="0" lvl="0" indent="-209550" algn="l" rtl="0">
                <a:spcBef>
                  <a:spcPts val="0"/>
                </a:spcBef>
                <a:spcAft>
                  <a:spcPts val="0"/>
                </a:spcAft>
                <a:buClr>
                  <a:schemeClr val="lt1"/>
                </a:buClr>
                <a:buSzPts val="1100"/>
                <a:buFont typeface="Arial"/>
                <a:buChar char="•"/>
              </a:pPr>
              <a:r>
                <a:rPr lang="en" sz="1100">
                  <a:solidFill>
                    <a:schemeClr val="lt1"/>
                  </a:solidFill>
                  <a:latin typeface="Arial"/>
                  <a:ea typeface="Arial"/>
                  <a:cs typeface="Arial"/>
                  <a:sym typeface="Arial"/>
                </a:rPr>
                <a:t>So, total 165 PCs would be required. </a:t>
              </a:r>
              <a:endParaRPr sz="1100">
                <a:solidFill>
                  <a:schemeClr val="lt1"/>
                </a:solidFill>
                <a:latin typeface="Arial"/>
                <a:ea typeface="Arial"/>
                <a:cs typeface="Arial"/>
                <a:sym typeface="Arial"/>
              </a:endParaRPr>
            </a:p>
          </p:txBody>
        </p:sp>
        <p:sp>
          <p:nvSpPr>
            <p:cNvPr id="241" name="Google Shape;241;p24"/>
            <p:cNvSpPr txBox="1"/>
            <p:nvPr/>
          </p:nvSpPr>
          <p:spPr>
            <a:xfrm>
              <a:off x="803640" y="3362835"/>
              <a:ext cx="2059800" cy="4944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800" b="1">
                  <a:solidFill>
                    <a:schemeClr val="accent1"/>
                  </a:solidFill>
                  <a:latin typeface="Arial"/>
                  <a:ea typeface="Arial"/>
                  <a:cs typeface="Arial"/>
                  <a:sym typeface="Arial"/>
                </a:rPr>
                <a:t>PC</a:t>
              </a:r>
              <a:endParaRPr sz="1800" b="1">
                <a:solidFill>
                  <a:schemeClr val="accent1"/>
                </a:solidFill>
                <a:latin typeface="Arial"/>
                <a:ea typeface="Arial"/>
                <a:cs typeface="Arial"/>
                <a:sym typeface="Arial"/>
              </a:endParaRPr>
            </a:p>
          </p:txBody>
        </p:sp>
      </p:grpSp>
      <p:grpSp>
        <p:nvGrpSpPr>
          <p:cNvPr id="242" name="Google Shape;242;p24"/>
          <p:cNvGrpSpPr/>
          <p:nvPr/>
        </p:nvGrpSpPr>
        <p:grpSpPr>
          <a:xfrm>
            <a:off x="2538094" y="2143860"/>
            <a:ext cx="2033964" cy="2447299"/>
            <a:chOff x="780528" y="3362835"/>
            <a:chExt cx="2082912" cy="3263065"/>
          </a:xfrm>
        </p:grpSpPr>
        <p:sp>
          <p:nvSpPr>
            <p:cNvPr id="243" name="Google Shape;243;p24"/>
            <p:cNvSpPr txBox="1"/>
            <p:nvPr/>
          </p:nvSpPr>
          <p:spPr>
            <a:xfrm>
              <a:off x="803640" y="3824500"/>
              <a:ext cx="2059800" cy="2801400"/>
            </a:xfrm>
            <a:prstGeom prst="rect">
              <a:avLst/>
            </a:prstGeom>
            <a:noFill/>
            <a:ln>
              <a:noFill/>
            </a:ln>
          </p:spPr>
          <p:txBody>
            <a:bodyPr spcFirstLastPara="1" wrap="square" lIns="68575" tIns="34275" rIns="68575" bIns="34275" anchor="t" anchorCtr="0">
              <a:spAutoFit/>
            </a:bodyPr>
            <a:lstStyle/>
            <a:p>
              <a:pPr marL="215900" marR="0" lvl="0" indent="-209550" algn="l" rtl="0">
                <a:spcBef>
                  <a:spcPts val="0"/>
                </a:spcBef>
                <a:spcAft>
                  <a:spcPts val="0"/>
                </a:spcAft>
                <a:buClr>
                  <a:schemeClr val="lt1"/>
                </a:buClr>
                <a:buSzPts val="1100"/>
                <a:buFont typeface="Arial"/>
                <a:buChar char="•"/>
              </a:pPr>
              <a:r>
                <a:rPr lang="en" sz="1100">
                  <a:solidFill>
                    <a:schemeClr val="lt1"/>
                  </a:solidFill>
                  <a:latin typeface="Arial"/>
                  <a:ea typeface="Arial"/>
                  <a:cs typeface="Arial"/>
                  <a:sym typeface="Arial"/>
                </a:rPr>
                <a:t>All the 10 PCs of the floor are connected to one switch.</a:t>
              </a:r>
              <a:endParaRPr sz="1100">
                <a:solidFill>
                  <a:schemeClr val="lt1"/>
                </a:solidFill>
              </a:endParaRPr>
            </a:p>
            <a:p>
              <a:pPr marL="215900" marR="0" lvl="0" indent="-139700" algn="l" rtl="0">
                <a:spcBef>
                  <a:spcPts val="0"/>
                </a:spcBef>
                <a:spcAft>
                  <a:spcPts val="0"/>
                </a:spcAft>
                <a:buClr>
                  <a:schemeClr val="dk1"/>
                </a:buClr>
                <a:buSzPts val="1100"/>
                <a:buFont typeface="Arial"/>
                <a:buNone/>
              </a:pPr>
              <a:endParaRPr sz="1100">
                <a:solidFill>
                  <a:schemeClr val="lt1"/>
                </a:solidFill>
                <a:latin typeface="Arial"/>
                <a:ea typeface="Arial"/>
                <a:cs typeface="Arial"/>
                <a:sym typeface="Arial"/>
              </a:endParaRPr>
            </a:p>
            <a:p>
              <a:pPr marL="215900" marR="0" lvl="0" indent="-209550" algn="l" rtl="0">
                <a:spcBef>
                  <a:spcPts val="0"/>
                </a:spcBef>
                <a:spcAft>
                  <a:spcPts val="0"/>
                </a:spcAft>
                <a:buClr>
                  <a:schemeClr val="lt1"/>
                </a:buClr>
                <a:buSzPts val="1100"/>
                <a:buFont typeface="Arial"/>
                <a:buChar char="•"/>
              </a:pPr>
              <a:r>
                <a:rPr lang="en" sz="1100">
                  <a:solidFill>
                    <a:schemeClr val="lt1"/>
                  </a:solidFill>
                  <a:latin typeface="Arial"/>
                  <a:ea typeface="Arial"/>
                  <a:cs typeface="Arial"/>
                  <a:sym typeface="Arial"/>
                </a:rPr>
                <a:t>We will need 1 switch to connect all 15 – PCs of hotel management and 1 for connecting Wi - Fi with ADSL.</a:t>
              </a:r>
              <a:endParaRPr sz="1100">
                <a:solidFill>
                  <a:schemeClr val="lt1"/>
                </a:solidFill>
              </a:endParaRPr>
            </a:p>
            <a:p>
              <a:pPr marL="215900" marR="0" lvl="0" indent="-139700" algn="l" rtl="0">
                <a:spcBef>
                  <a:spcPts val="0"/>
                </a:spcBef>
                <a:spcAft>
                  <a:spcPts val="0"/>
                </a:spcAft>
                <a:buClr>
                  <a:schemeClr val="dk1"/>
                </a:buClr>
                <a:buSzPts val="1100"/>
                <a:buFont typeface="Arial"/>
                <a:buNone/>
              </a:pPr>
              <a:endParaRPr sz="1100">
                <a:solidFill>
                  <a:schemeClr val="lt1"/>
                </a:solidFill>
                <a:latin typeface="Arial"/>
                <a:ea typeface="Arial"/>
                <a:cs typeface="Arial"/>
                <a:sym typeface="Arial"/>
              </a:endParaRPr>
            </a:p>
            <a:p>
              <a:pPr marL="215900" marR="0" lvl="0" indent="-209550" algn="l" rtl="0">
                <a:spcBef>
                  <a:spcPts val="0"/>
                </a:spcBef>
                <a:spcAft>
                  <a:spcPts val="0"/>
                </a:spcAft>
                <a:buClr>
                  <a:schemeClr val="lt1"/>
                </a:buClr>
                <a:buSzPts val="1100"/>
                <a:buFont typeface="Arial"/>
                <a:buChar char="•"/>
              </a:pPr>
              <a:r>
                <a:rPr lang="en" sz="1100">
                  <a:solidFill>
                    <a:schemeClr val="lt1"/>
                  </a:solidFill>
                  <a:latin typeface="Arial"/>
                  <a:ea typeface="Arial"/>
                  <a:cs typeface="Arial"/>
                  <a:sym typeface="Arial"/>
                </a:rPr>
                <a:t> So, total 17 switches would be required. </a:t>
              </a:r>
              <a:endParaRPr sz="1100">
                <a:solidFill>
                  <a:schemeClr val="lt1"/>
                </a:solidFill>
                <a:latin typeface="Arial"/>
                <a:ea typeface="Arial"/>
                <a:cs typeface="Arial"/>
                <a:sym typeface="Arial"/>
              </a:endParaRPr>
            </a:p>
          </p:txBody>
        </p:sp>
        <p:sp>
          <p:nvSpPr>
            <p:cNvPr id="244" name="Google Shape;244;p24"/>
            <p:cNvSpPr txBox="1"/>
            <p:nvPr/>
          </p:nvSpPr>
          <p:spPr>
            <a:xfrm>
              <a:off x="780528" y="3362835"/>
              <a:ext cx="2059800" cy="4617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800" b="1">
                  <a:solidFill>
                    <a:schemeClr val="accent2"/>
                  </a:solidFill>
                  <a:latin typeface="Arial"/>
                  <a:ea typeface="Arial"/>
                  <a:cs typeface="Arial"/>
                  <a:sym typeface="Arial"/>
                </a:rPr>
                <a:t>Switch</a:t>
              </a:r>
              <a:endParaRPr sz="1800" b="1">
                <a:solidFill>
                  <a:schemeClr val="accent2"/>
                </a:solidFill>
                <a:latin typeface="Arial"/>
                <a:ea typeface="Arial"/>
                <a:cs typeface="Arial"/>
                <a:sym typeface="Arial"/>
              </a:endParaRPr>
            </a:p>
          </p:txBody>
        </p:sp>
      </p:grpSp>
      <p:grpSp>
        <p:nvGrpSpPr>
          <p:cNvPr id="245" name="Google Shape;245;p24"/>
          <p:cNvGrpSpPr/>
          <p:nvPr/>
        </p:nvGrpSpPr>
        <p:grpSpPr>
          <a:xfrm>
            <a:off x="4759703" y="2143827"/>
            <a:ext cx="2191654" cy="2081810"/>
            <a:chOff x="791346" y="3362835"/>
            <a:chExt cx="2072094" cy="3009265"/>
          </a:xfrm>
        </p:grpSpPr>
        <p:sp>
          <p:nvSpPr>
            <p:cNvPr id="246" name="Google Shape;246;p24"/>
            <p:cNvSpPr txBox="1"/>
            <p:nvPr/>
          </p:nvSpPr>
          <p:spPr>
            <a:xfrm>
              <a:off x="791346" y="3824500"/>
              <a:ext cx="2059800" cy="2547600"/>
            </a:xfrm>
            <a:prstGeom prst="rect">
              <a:avLst/>
            </a:prstGeom>
            <a:noFill/>
            <a:ln>
              <a:noFill/>
            </a:ln>
          </p:spPr>
          <p:txBody>
            <a:bodyPr spcFirstLastPara="1" wrap="square" lIns="68575" tIns="34275" rIns="68575" bIns="34275" anchor="t" anchorCtr="0">
              <a:spAutoFit/>
            </a:bodyPr>
            <a:lstStyle/>
            <a:p>
              <a:pPr marL="127000" marR="0" lvl="0" indent="-120650" algn="l" rtl="0">
                <a:spcBef>
                  <a:spcPts val="0"/>
                </a:spcBef>
                <a:spcAft>
                  <a:spcPts val="0"/>
                </a:spcAft>
                <a:buClr>
                  <a:schemeClr val="lt1"/>
                </a:buClr>
                <a:buSzPts val="1100"/>
                <a:buFont typeface="Arial"/>
                <a:buChar char="•"/>
              </a:pPr>
              <a:r>
                <a:rPr lang="en" sz="1100">
                  <a:solidFill>
                    <a:schemeClr val="lt1"/>
                  </a:solidFill>
                  <a:latin typeface="Arial"/>
                  <a:ea typeface="Arial"/>
                  <a:cs typeface="Arial"/>
                  <a:sym typeface="Arial"/>
                </a:rPr>
                <a:t>As per our requirement we’ll require 2 Routers:</a:t>
              </a:r>
              <a:endParaRPr sz="1100">
                <a:solidFill>
                  <a:schemeClr val="lt1"/>
                </a:solidFill>
              </a:endParaRPr>
            </a:p>
            <a:p>
              <a:pPr marL="469900" marR="0" lvl="1" indent="-120650" algn="l" rtl="0">
                <a:spcBef>
                  <a:spcPts val="0"/>
                </a:spcBef>
                <a:spcAft>
                  <a:spcPts val="0"/>
                </a:spcAft>
                <a:buClr>
                  <a:schemeClr val="lt1"/>
                </a:buClr>
                <a:buSzPts val="1100"/>
                <a:buFont typeface="Noto Sans Symbols"/>
                <a:buChar char="❖"/>
              </a:pPr>
              <a:r>
                <a:rPr lang="en" sz="1100" b="0" i="0" u="none" strike="noStrike" cap="none">
                  <a:solidFill>
                    <a:schemeClr val="lt1"/>
                  </a:solidFill>
                  <a:latin typeface="Arial"/>
                  <a:ea typeface="Arial"/>
                  <a:cs typeface="Arial"/>
                  <a:sym typeface="Arial"/>
                </a:rPr>
                <a:t>Primary Router</a:t>
              </a:r>
              <a:endParaRPr sz="1100">
                <a:solidFill>
                  <a:schemeClr val="lt1"/>
                </a:solidFill>
              </a:endParaRPr>
            </a:p>
            <a:p>
              <a:pPr marL="469900" marR="0" lvl="1" indent="-120650" algn="l" rtl="0">
                <a:spcBef>
                  <a:spcPts val="0"/>
                </a:spcBef>
                <a:spcAft>
                  <a:spcPts val="0"/>
                </a:spcAft>
                <a:buClr>
                  <a:schemeClr val="lt1"/>
                </a:buClr>
                <a:buSzPts val="1100"/>
                <a:buFont typeface="Noto Sans Symbols"/>
                <a:buChar char="❖"/>
              </a:pPr>
              <a:r>
                <a:rPr lang="en" sz="1100" b="0" i="0" u="none" strike="noStrike" cap="none">
                  <a:solidFill>
                    <a:schemeClr val="lt1"/>
                  </a:solidFill>
                  <a:latin typeface="Arial"/>
                  <a:ea typeface="Arial"/>
                  <a:cs typeface="Arial"/>
                  <a:sym typeface="Arial"/>
                </a:rPr>
                <a:t>Staff Router</a:t>
              </a:r>
              <a:endParaRPr sz="1100">
                <a:solidFill>
                  <a:schemeClr val="lt1"/>
                </a:solidFill>
              </a:endParaRPr>
            </a:p>
            <a:p>
              <a:pPr marL="342900" marR="0" lvl="1" indent="0" algn="l" rtl="0">
                <a:spcBef>
                  <a:spcPts val="0"/>
                </a:spcBef>
                <a:spcAft>
                  <a:spcPts val="0"/>
                </a:spcAft>
                <a:buNone/>
              </a:pPr>
              <a:endParaRPr sz="1100" b="0" i="0" u="none" strike="noStrike" cap="none">
                <a:solidFill>
                  <a:schemeClr val="lt1"/>
                </a:solidFill>
                <a:latin typeface="Arial"/>
                <a:ea typeface="Arial"/>
                <a:cs typeface="Arial"/>
                <a:sym typeface="Arial"/>
              </a:endParaRPr>
            </a:p>
            <a:p>
              <a:pPr marL="127000" marR="0" lvl="0" indent="-120650" algn="l" rtl="0">
                <a:spcBef>
                  <a:spcPts val="0"/>
                </a:spcBef>
                <a:spcAft>
                  <a:spcPts val="0"/>
                </a:spcAft>
                <a:buClr>
                  <a:schemeClr val="lt1"/>
                </a:buClr>
                <a:buSzPts val="1100"/>
                <a:buFont typeface="Arial"/>
                <a:buChar char="•"/>
              </a:pPr>
              <a:r>
                <a:rPr lang="en" sz="1100">
                  <a:solidFill>
                    <a:schemeClr val="lt1"/>
                  </a:solidFill>
                  <a:latin typeface="Arial"/>
                  <a:ea typeface="Arial"/>
                  <a:cs typeface="Arial"/>
                  <a:sym typeface="Arial"/>
                </a:rPr>
                <a:t>Primary Router will be connected to the Room PCs.</a:t>
              </a:r>
              <a:endParaRPr sz="1100">
                <a:solidFill>
                  <a:schemeClr val="lt1"/>
                </a:solidFill>
              </a:endParaRPr>
            </a:p>
            <a:p>
              <a:pPr marL="127000" marR="0" lvl="0" indent="-50800" algn="l" rtl="0">
                <a:spcBef>
                  <a:spcPts val="0"/>
                </a:spcBef>
                <a:spcAft>
                  <a:spcPts val="0"/>
                </a:spcAft>
                <a:buClr>
                  <a:schemeClr val="dk1"/>
                </a:buClr>
                <a:buSzPts val="1100"/>
                <a:buFont typeface="Arial"/>
                <a:buNone/>
              </a:pPr>
              <a:endParaRPr sz="1100">
                <a:solidFill>
                  <a:schemeClr val="lt1"/>
                </a:solidFill>
                <a:latin typeface="Arial"/>
                <a:ea typeface="Arial"/>
                <a:cs typeface="Arial"/>
                <a:sym typeface="Arial"/>
              </a:endParaRPr>
            </a:p>
            <a:p>
              <a:pPr marL="127000" marR="0" lvl="0" indent="-120650" algn="l" rtl="0">
                <a:spcBef>
                  <a:spcPts val="0"/>
                </a:spcBef>
                <a:spcAft>
                  <a:spcPts val="0"/>
                </a:spcAft>
                <a:buClr>
                  <a:schemeClr val="lt1"/>
                </a:buClr>
                <a:buSzPts val="1100"/>
                <a:buFont typeface="Arial"/>
                <a:buChar char="•"/>
              </a:pPr>
              <a:r>
                <a:rPr lang="en" sz="1100">
                  <a:solidFill>
                    <a:schemeClr val="lt1"/>
                  </a:solidFill>
                  <a:latin typeface="Arial"/>
                  <a:ea typeface="Arial"/>
                  <a:cs typeface="Arial"/>
                  <a:sym typeface="Arial"/>
                </a:rPr>
                <a:t>Staff Router will be connected to the Staff PCs.</a:t>
              </a:r>
              <a:endParaRPr sz="1100">
                <a:solidFill>
                  <a:schemeClr val="lt1"/>
                </a:solidFill>
              </a:endParaRPr>
            </a:p>
          </p:txBody>
        </p:sp>
        <p:sp>
          <p:nvSpPr>
            <p:cNvPr id="247" name="Google Shape;247;p24"/>
            <p:cNvSpPr txBox="1"/>
            <p:nvPr/>
          </p:nvSpPr>
          <p:spPr>
            <a:xfrm>
              <a:off x="803640" y="3362835"/>
              <a:ext cx="2059800" cy="5007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800" b="1">
                  <a:solidFill>
                    <a:schemeClr val="accent3"/>
                  </a:solidFill>
                  <a:latin typeface="Arial"/>
                  <a:ea typeface="Arial"/>
                  <a:cs typeface="Arial"/>
                  <a:sym typeface="Arial"/>
                </a:rPr>
                <a:t>Router</a:t>
              </a:r>
              <a:endParaRPr sz="1800" b="1">
                <a:solidFill>
                  <a:schemeClr val="accent3"/>
                </a:solidFill>
                <a:latin typeface="Arial"/>
                <a:ea typeface="Arial"/>
                <a:cs typeface="Arial"/>
                <a:sym typeface="Arial"/>
              </a:endParaRPr>
            </a:p>
          </p:txBody>
        </p:sp>
      </p:grpSp>
      <p:grpSp>
        <p:nvGrpSpPr>
          <p:cNvPr id="248" name="Google Shape;248;p24"/>
          <p:cNvGrpSpPr/>
          <p:nvPr/>
        </p:nvGrpSpPr>
        <p:grpSpPr>
          <a:xfrm>
            <a:off x="7133005" y="2119462"/>
            <a:ext cx="1858431" cy="1974030"/>
            <a:chOff x="798975" y="3362835"/>
            <a:chExt cx="2064465" cy="2392764"/>
          </a:xfrm>
        </p:grpSpPr>
        <p:sp>
          <p:nvSpPr>
            <p:cNvPr id="249" name="Google Shape;249;p24"/>
            <p:cNvSpPr txBox="1"/>
            <p:nvPr/>
          </p:nvSpPr>
          <p:spPr>
            <a:xfrm>
              <a:off x="798975" y="3824499"/>
              <a:ext cx="2059800" cy="1931100"/>
            </a:xfrm>
            <a:prstGeom prst="rect">
              <a:avLst/>
            </a:prstGeom>
            <a:noFill/>
            <a:ln>
              <a:noFill/>
            </a:ln>
          </p:spPr>
          <p:txBody>
            <a:bodyPr spcFirstLastPara="1" wrap="square" lIns="68575" tIns="34275" rIns="68575" bIns="34275" anchor="t" anchorCtr="0">
              <a:spAutoFit/>
            </a:bodyPr>
            <a:lstStyle/>
            <a:p>
              <a:pPr marL="127000" marR="0" lvl="0" indent="-120650" algn="l" rtl="0">
                <a:spcBef>
                  <a:spcPts val="0"/>
                </a:spcBef>
                <a:spcAft>
                  <a:spcPts val="0"/>
                </a:spcAft>
                <a:buClr>
                  <a:schemeClr val="lt1"/>
                </a:buClr>
                <a:buSzPts val="1100"/>
                <a:buFont typeface="Arial"/>
                <a:buChar char="•"/>
              </a:pPr>
              <a:r>
                <a:rPr lang="en" sz="1100">
                  <a:solidFill>
                    <a:schemeClr val="lt1"/>
                  </a:solidFill>
                  <a:latin typeface="Arial"/>
                  <a:ea typeface="Arial"/>
                  <a:cs typeface="Arial"/>
                  <a:sym typeface="Arial"/>
                </a:rPr>
                <a:t>To provide wireless internet access in the lobby and the swimming pool areas we’ll require 2 Wi-Fi Repeaters.</a:t>
              </a:r>
              <a:endParaRPr sz="1100">
                <a:solidFill>
                  <a:schemeClr val="lt1"/>
                </a:solidFill>
              </a:endParaRPr>
            </a:p>
            <a:p>
              <a:pPr marL="0" marR="0" lvl="0" indent="0" algn="l" rtl="0">
                <a:spcBef>
                  <a:spcPts val="0"/>
                </a:spcBef>
                <a:spcAft>
                  <a:spcPts val="0"/>
                </a:spcAft>
                <a:buNone/>
              </a:pPr>
              <a:endParaRPr sz="1100">
                <a:solidFill>
                  <a:schemeClr val="lt1"/>
                </a:solidFill>
                <a:latin typeface="Arial"/>
                <a:ea typeface="Arial"/>
                <a:cs typeface="Arial"/>
                <a:sym typeface="Arial"/>
              </a:endParaRPr>
            </a:p>
            <a:p>
              <a:pPr marL="127000" marR="0" lvl="0" indent="-120650" algn="l" rtl="0">
                <a:spcBef>
                  <a:spcPts val="0"/>
                </a:spcBef>
                <a:spcAft>
                  <a:spcPts val="0"/>
                </a:spcAft>
                <a:buClr>
                  <a:schemeClr val="lt1"/>
                </a:buClr>
                <a:buSzPts val="1100"/>
                <a:buFont typeface="Arial"/>
                <a:buChar char="•"/>
              </a:pPr>
              <a:r>
                <a:rPr lang="en" sz="1100">
                  <a:solidFill>
                    <a:schemeClr val="lt1"/>
                  </a:solidFill>
                  <a:latin typeface="Arial"/>
                  <a:ea typeface="Arial"/>
                  <a:cs typeface="Arial"/>
                  <a:sym typeface="Arial"/>
                </a:rPr>
                <a:t>Wi-Fi repeaters are easier to set up and configure</a:t>
              </a:r>
              <a:endParaRPr sz="1100">
                <a:solidFill>
                  <a:schemeClr val="lt1"/>
                </a:solidFill>
                <a:latin typeface="Arial"/>
                <a:ea typeface="Arial"/>
                <a:cs typeface="Arial"/>
                <a:sym typeface="Arial"/>
              </a:endParaRPr>
            </a:p>
          </p:txBody>
        </p:sp>
        <p:sp>
          <p:nvSpPr>
            <p:cNvPr id="250" name="Google Shape;250;p24"/>
            <p:cNvSpPr txBox="1"/>
            <p:nvPr/>
          </p:nvSpPr>
          <p:spPr>
            <a:xfrm>
              <a:off x="803640" y="3362835"/>
              <a:ext cx="2059800" cy="4197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800" b="1">
                  <a:solidFill>
                    <a:schemeClr val="accent4"/>
                  </a:solidFill>
                  <a:latin typeface="Arial"/>
                  <a:ea typeface="Arial"/>
                  <a:cs typeface="Arial"/>
                  <a:sym typeface="Arial"/>
                </a:rPr>
                <a:t>Wi-Fi Repeater</a:t>
              </a:r>
              <a:endParaRPr sz="1800" b="1">
                <a:solidFill>
                  <a:schemeClr val="accent4"/>
                </a:solidFill>
                <a:latin typeface="Arial"/>
                <a:ea typeface="Arial"/>
                <a:cs typeface="Arial"/>
                <a:sym typeface="Arial"/>
              </a:endParaRPr>
            </a:p>
          </p:txBody>
        </p:sp>
      </p:grpSp>
      <p:pic>
        <p:nvPicPr>
          <p:cNvPr id="251" name="Google Shape;251;p24" descr="https://www.bhphotovideo.com/images/images2500x2500/cisco_sg112_24_na_sg112_24_110_series_24_port_1204486.jpg"/>
          <p:cNvPicPr preferRelativeResize="0"/>
          <p:nvPr/>
        </p:nvPicPr>
        <p:blipFill rotWithShape="1">
          <a:blip r:embed="rId3">
            <a:alphaModFix/>
          </a:blip>
          <a:srcRect/>
          <a:stretch/>
        </p:blipFill>
        <p:spPr>
          <a:xfrm>
            <a:off x="2849506" y="1047211"/>
            <a:ext cx="1231222" cy="1154993"/>
          </a:xfrm>
          <a:prstGeom prst="rect">
            <a:avLst/>
          </a:prstGeom>
          <a:noFill/>
          <a:ln>
            <a:noFill/>
          </a:ln>
        </p:spPr>
      </p:pic>
      <p:pic>
        <p:nvPicPr>
          <p:cNvPr id="252" name="Google Shape;252;p24" descr="See the source image"/>
          <p:cNvPicPr preferRelativeResize="0"/>
          <p:nvPr/>
        </p:nvPicPr>
        <p:blipFill rotWithShape="1">
          <a:blip r:embed="rId4">
            <a:alphaModFix/>
          </a:blip>
          <a:srcRect/>
          <a:stretch/>
        </p:blipFill>
        <p:spPr>
          <a:xfrm>
            <a:off x="4999772" y="864871"/>
            <a:ext cx="1529741" cy="1535785"/>
          </a:xfrm>
          <a:prstGeom prst="rect">
            <a:avLst/>
          </a:prstGeom>
          <a:noFill/>
          <a:ln>
            <a:noFill/>
          </a:ln>
        </p:spPr>
      </p:pic>
      <p:pic>
        <p:nvPicPr>
          <p:cNvPr id="253" name="Google Shape;253;p24" descr="See the source image"/>
          <p:cNvPicPr preferRelativeResize="0"/>
          <p:nvPr/>
        </p:nvPicPr>
        <p:blipFill rotWithShape="1">
          <a:blip r:embed="rId5">
            <a:alphaModFix/>
          </a:blip>
          <a:srcRect/>
          <a:stretch/>
        </p:blipFill>
        <p:spPr>
          <a:xfrm>
            <a:off x="7261046" y="1054673"/>
            <a:ext cx="1597842" cy="1078764"/>
          </a:xfrm>
          <a:prstGeom prst="rect">
            <a:avLst/>
          </a:prstGeom>
          <a:noFill/>
          <a:ln>
            <a:noFill/>
          </a:ln>
        </p:spPr>
      </p:pic>
      <p:pic>
        <p:nvPicPr>
          <p:cNvPr id="254" name="Google Shape;254;p24" descr="See the source image"/>
          <p:cNvPicPr preferRelativeResize="0"/>
          <p:nvPr/>
        </p:nvPicPr>
        <p:blipFill rotWithShape="1">
          <a:blip r:embed="rId6">
            <a:alphaModFix/>
          </a:blip>
          <a:srcRect/>
          <a:stretch/>
        </p:blipFill>
        <p:spPr>
          <a:xfrm>
            <a:off x="512151" y="1093381"/>
            <a:ext cx="1314993" cy="1078764"/>
          </a:xfrm>
          <a:prstGeom prst="rect">
            <a:avLst/>
          </a:prstGeom>
          <a:noFill/>
          <a:ln>
            <a:noFill/>
          </a:ln>
        </p:spPr>
      </p:pic>
      <p:sp>
        <p:nvSpPr>
          <p:cNvPr id="255" name="Google Shape;255;p24"/>
          <p:cNvSpPr/>
          <p:nvPr/>
        </p:nvSpPr>
        <p:spPr>
          <a:xfrm>
            <a:off x="4373321" y="1434083"/>
            <a:ext cx="396900" cy="396900"/>
          </a:xfrm>
          <a:custGeom>
            <a:avLst/>
            <a:gdLst/>
            <a:ahLst/>
            <a:cxnLst/>
            <a:rect l="l" t="t" r="r" b="b"/>
            <a:pathLst>
              <a:path w="3240000" h="3240000" extrusionOk="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256" name="Google Shape;256;p24"/>
          <p:cNvSpPr/>
          <p:nvPr/>
        </p:nvSpPr>
        <p:spPr>
          <a:xfrm>
            <a:off x="2174078" y="1434083"/>
            <a:ext cx="396900" cy="396900"/>
          </a:xfrm>
          <a:custGeom>
            <a:avLst/>
            <a:gdLst/>
            <a:ahLst/>
            <a:cxnLst/>
            <a:rect l="l" t="t" r="r" b="b"/>
            <a:pathLst>
              <a:path w="3240000" h="3240000" extrusionOk="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257" name="Google Shape;257;p24"/>
          <p:cNvSpPr/>
          <p:nvPr/>
        </p:nvSpPr>
        <p:spPr>
          <a:xfrm>
            <a:off x="6696600" y="1434083"/>
            <a:ext cx="396900" cy="396900"/>
          </a:xfrm>
          <a:custGeom>
            <a:avLst/>
            <a:gdLst/>
            <a:ahLst/>
            <a:cxnLst/>
            <a:rect l="l" t="t" r="r" b="b"/>
            <a:pathLst>
              <a:path w="3240000" h="3240000" extrusionOk="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258" name="Google Shape;258;p24"/>
          <p:cNvSpPr/>
          <p:nvPr/>
        </p:nvSpPr>
        <p:spPr>
          <a:xfrm>
            <a:off x="4384916" y="4294137"/>
            <a:ext cx="396900" cy="396900"/>
          </a:xfrm>
          <a:custGeom>
            <a:avLst/>
            <a:gdLst/>
            <a:ahLst/>
            <a:cxnLst/>
            <a:rect l="l" t="t" r="r" b="b"/>
            <a:pathLst>
              <a:path w="3240000" h="3240000" extrusionOk="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259" name="Google Shape;259;p24"/>
          <p:cNvSpPr/>
          <p:nvPr/>
        </p:nvSpPr>
        <p:spPr>
          <a:xfrm>
            <a:off x="2973167" y="4746141"/>
            <a:ext cx="3219000" cy="397500"/>
          </a:xfrm>
          <a:prstGeom prst="rect">
            <a:avLst/>
          </a:prstGeom>
          <a:solidFill>
            <a:schemeClr val="accent1"/>
          </a:solidFill>
          <a:ln w="12700" cap="flat" cmpd="sng">
            <a:solidFill>
              <a:srgbClr val="16B7B8"/>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2100">
                <a:solidFill>
                  <a:schemeClr val="dk1"/>
                </a:solidFill>
                <a:latin typeface="Arial"/>
                <a:ea typeface="Arial"/>
                <a:cs typeface="Arial"/>
                <a:sym typeface="Arial"/>
              </a:rPr>
              <a:t>Ethernet Cables</a:t>
            </a:r>
            <a:endParaRPr sz="21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grpSp>
        <p:nvGrpSpPr>
          <p:cNvPr id="264" name="Google Shape;264;p25"/>
          <p:cNvGrpSpPr/>
          <p:nvPr/>
        </p:nvGrpSpPr>
        <p:grpSpPr>
          <a:xfrm>
            <a:off x="-166435" y="42"/>
            <a:ext cx="2031994" cy="1291891"/>
            <a:chOff x="827584" y="1340768"/>
            <a:chExt cx="2736324" cy="5340600"/>
          </a:xfrm>
        </p:grpSpPr>
        <p:sp>
          <p:nvSpPr>
            <p:cNvPr id="265" name="Google Shape;265;p25"/>
            <p:cNvSpPr/>
            <p:nvPr/>
          </p:nvSpPr>
          <p:spPr>
            <a:xfrm>
              <a:off x="827584" y="1340768"/>
              <a:ext cx="2736304" cy="211832"/>
            </a:xfrm>
            <a:custGeom>
              <a:avLst/>
              <a:gdLst/>
              <a:ahLst/>
              <a:cxnLst/>
              <a:rect l="l" t="t" r="r" b="b"/>
              <a:pathLst>
                <a:path w="2736304" h="211832" extrusionOk="0">
                  <a:moveTo>
                    <a:pt x="220980" y="0"/>
                  </a:moveTo>
                  <a:lnTo>
                    <a:pt x="2736304" y="0"/>
                  </a:lnTo>
                  <a:lnTo>
                    <a:pt x="2736304" y="211832"/>
                  </a:lnTo>
                  <a:lnTo>
                    <a:pt x="0" y="211832"/>
                  </a:lnTo>
                  <a:lnTo>
                    <a:pt x="220980" y="0"/>
                  </a:lnTo>
                  <a:close/>
                </a:path>
              </a:pathLst>
            </a:custGeom>
            <a:solidFill>
              <a:srgbClr val="082C6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66" name="Google Shape;266;p25"/>
            <p:cNvSpPr/>
            <p:nvPr/>
          </p:nvSpPr>
          <p:spPr>
            <a:xfrm>
              <a:off x="1043608" y="1340768"/>
              <a:ext cx="2520300" cy="5340600"/>
            </a:xfrm>
            <a:prstGeom prst="rect">
              <a:avLst/>
            </a:prstGeom>
            <a:solidFill>
              <a:schemeClr val="accent4">
                <a:alpha val="8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sp>
        <p:nvSpPr>
          <p:cNvPr id="267" name="Google Shape;267;p25"/>
          <p:cNvSpPr txBox="1"/>
          <p:nvPr/>
        </p:nvSpPr>
        <p:spPr>
          <a:xfrm>
            <a:off x="55986" y="158874"/>
            <a:ext cx="1760700" cy="10851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300">
                <a:solidFill>
                  <a:schemeClr val="lt1"/>
                </a:solidFill>
                <a:latin typeface="Arial"/>
                <a:ea typeface="Arial"/>
                <a:cs typeface="Arial"/>
                <a:sym typeface="Arial"/>
              </a:rPr>
              <a:t>Network Setup</a:t>
            </a:r>
            <a:endParaRPr sz="3300">
              <a:solidFill>
                <a:schemeClr val="lt1"/>
              </a:solidFill>
              <a:latin typeface="Arial"/>
              <a:ea typeface="Arial"/>
              <a:cs typeface="Arial"/>
              <a:sym typeface="Arial"/>
            </a:endParaRPr>
          </a:p>
        </p:txBody>
      </p:sp>
      <p:sp>
        <p:nvSpPr>
          <p:cNvPr id="268" name="Google Shape;268;p25"/>
          <p:cNvSpPr txBox="1"/>
          <p:nvPr/>
        </p:nvSpPr>
        <p:spPr>
          <a:xfrm>
            <a:off x="2025866" y="157497"/>
            <a:ext cx="1625400" cy="915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100" b="1">
                <a:solidFill>
                  <a:schemeClr val="accent2"/>
                </a:solidFill>
                <a:latin typeface="Arial"/>
                <a:ea typeface="Arial"/>
                <a:cs typeface="Arial"/>
                <a:sym typeface="Arial"/>
              </a:rPr>
              <a:t>To demonstrate our project design and idea we have used Cisco Packet Tracer Software.</a:t>
            </a:r>
            <a:endParaRPr sz="1100" b="1">
              <a:solidFill>
                <a:schemeClr val="accent2"/>
              </a:solidFill>
              <a:latin typeface="Arial"/>
              <a:ea typeface="Arial"/>
              <a:cs typeface="Arial"/>
              <a:sym typeface="Arial"/>
            </a:endParaRPr>
          </a:p>
        </p:txBody>
      </p:sp>
      <p:sp>
        <p:nvSpPr>
          <p:cNvPr id="269" name="Google Shape;269;p25"/>
          <p:cNvSpPr txBox="1"/>
          <p:nvPr/>
        </p:nvSpPr>
        <p:spPr>
          <a:xfrm>
            <a:off x="3811779" y="157497"/>
            <a:ext cx="1625400" cy="10851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100" b="1">
                <a:solidFill>
                  <a:schemeClr val="accent3"/>
                </a:solidFill>
                <a:latin typeface="Arial"/>
                <a:ea typeface="Arial"/>
                <a:cs typeface="Arial"/>
                <a:sym typeface="Arial"/>
              </a:rPr>
              <a:t>As discussed we connected the 1</a:t>
            </a:r>
            <a:r>
              <a:rPr lang="en" sz="1100" b="1">
                <a:solidFill>
                  <a:schemeClr val="accent3"/>
                </a:solidFill>
              </a:rPr>
              <a:t>2</a:t>
            </a:r>
            <a:r>
              <a:rPr lang="en" sz="1100" b="1">
                <a:solidFill>
                  <a:schemeClr val="accent3"/>
                </a:solidFill>
                <a:latin typeface="Arial"/>
                <a:ea typeface="Arial"/>
                <a:cs typeface="Arial"/>
                <a:sym typeface="Arial"/>
              </a:rPr>
              <a:t> PCs of </a:t>
            </a:r>
            <a:r>
              <a:rPr lang="en" sz="1100" b="1">
                <a:solidFill>
                  <a:schemeClr val="accent3"/>
                </a:solidFill>
              </a:rPr>
              <a:t>one dept. </a:t>
            </a:r>
            <a:r>
              <a:rPr lang="en" sz="1100" b="1">
                <a:solidFill>
                  <a:schemeClr val="accent3"/>
                </a:solidFill>
                <a:latin typeface="Arial"/>
                <a:ea typeface="Arial"/>
                <a:cs typeface="Arial"/>
                <a:sym typeface="Arial"/>
              </a:rPr>
              <a:t>with one switch and same applies for rest of the </a:t>
            </a:r>
            <a:r>
              <a:rPr lang="en" sz="1100" b="1">
                <a:solidFill>
                  <a:schemeClr val="accent3"/>
                </a:solidFill>
              </a:rPr>
              <a:t>departments.</a:t>
            </a:r>
            <a:endParaRPr sz="1100" b="1">
              <a:solidFill>
                <a:schemeClr val="accent3"/>
              </a:solidFill>
              <a:latin typeface="Arial"/>
              <a:ea typeface="Arial"/>
              <a:cs typeface="Arial"/>
              <a:sym typeface="Arial"/>
            </a:endParaRPr>
          </a:p>
        </p:txBody>
      </p:sp>
      <p:sp>
        <p:nvSpPr>
          <p:cNvPr id="270" name="Google Shape;270;p25"/>
          <p:cNvSpPr txBox="1"/>
          <p:nvPr/>
        </p:nvSpPr>
        <p:spPr>
          <a:xfrm>
            <a:off x="5597700" y="157500"/>
            <a:ext cx="1760700" cy="10851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100" b="1">
                <a:solidFill>
                  <a:schemeClr val="accent4"/>
                </a:solidFill>
                <a:latin typeface="Arial"/>
                <a:ea typeface="Arial"/>
                <a:cs typeface="Arial"/>
                <a:sym typeface="Arial"/>
              </a:rPr>
              <a:t>The Switches representing each </a:t>
            </a:r>
            <a:r>
              <a:rPr lang="en" sz="1100" b="1">
                <a:solidFill>
                  <a:schemeClr val="accent4"/>
                </a:solidFill>
              </a:rPr>
              <a:t>department</a:t>
            </a:r>
            <a:r>
              <a:rPr lang="en" sz="1100" b="1">
                <a:solidFill>
                  <a:schemeClr val="accent4"/>
                </a:solidFill>
                <a:latin typeface="Arial"/>
                <a:ea typeface="Arial"/>
                <a:cs typeface="Arial"/>
                <a:sym typeface="Arial"/>
              </a:rPr>
              <a:t> are then connected to the Router, which is further connected to the </a:t>
            </a:r>
            <a:r>
              <a:rPr lang="en" sz="1100" b="1">
                <a:solidFill>
                  <a:schemeClr val="accent4"/>
                </a:solidFill>
              </a:rPr>
              <a:t>ADSL</a:t>
            </a:r>
            <a:endParaRPr sz="1100" b="1">
              <a:solidFill>
                <a:schemeClr val="accent4"/>
              </a:solidFill>
              <a:latin typeface="Arial"/>
              <a:ea typeface="Arial"/>
              <a:cs typeface="Arial"/>
              <a:sym typeface="Arial"/>
            </a:endParaRPr>
          </a:p>
        </p:txBody>
      </p:sp>
      <p:sp>
        <p:nvSpPr>
          <p:cNvPr id="271" name="Google Shape;271;p25"/>
          <p:cNvSpPr txBox="1"/>
          <p:nvPr/>
        </p:nvSpPr>
        <p:spPr>
          <a:xfrm>
            <a:off x="7383605" y="157496"/>
            <a:ext cx="1625400" cy="577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100" b="1">
                <a:solidFill>
                  <a:schemeClr val="lt1"/>
                </a:solidFill>
                <a:latin typeface="Arial"/>
                <a:ea typeface="Arial"/>
                <a:cs typeface="Arial"/>
                <a:sym typeface="Arial"/>
              </a:rPr>
              <a:t>We have used </a:t>
            </a:r>
            <a:r>
              <a:rPr lang="en" sz="1100" b="1">
                <a:solidFill>
                  <a:schemeClr val="lt1"/>
                </a:solidFill>
              </a:rPr>
              <a:t>five</a:t>
            </a:r>
            <a:r>
              <a:rPr lang="en" sz="1100" b="1">
                <a:solidFill>
                  <a:schemeClr val="lt1"/>
                </a:solidFill>
                <a:latin typeface="Arial"/>
                <a:ea typeface="Arial"/>
                <a:cs typeface="Arial"/>
                <a:sym typeface="Arial"/>
              </a:rPr>
              <a:t> ISR4331 routers in our Cisco </a:t>
            </a:r>
            <a:r>
              <a:rPr lang="en" sz="1100" b="1">
                <a:solidFill>
                  <a:schemeClr val="lt1"/>
                </a:solidFill>
              </a:rPr>
              <a:t>Model</a:t>
            </a:r>
            <a:endParaRPr sz="1100" b="1">
              <a:solidFill>
                <a:schemeClr val="lt1"/>
              </a:solidFill>
              <a:latin typeface="Arial"/>
              <a:ea typeface="Arial"/>
              <a:cs typeface="Arial"/>
              <a:sym typeface="Arial"/>
            </a:endParaRPr>
          </a:p>
        </p:txBody>
      </p:sp>
      <p:sp>
        <p:nvSpPr>
          <p:cNvPr id="272" name="Google Shape;272;p25"/>
          <p:cNvSpPr/>
          <p:nvPr/>
        </p:nvSpPr>
        <p:spPr>
          <a:xfrm>
            <a:off x="5597692" y="4620827"/>
            <a:ext cx="3546732" cy="521727"/>
          </a:xfrm>
          <a:custGeom>
            <a:avLst/>
            <a:gdLst/>
            <a:ahLst/>
            <a:cxnLst/>
            <a:rect l="l" t="t" r="r" b="b"/>
            <a:pathLst>
              <a:path w="1325881" h="862358" extrusionOk="0">
                <a:moveTo>
                  <a:pt x="160378" y="0"/>
                </a:moveTo>
                <a:lnTo>
                  <a:pt x="190790" y="0"/>
                </a:lnTo>
                <a:cubicBezTo>
                  <a:pt x="207642" y="0"/>
                  <a:pt x="221304" y="9911"/>
                  <a:pt x="221304" y="22137"/>
                </a:cubicBezTo>
                <a:lnTo>
                  <a:pt x="221304" y="76119"/>
                </a:lnTo>
                <a:lnTo>
                  <a:pt x="292316" y="76119"/>
                </a:lnTo>
                <a:lnTo>
                  <a:pt x="292316" y="22137"/>
                </a:lnTo>
                <a:cubicBezTo>
                  <a:pt x="292316" y="9911"/>
                  <a:pt x="305978" y="0"/>
                  <a:pt x="322830" y="0"/>
                </a:cubicBezTo>
                <a:lnTo>
                  <a:pt x="353242" y="0"/>
                </a:lnTo>
                <a:cubicBezTo>
                  <a:pt x="370094" y="0"/>
                  <a:pt x="383756" y="9911"/>
                  <a:pt x="383756" y="22137"/>
                </a:cubicBezTo>
                <a:lnTo>
                  <a:pt x="383756" y="76119"/>
                </a:lnTo>
                <a:lnTo>
                  <a:pt x="454768" y="76119"/>
                </a:lnTo>
                <a:lnTo>
                  <a:pt x="454768" y="22137"/>
                </a:lnTo>
                <a:cubicBezTo>
                  <a:pt x="454768" y="9911"/>
                  <a:pt x="468430" y="0"/>
                  <a:pt x="485282" y="0"/>
                </a:cubicBezTo>
                <a:lnTo>
                  <a:pt x="515694" y="0"/>
                </a:lnTo>
                <a:cubicBezTo>
                  <a:pt x="532546" y="0"/>
                  <a:pt x="546208" y="9911"/>
                  <a:pt x="546208" y="22137"/>
                </a:cubicBezTo>
                <a:lnTo>
                  <a:pt x="546208" y="76119"/>
                </a:lnTo>
                <a:lnTo>
                  <a:pt x="617220" y="76119"/>
                </a:lnTo>
                <a:lnTo>
                  <a:pt x="617220" y="22137"/>
                </a:lnTo>
                <a:cubicBezTo>
                  <a:pt x="617220" y="9911"/>
                  <a:pt x="630882" y="0"/>
                  <a:pt x="647734" y="0"/>
                </a:cubicBezTo>
                <a:lnTo>
                  <a:pt x="678146" y="0"/>
                </a:lnTo>
                <a:cubicBezTo>
                  <a:pt x="694998" y="0"/>
                  <a:pt x="708660" y="9911"/>
                  <a:pt x="708660" y="22137"/>
                </a:cubicBezTo>
                <a:lnTo>
                  <a:pt x="708660" y="76119"/>
                </a:lnTo>
                <a:lnTo>
                  <a:pt x="779672" y="76119"/>
                </a:lnTo>
                <a:lnTo>
                  <a:pt x="779672" y="22137"/>
                </a:lnTo>
                <a:cubicBezTo>
                  <a:pt x="779672" y="9911"/>
                  <a:pt x="793334" y="0"/>
                  <a:pt x="810186" y="0"/>
                </a:cubicBezTo>
                <a:lnTo>
                  <a:pt x="840598" y="0"/>
                </a:lnTo>
                <a:cubicBezTo>
                  <a:pt x="857450" y="0"/>
                  <a:pt x="871112" y="9911"/>
                  <a:pt x="871112" y="22137"/>
                </a:cubicBezTo>
                <a:lnTo>
                  <a:pt x="871112" y="76119"/>
                </a:lnTo>
                <a:lnTo>
                  <a:pt x="942124" y="76119"/>
                </a:lnTo>
                <a:lnTo>
                  <a:pt x="942124" y="22137"/>
                </a:lnTo>
                <a:cubicBezTo>
                  <a:pt x="942124" y="9911"/>
                  <a:pt x="955786" y="0"/>
                  <a:pt x="972638" y="0"/>
                </a:cubicBezTo>
                <a:lnTo>
                  <a:pt x="1003050" y="0"/>
                </a:lnTo>
                <a:cubicBezTo>
                  <a:pt x="1019902" y="0"/>
                  <a:pt x="1033564" y="9911"/>
                  <a:pt x="1033564" y="22137"/>
                </a:cubicBezTo>
                <a:lnTo>
                  <a:pt x="1033564" y="76119"/>
                </a:lnTo>
                <a:lnTo>
                  <a:pt x="1104576" y="76119"/>
                </a:lnTo>
                <a:lnTo>
                  <a:pt x="1104576" y="22137"/>
                </a:lnTo>
                <a:cubicBezTo>
                  <a:pt x="1104576" y="9911"/>
                  <a:pt x="1118238" y="0"/>
                  <a:pt x="1135090" y="0"/>
                </a:cubicBezTo>
                <a:lnTo>
                  <a:pt x="1165502" y="0"/>
                </a:lnTo>
                <a:cubicBezTo>
                  <a:pt x="1182354" y="0"/>
                  <a:pt x="1196016" y="9911"/>
                  <a:pt x="1196016" y="22137"/>
                </a:cubicBezTo>
                <a:lnTo>
                  <a:pt x="1196016" y="76119"/>
                </a:lnTo>
                <a:lnTo>
                  <a:pt x="1285404" y="76119"/>
                </a:lnTo>
                <a:cubicBezTo>
                  <a:pt x="1307759" y="76119"/>
                  <a:pt x="1325881" y="94241"/>
                  <a:pt x="1325881" y="116596"/>
                </a:cubicBezTo>
                <a:lnTo>
                  <a:pt x="1325881" y="745763"/>
                </a:lnTo>
                <a:cubicBezTo>
                  <a:pt x="1325881" y="768118"/>
                  <a:pt x="1307759" y="786240"/>
                  <a:pt x="1285404" y="786240"/>
                </a:cubicBezTo>
                <a:lnTo>
                  <a:pt x="1196016" y="786240"/>
                </a:lnTo>
                <a:lnTo>
                  <a:pt x="1196016" y="840222"/>
                </a:lnTo>
                <a:cubicBezTo>
                  <a:pt x="1196016" y="852447"/>
                  <a:pt x="1182354" y="862358"/>
                  <a:pt x="1165502" y="862358"/>
                </a:cubicBezTo>
                <a:lnTo>
                  <a:pt x="1135090" y="862358"/>
                </a:lnTo>
                <a:cubicBezTo>
                  <a:pt x="1118238" y="862358"/>
                  <a:pt x="1104576" y="852447"/>
                  <a:pt x="1104576" y="840222"/>
                </a:cubicBezTo>
                <a:lnTo>
                  <a:pt x="1104576" y="786240"/>
                </a:lnTo>
                <a:lnTo>
                  <a:pt x="1033564" y="786240"/>
                </a:lnTo>
                <a:lnTo>
                  <a:pt x="1033564" y="840222"/>
                </a:lnTo>
                <a:cubicBezTo>
                  <a:pt x="1033564" y="852447"/>
                  <a:pt x="1019902" y="862358"/>
                  <a:pt x="1003050" y="862358"/>
                </a:cubicBezTo>
                <a:lnTo>
                  <a:pt x="972638" y="862358"/>
                </a:lnTo>
                <a:cubicBezTo>
                  <a:pt x="955786" y="862358"/>
                  <a:pt x="942124" y="852447"/>
                  <a:pt x="942124" y="840222"/>
                </a:cubicBezTo>
                <a:lnTo>
                  <a:pt x="942124" y="786240"/>
                </a:lnTo>
                <a:lnTo>
                  <a:pt x="871112" y="786240"/>
                </a:lnTo>
                <a:lnTo>
                  <a:pt x="871112" y="840222"/>
                </a:lnTo>
                <a:cubicBezTo>
                  <a:pt x="871112" y="852447"/>
                  <a:pt x="857450" y="862358"/>
                  <a:pt x="840598" y="862358"/>
                </a:cubicBezTo>
                <a:lnTo>
                  <a:pt x="810186" y="862358"/>
                </a:lnTo>
                <a:cubicBezTo>
                  <a:pt x="793334" y="862358"/>
                  <a:pt x="779672" y="852447"/>
                  <a:pt x="779672" y="840222"/>
                </a:cubicBezTo>
                <a:lnTo>
                  <a:pt x="779672" y="786240"/>
                </a:lnTo>
                <a:lnTo>
                  <a:pt x="708660" y="786240"/>
                </a:lnTo>
                <a:lnTo>
                  <a:pt x="708660" y="840222"/>
                </a:lnTo>
                <a:cubicBezTo>
                  <a:pt x="708660" y="852447"/>
                  <a:pt x="694998" y="862358"/>
                  <a:pt x="678146" y="862358"/>
                </a:cubicBezTo>
                <a:lnTo>
                  <a:pt x="647734" y="862358"/>
                </a:lnTo>
                <a:cubicBezTo>
                  <a:pt x="630882" y="862358"/>
                  <a:pt x="617220" y="852447"/>
                  <a:pt x="617220" y="840222"/>
                </a:cubicBezTo>
                <a:lnTo>
                  <a:pt x="617220" y="786240"/>
                </a:lnTo>
                <a:lnTo>
                  <a:pt x="546208" y="786240"/>
                </a:lnTo>
                <a:lnTo>
                  <a:pt x="546208" y="840222"/>
                </a:lnTo>
                <a:cubicBezTo>
                  <a:pt x="546208" y="852447"/>
                  <a:pt x="532546" y="862358"/>
                  <a:pt x="515694" y="862358"/>
                </a:cubicBezTo>
                <a:lnTo>
                  <a:pt x="485282" y="862358"/>
                </a:lnTo>
                <a:cubicBezTo>
                  <a:pt x="468430" y="862358"/>
                  <a:pt x="454768" y="852447"/>
                  <a:pt x="454768" y="840222"/>
                </a:cubicBezTo>
                <a:lnTo>
                  <a:pt x="454768" y="786240"/>
                </a:lnTo>
                <a:lnTo>
                  <a:pt x="383756" y="786240"/>
                </a:lnTo>
                <a:lnTo>
                  <a:pt x="383756" y="840222"/>
                </a:lnTo>
                <a:cubicBezTo>
                  <a:pt x="383756" y="852447"/>
                  <a:pt x="370094" y="862358"/>
                  <a:pt x="353242" y="862358"/>
                </a:cubicBezTo>
                <a:lnTo>
                  <a:pt x="322830" y="862358"/>
                </a:lnTo>
                <a:cubicBezTo>
                  <a:pt x="305978" y="862358"/>
                  <a:pt x="292316" y="852447"/>
                  <a:pt x="292316" y="840222"/>
                </a:cubicBezTo>
                <a:lnTo>
                  <a:pt x="292316" y="786240"/>
                </a:lnTo>
                <a:lnTo>
                  <a:pt x="221304" y="786240"/>
                </a:lnTo>
                <a:lnTo>
                  <a:pt x="221304" y="840222"/>
                </a:lnTo>
                <a:cubicBezTo>
                  <a:pt x="221304" y="852447"/>
                  <a:pt x="207642" y="862358"/>
                  <a:pt x="190790" y="862358"/>
                </a:cubicBezTo>
                <a:lnTo>
                  <a:pt x="160378" y="862358"/>
                </a:lnTo>
                <a:cubicBezTo>
                  <a:pt x="143526" y="862358"/>
                  <a:pt x="129864" y="852447"/>
                  <a:pt x="129864" y="840222"/>
                </a:cubicBezTo>
                <a:lnTo>
                  <a:pt x="129864" y="786240"/>
                </a:lnTo>
                <a:lnTo>
                  <a:pt x="40477" y="786240"/>
                </a:lnTo>
                <a:cubicBezTo>
                  <a:pt x="18122" y="786240"/>
                  <a:pt x="0" y="768118"/>
                  <a:pt x="0" y="745763"/>
                </a:cubicBezTo>
                <a:lnTo>
                  <a:pt x="0" y="116596"/>
                </a:lnTo>
                <a:cubicBezTo>
                  <a:pt x="0" y="94241"/>
                  <a:pt x="18122" y="76119"/>
                  <a:pt x="40477" y="76119"/>
                </a:cubicBezTo>
                <a:lnTo>
                  <a:pt x="129864" y="76119"/>
                </a:lnTo>
                <a:lnTo>
                  <a:pt x="129864" y="22137"/>
                </a:lnTo>
                <a:cubicBezTo>
                  <a:pt x="129864" y="9911"/>
                  <a:pt x="143526" y="0"/>
                  <a:pt x="160378"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a:solidFill>
                  <a:schemeClr val="lt1"/>
                </a:solidFill>
                <a:latin typeface="Arial"/>
                <a:ea typeface="Arial"/>
                <a:cs typeface="Arial"/>
                <a:sym typeface="Arial"/>
              </a:rPr>
              <a:t>Network Design For Hotel Rooms</a:t>
            </a:r>
            <a:endParaRPr sz="1100"/>
          </a:p>
        </p:txBody>
      </p:sp>
      <p:pic>
        <p:nvPicPr>
          <p:cNvPr id="273" name="Google Shape;273;p25"/>
          <p:cNvPicPr preferRelativeResize="0"/>
          <p:nvPr/>
        </p:nvPicPr>
        <p:blipFill>
          <a:blip r:embed="rId3">
            <a:alphaModFix/>
          </a:blip>
          <a:stretch>
            <a:fillRect/>
          </a:stretch>
        </p:blipFill>
        <p:spPr>
          <a:xfrm>
            <a:off x="0" y="1291925"/>
            <a:ext cx="9144001" cy="3850625"/>
          </a:xfrm>
          <a:prstGeom prst="rect">
            <a:avLst/>
          </a:prstGeom>
          <a:noFill/>
          <a:ln>
            <a:noFill/>
          </a:ln>
        </p:spPr>
      </p:pic>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grpSp>
        <p:nvGrpSpPr>
          <p:cNvPr id="278" name="Google Shape;278;p26"/>
          <p:cNvGrpSpPr/>
          <p:nvPr/>
        </p:nvGrpSpPr>
        <p:grpSpPr>
          <a:xfrm>
            <a:off x="-272947" y="42"/>
            <a:ext cx="3389211" cy="1291891"/>
            <a:chOff x="827584" y="1340768"/>
            <a:chExt cx="2736324" cy="5340600"/>
          </a:xfrm>
        </p:grpSpPr>
        <p:sp>
          <p:nvSpPr>
            <p:cNvPr id="279" name="Google Shape;279;p26"/>
            <p:cNvSpPr/>
            <p:nvPr/>
          </p:nvSpPr>
          <p:spPr>
            <a:xfrm>
              <a:off x="827584" y="1340768"/>
              <a:ext cx="2736304" cy="211832"/>
            </a:xfrm>
            <a:custGeom>
              <a:avLst/>
              <a:gdLst/>
              <a:ahLst/>
              <a:cxnLst/>
              <a:rect l="l" t="t" r="r" b="b"/>
              <a:pathLst>
                <a:path w="2736304" h="211832" extrusionOk="0">
                  <a:moveTo>
                    <a:pt x="220980" y="0"/>
                  </a:moveTo>
                  <a:lnTo>
                    <a:pt x="2736304" y="0"/>
                  </a:lnTo>
                  <a:lnTo>
                    <a:pt x="2736304" y="211832"/>
                  </a:lnTo>
                  <a:lnTo>
                    <a:pt x="0" y="211832"/>
                  </a:lnTo>
                  <a:lnTo>
                    <a:pt x="220980" y="0"/>
                  </a:lnTo>
                  <a:close/>
                </a:path>
              </a:pathLst>
            </a:custGeom>
            <a:solidFill>
              <a:srgbClr val="082C6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80" name="Google Shape;280;p26"/>
            <p:cNvSpPr/>
            <p:nvPr/>
          </p:nvSpPr>
          <p:spPr>
            <a:xfrm>
              <a:off x="1043608" y="1340768"/>
              <a:ext cx="2520300" cy="5340600"/>
            </a:xfrm>
            <a:prstGeom prst="rect">
              <a:avLst/>
            </a:prstGeom>
            <a:solidFill>
              <a:schemeClr val="accent4">
                <a:alpha val="8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sp>
        <p:nvSpPr>
          <p:cNvPr id="281" name="Google Shape;281;p26"/>
          <p:cNvSpPr txBox="1"/>
          <p:nvPr/>
        </p:nvSpPr>
        <p:spPr>
          <a:xfrm>
            <a:off x="55986" y="158874"/>
            <a:ext cx="2993400" cy="10851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300">
                <a:solidFill>
                  <a:schemeClr val="lt1"/>
                </a:solidFill>
                <a:latin typeface="Arial"/>
                <a:ea typeface="Arial"/>
                <a:cs typeface="Arial"/>
                <a:sym typeface="Arial"/>
              </a:rPr>
              <a:t>Network Setup Contd…</a:t>
            </a:r>
            <a:endParaRPr sz="3300">
              <a:solidFill>
                <a:schemeClr val="lt1"/>
              </a:solidFill>
              <a:latin typeface="Arial"/>
              <a:ea typeface="Arial"/>
              <a:cs typeface="Arial"/>
              <a:sym typeface="Arial"/>
            </a:endParaRPr>
          </a:p>
        </p:txBody>
      </p:sp>
      <p:pic>
        <p:nvPicPr>
          <p:cNvPr id="282" name="Google Shape;282;p26"/>
          <p:cNvPicPr preferRelativeResize="0"/>
          <p:nvPr/>
        </p:nvPicPr>
        <p:blipFill>
          <a:blip r:embed="rId3">
            <a:alphaModFix/>
          </a:blip>
          <a:stretch>
            <a:fillRect/>
          </a:stretch>
        </p:blipFill>
        <p:spPr>
          <a:xfrm>
            <a:off x="1809588" y="1665450"/>
            <a:ext cx="5524823" cy="3159250"/>
          </a:xfrm>
          <a:prstGeom prst="rect">
            <a:avLst/>
          </a:prstGeom>
          <a:noFill/>
          <a:ln>
            <a:noFill/>
          </a:ln>
        </p:spPr>
      </p:pic>
      <p:grpSp>
        <p:nvGrpSpPr>
          <p:cNvPr id="283" name="Google Shape;283;p26"/>
          <p:cNvGrpSpPr/>
          <p:nvPr/>
        </p:nvGrpSpPr>
        <p:grpSpPr>
          <a:xfrm>
            <a:off x="5100973" y="29"/>
            <a:ext cx="4042919" cy="1291891"/>
            <a:chOff x="827584" y="1340768"/>
            <a:chExt cx="2736324" cy="5340600"/>
          </a:xfrm>
        </p:grpSpPr>
        <p:sp>
          <p:nvSpPr>
            <p:cNvPr id="284" name="Google Shape;284;p26"/>
            <p:cNvSpPr/>
            <p:nvPr/>
          </p:nvSpPr>
          <p:spPr>
            <a:xfrm>
              <a:off x="827584" y="1340768"/>
              <a:ext cx="2736304" cy="211832"/>
            </a:xfrm>
            <a:custGeom>
              <a:avLst/>
              <a:gdLst/>
              <a:ahLst/>
              <a:cxnLst/>
              <a:rect l="l" t="t" r="r" b="b"/>
              <a:pathLst>
                <a:path w="2736304" h="211832" extrusionOk="0">
                  <a:moveTo>
                    <a:pt x="220980" y="0"/>
                  </a:moveTo>
                  <a:lnTo>
                    <a:pt x="2736304" y="0"/>
                  </a:lnTo>
                  <a:lnTo>
                    <a:pt x="2736304" y="211832"/>
                  </a:lnTo>
                  <a:lnTo>
                    <a:pt x="0" y="211832"/>
                  </a:lnTo>
                  <a:lnTo>
                    <a:pt x="220980" y="0"/>
                  </a:lnTo>
                  <a:close/>
                </a:path>
              </a:pathLst>
            </a:custGeom>
            <a:solidFill>
              <a:srgbClr val="082C6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85" name="Google Shape;285;p26"/>
            <p:cNvSpPr/>
            <p:nvPr/>
          </p:nvSpPr>
          <p:spPr>
            <a:xfrm>
              <a:off x="1043608" y="1340768"/>
              <a:ext cx="2520300" cy="5340600"/>
            </a:xfrm>
            <a:prstGeom prst="rect">
              <a:avLst/>
            </a:prstGeom>
            <a:solidFill>
              <a:schemeClr val="accent4">
                <a:alpha val="8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sp>
        <p:nvSpPr>
          <p:cNvPr id="286" name="Google Shape;286;p26"/>
          <p:cNvSpPr txBox="1"/>
          <p:nvPr/>
        </p:nvSpPr>
        <p:spPr>
          <a:xfrm>
            <a:off x="5441050" y="178075"/>
            <a:ext cx="3389100" cy="10467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 b="1">
                <a:solidFill>
                  <a:schemeClr val="lt1"/>
                </a:solidFill>
                <a:latin typeface="Lato"/>
                <a:ea typeface="Lato"/>
                <a:cs typeface="Lato"/>
                <a:sym typeface="Lato"/>
              </a:rPr>
              <a:t>Student and Faculty Dept.</a:t>
            </a:r>
            <a:endParaRPr b="1">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12 connections per department</a:t>
            </a:r>
            <a:endParaRPr>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2 interconnected 2950-24 switch</a:t>
            </a:r>
            <a:endParaRPr>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ISSR 4331 Router</a:t>
            </a:r>
            <a:endParaRPr>
              <a:solidFill>
                <a:schemeClr val="lt1"/>
              </a:solidFill>
              <a:latin typeface="Lato"/>
              <a:ea typeface="Lato"/>
              <a:cs typeface="Lato"/>
              <a:sym typeface="Lato"/>
            </a:endParaRPr>
          </a:p>
        </p:txBody>
      </p:sp>
    </p:spTree>
  </p:cSld>
  <p:clrMapOvr>
    <a:masterClrMapping/>
  </p:clrMapOvr>
  <mc:AlternateContent xmlns:mc="http://schemas.openxmlformats.org/markup-compatibility/2006" xmlns:p14="http://schemas.microsoft.com/office/powerpoint/2010/main">
    <mc:Choice Requires="p14">
      <p:transition spd="slow" p14:dur="14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grpSp>
        <p:nvGrpSpPr>
          <p:cNvPr id="291" name="Google Shape;291;p27"/>
          <p:cNvGrpSpPr/>
          <p:nvPr/>
        </p:nvGrpSpPr>
        <p:grpSpPr>
          <a:xfrm>
            <a:off x="-272947" y="42"/>
            <a:ext cx="3389211" cy="1291891"/>
            <a:chOff x="827584" y="1340768"/>
            <a:chExt cx="2736324" cy="5340600"/>
          </a:xfrm>
        </p:grpSpPr>
        <p:sp>
          <p:nvSpPr>
            <p:cNvPr id="292" name="Google Shape;292;p27"/>
            <p:cNvSpPr/>
            <p:nvPr/>
          </p:nvSpPr>
          <p:spPr>
            <a:xfrm>
              <a:off x="827584" y="1340768"/>
              <a:ext cx="2736304" cy="211832"/>
            </a:xfrm>
            <a:custGeom>
              <a:avLst/>
              <a:gdLst/>
              <a:ahLst/>
              <a:cxnLst/>
              <a:rect l="l" t="t" r="r" b="b"/>
              <a:pathLst>
                <a:path w="2736304" h="211832" extrusionOk="0">
                  <a:moveTo>
                    <a:pt x="220980" y="0"/>
                  </a:moveTo>
                  <a:lnTo>
                    <a:pt x="2736304" y="0"/>
                  </a:lnTo>
                  <a:lnTo>
                    <a:pt x="2736304" y="211832"/>
                  </a:lnTo>
                  <a:lnTo>
                    <a:pt x="0" y="211832"/>
                  </a:lnTo>
                  <a:lnTo>
                    <a:pt x="220980" y="0"/>
                  </a:lnTo>
                  <a:close/>
                </a:path>
              </a:pathLst>
            </a:custGeom>
            <a:solidFill>
              <a:srgbClr val="082C6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93" name="Google Shape;293;p27"/>
            <p:cNvSpPr/>
            <p:nvPr/>
          </p:nvSpPr>
          <p:spPr>
            <a:xfrm>
              <a:off x="1043608" y="1340768"/>
              <a:ext cx="2520300" cy="5340600"/>
            </a:xfrm>
            <a:prstGeom prst="rect">
              <a:avLst/>
            </a:prstGeom>
            <a:solidFill>
              <a:schemeClr val="accent4">
                <a:alpha val="8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sp>
        <p:nvSpPr>
          <p:cNvPr id="294" name="Google Shape;294;p27"/>
          <p:cNvSpPr txBox="1"/>
          <p:nvPr/>
        </p:nvSpPr>
        <p:spPr>
          <a:xfrm>
            <a:off x="55986" y="158874"/>
            <a:ext cx="2993400" cy="10851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300">
                <a:solidFill>
                  <a:schemeClr val="lt1"/>
                </a:solidFill>
                <a:latin typeface="Arial"/>
                <a:ea typeface="Arial"/>
                <a:cs typeface="Arial"/>
                <a:sym typeface="Arial"/>
              </a:rPr>
              <a:t>Network Setup Contd…</a:t>
            </a:r>
            <a:endParaRPr sz="3300">
              <a:solidFill>
                <a:schemeClr val="lt1"/>
              </a:solidFill>
              <a:latin typeface="Arial"/>
              <a:ea typeface="Arial"/>
              <a:cs typeface="Arial"/>
              <a:sym typeface="Arial"/>
            </a:endParaRPr>
          </a:p>
        </p:txBody>
      </p:sp>
      <p:pic>
        <p:nvPicPr>
          <p:cNvPr id="295" name="Google Shape;295;p27"/>
          <p:cNvPicPr preferRelativeResize="0"/>
          <p:nvPr/>
        </p:nvPicPr>
        <p:blipFill rotWithShape="1">
          <a:blip r:embed="rId3">
            <a:alphaModFix/>
          </a:blip>
          <a:srcRect t="7627" b="7619"/>
          <a:stretch/>
        </p:blipFill>
        <p:spPr>
          <a:xfrm>
            <a:off x="1809588" y="1665450"/>
            <a:ext cx="5524822" cy="3159249"/>
          </a:xfrm>
          <a:prstGeom prst="rect">
            <a:avLst/>
          </a:prstGeom>
          <a:noFill/>
          <a:ln>
            <a:noFill/>
          </a:ln>
        </p:spPr>
      </p:pic>
      <p:grpSp>
        <p:nvGrpSpPr>
          <p:cNvPr id="296" name="Google Shape;296;p27"/>
          <p:cNvGrpSpPr/>
          <p:nvPr/>
        </p:nvGrpSpPr>
        <p:grpSpPr>
          <a:xfrm>
            <a:off x="5100973" y="29"/>
            <a:ext cx="4042919" cy="1291891"/>
            <a:chOff x="827584" y="1340768"/>
            <a:chExt cx="2736324" cy="5340600"/>
          </a:xfrm>
        </p:grpSpPr>
        <p:sp>
          <p:nvSpPr>
            <p:cNvPr id="297" name="Google Shape;297;p27"/>
            <p:cNvSpPr/>
            <p:nvPr/>
          </p:nvSpPr>
          <p:spPr>
            <a:xfrm>
              <a:off x="827584" y="1340768"/>
              <a:ext cx="2736304" cy="211832"/>
            </a:xfrm>
            <a:custGeom>
              <a:avLst/>
              <a:gdLst/>
              <a:ahLst/>
              <a:cxnLst/>
              <a:rect l="l" t="t" r="r" b="b"/>
              <a:pathLst>
                <a:path w="2736304" h="211832" extrusionOk="0">
                  <a:moveTo>
                    <a:pt x="220980" y="0"/>
                  </a:moveTo>
                  <a:lnTo>
                    <a:pt x="2736304" y="0"/>
                  </a:lnTo>
                  <a:lnTo>
                    <a:pt x="2736304" y="211832"/>
                  </a:lnTo>
                  <a:lnTo>
                    <a:pt x="0" y="211832"/>
                  </a:lnTo>
                  <a:lnTo>
                    <a:pt x="220980" y="0"/>
                  </a:lnTo>
                  <a:close/>
                </a:path>
              </a:pathLst>
            </a:custGeom>
            <a:solidFill>
              <a:srgbClr val="082C6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98" name="Google Shape;298;p27"/>
            <p:cNvSpPr/>
            <p:nvPr/>
          </p:nvSpPr>
          <p:spPr>
            <a:xfrm>
              <a:off x="1043608" y="1340768"/>
              <a:ext cx="2520300" cy="5340600"/>
            </a:xfrm>
            <a:prstGeom prst="rect">
              <a:avLst/>
            </a:prstGeom>
            <a:solidFill>
              <a:schemeClr val="accent4">
                <a:alpha val="8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sp>
        <p:nvSpPr>
          <p:cNvPr id="299" name="Google Shape;299;p27"/>
          <p:cNvSpPr txBox="1"/>
          <p:nvPr/>
        </p:nvSpPr>
        <p:spPr>
          <a:xfrm>
            <a:off x="5441050" y="178075"/>
            <a:ext cx="3389100" cy="10467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 b="1">
                <a:solidFill>
                  <a:schemeClr val="lt1"/>
                </a:solidFill>
                <a:latin typeface="Lato"/>
                <a:ea typeface="Lato"/>
                <a:cs typeface="Lato"/>
                <a:sym typeface="Lato"/>
              </a:rPr>
              <a:t>Finance and management Dept.</a:t>
            </a:r>
            <a:endParaRPr b="1">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14 connections per department</a:t>
            </a:r>
            <a:endParaRPr>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2 interconnected 2950-24 switch</a:t>
            </a:r>
            <a:endParaRPr>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ISSR 4331 Router</a:t>
            </a:r>
            <a:endParaRPr>
              <a:solidFill>
                <a:schemeClr val="lt1"/>
              </a:solidFill>
              <a:latin typeface="Lato"/>
              <a:ea typeface="Lato"/>
              <a:cs typeface="Lato"/>
              <a:sym typeface="Lato"/>
            </a:endParaRPr>
          </a:p>
        </p:txBody>
      </p:sp>
    </p:spTree>
  </p:cSld>
  <p:clrMapOvr>
    <a:masterClrMapping/>
  </p:clrMapOvr>
  <mc:AlternateContent xmlns:mc="http://schemas.openxmlformats.org/markup-compatibility/2006" xmlns:p14="http://schemas.microsoft.com/office/powerpoint/2010/main">
    <mc:Choice Requires="p14">
      <p:transition spd="slow" p14:dur="14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874</Words>
  <Application>Microsoft Office PowerPoint</Application>
  <PresentationFormat>On-screen Show (16:9)</PresentationFormat>
  <Paragraphs>123</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Lato</vt:lpstr>
      <vt:lpstr>Calibri</vt:lpstr>
      <vt:lpstr>Arial</vt:lpstr>
      <vt:lpstr>Montserrat</vt:lpstr>
      <vt:lpstr>Noto Sans Symbols</vt:lpstr>
      <vt:lpstr>Focus</vt:lpstr>
      <vt:lpstr>Local Area Network Design Proposal for University</vt:lpstr>
      <vt:lpstr>Project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 Area Network Design Proposal for University</dc:title>
  <cp:lastModifiedBy>srinivasa siddheswara</cp:lastModifiedBy>
  <cp:revision>1</cp:revision>
  <dcterms:modified xsi:type="dcterms:W3CDTF">2022-06-20T16:23:24Z</dcterms:modified>
</cp:coreProperties>
</file>