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9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5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7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8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281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6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1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0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2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8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6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1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4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62598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591884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591884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9105" y="633413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1352" y="657657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30859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3683" y="617220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1104900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4241" y="5105400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532151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4647" y="500762"/>
            <a:ext cx="586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516663"/>
            <a:ext cx="45837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1343" y="389969"/>
            <a:ext cx="585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6400" y="396304"/>
            <a:ext cx="586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2600" y="576960"/>
            <a:ext cx="449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1164" y="500762"/>
            <a:ext cx="561403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2036" y="589611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543117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591884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61226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591884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645" y="227132"/>
            <a:ext cx="10164445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350584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9881" y="63296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9891" y="611125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6221" y="688214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350584"/>
            <a:ext cx="8915400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1082040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96471"/>
            <a:ext cx="10361075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525" y="86289"/>
            <a:ext cx="10513475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94414"/>
            <a:ext cx="1075182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4384"/>
            <a:ext cx="1104900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156" y="329899"/>
            <a:ext cx="10170844" cy="69807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818639" y="70513"/>
            <a:ext cx="8915400" cy="37776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7280" y="312993"/>
            <a:ext cx="5489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2600" y="395669"/>
            <a:ext cx="434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585111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619752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5003" y="1734312"/>
            <a:ext cx="10177781" cy="94833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US" sz="2000" dirty="0">
                <a:latin typeface="Carlito"/>
                <a:cs typeface="Carlito"/>
              </a:rPr>
              <a:t>https://github.com/Chinmay-Kanawade/IBM_coursework/tree/main/DataScienceCapstone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156" y="76200"/>
            <a:ext cx="10399444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618173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61</TotalTime>
  <Words>2550</Words>
  <Application>Microsoft Office PowerPoint</Application>
  <PresentationFormat>Widescreen</PresentationFormat>
  <Paragraphs>263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Bahnschrift Condensed</vt:lpstr>
      <vt:lpstr>Bahnschrift Light SemiCondensed</vt:lpstr>
      <vt:lpstr>Carlito</vt:lpstr>
      <vt:lpstr>Century Gothic</vt:lpstr>
      <vt:lpstr>Wingdings 3</vt:lpstr>
      <vt:lpstr>Wisp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Chinmay K.</cp:lastModifiedBy>
  <cp:revision>24</cp:revision>
  <dcterms:created xsi:type="dcterms:W3CDTF">2021-08-26T16:53:12Z</dcterms:created>
  <dcterms:modified xsi:type="dcterms:W3CDTF">2024-09-24T08:06:13Z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