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CC7A248-8C67-4105-8B52-38262E8D0015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800DFA5-167A-47AC-8C98-67C1D602A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63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248-8C67-4105-8B52-38262E8D0015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DFA5-167A-47AC-8C98-67C1D602A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31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248-8C67-4105-8B52-38262E8D0015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DFA5-167A-47AC-8C98-67C1D602A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345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248-8C67-4105-8B52-38262E8D0015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DFA5-167A-47AC-8C98-67C1D602A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643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248-8C67-4105-8B52-38262E8D0015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DFA5-167A-47AC-8C98-67C1D602A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591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248-8C67-4105-8B52-38262E8D0015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DFA5-167A-47AC-8C98-67C1D602A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4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248-8C67-4105-8B52-38262E8D0015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DFA5-167A-47AC-8C98-67C1D602A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044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CC7A248-8C67-4105-8B52-38262E8D0015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DFA5-167A-47AC-8C98-67C1D602A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915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CC7A248-8C67-4105-8B52-38262E8D0015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DFA5-167A-47AC-8C98-67C1D602A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393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248-8C67-4105-8B52-38262E8D0015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DFA5-167A-47AC-8C98-67C1D602A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00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248-8C67-4105-8B52-38262E8D0015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DFA5-167A-47AC-8C98-67C1D602A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89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248-8C67-4105-8B52-38262E8D0015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DFA5-167A-47AC-8C98-67C1D602A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87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248-8C67-4105-8B52-38262E8D0015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DFA5-167A-47AC-8C98-67C1D602A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63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248-8C67-4105-8B52-38262E8D0015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DFA5-167A-47AC-8C98-67C1D602A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00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248-8C67-4105-8B52-38262E8D0015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DFA5-167A-47AC-8C98-67C1D602A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5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248-8C67-4105-8B52-38262E8D0015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DFA5-167A-47AC-8C98-67C1D602A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05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248-8C67-4105-8B52-38262E8D0015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DFA5-167A-47AC-8C98-67C1D602A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64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CC7A248-8C67-4105-8B52-38262E8D0015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800DFA5-167A-47AC-8C98-67C1D602A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30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F813-60F7-16FF-86DA-3CDBD54CD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987" y="1018095"/>
            <a:ext cx="10215866" cy="2410905"/>
          </a:xfrm>
        </p:spPr>
        <p:txBody>
          <a:bodyPr>
            <a:normAutofit/>
          </a:bodyPr>
          <a:lstStyle/>
          <a:p>
            <a:r>
              <a:rPr lang="en-IN" sz="2800" b="1" u="sng" dirty="0">
                <a:latin typeface="Trebuchet MS" panose="020B0603020202020204" pitchFamily="34" charset="0"/>
              </a:rPr>
              <a:t>APPLICATIONS OF ASSET TOKENIZATION CONTRACTS: INDIVIDUAL PRODUCT TOKENISATION FOR DECENTRALISED E-COMMERCE</a:t>
            </a:r>
            <a:br>
              <a:rPr lang="en-GB" sz="6000" b="1" dirty="0">
                <a:latin typeface="Trebuchet MS" panose="020B0603020202020204" pitchFamily="34" charset="0"/>
              </a:rPr>
            </a:b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DCAFA-EDCE-558F-5737-E2BDC1540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5970" y="4982932"/>
            <a:ext cx="2587853" cy="1408441"/>
          </a:xfrm>
        </p:spPr>
        <p:txBody>
          <a:bodyPr>
            <a:normAutofit/>
          </a:bodyPr>
          <a:lstStyle/>
          <a:p>
            <a:pPr lvl="0"/>
            <a:r>
              <a:rPr lang="en-GB" sz="1200" dirty="0">
                <a:solidFill>
                  <a:schemeClr val="bg1"/>
                </a:solidFill>
                <a:latin typeface="Trebuchet MS" panose="020B0603020202020204" pitchFamily="34" charset="0"/>
              </a:rPr>
              <a:t>Chaitanya Joshi - 10612653</a:t>
            </a:r>
          </a:p>
          <a:p>
            <a:pPr lvl="0"/>
            <a:r>
              <a:rPr lang="en-GB" sz="1200" dirty="0">
                <a:solidFill>
                  <a:schemeClr val="bg1"/>
                </a:solidFill>
                <a:latin typeface="Trebuchet MS" panose="020B0603020202020204" pitchFamily="34" charset="0"/>
              </a:rPr>
              <a:t>Harshit Tekchandani - 10628566</a:t>
            </a:r>
          </a:p>
          <a:p>
            <a:pPr lvl="0"/>
            <a:r>
              <a:rPr lang="en-GB" sz="1200" dirty="0">
                <a:solidFill>
                  <a:schemeClr val="bg1"/>
                </a:solidFill>
                <a:latin typeface="Trebuchet MS" panose="020B0603020202020204" pitchFamily="34" charset="0"/>
              </a:rPr>
              <a:t>Ishita Dubey - 10579030</a:t>
            </a:r>
          </a:p>
          <a:p>
            <a:pPr lvl="0"/>
            <a:r>
              <a:rPr lang="en-GB" sz="1200" dirty="0">
                <a:solidFill>
                  <a:schemeClr val="bg1"/>
                </a:solidFill>
                <a:latin typeface="Trebuchet MS" panose="020B0603020202020204" pitchFamily="34" charset="0"/>
              </a:rPr>
              <a:t>Siddhi Kelshikar - 10627249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66E969-E57B-8183-782A-FE85B38BD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898" y="2488676"/>
            <a:ext cx="3577472" cy="357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2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B1FC-1937-8483-D580-BCCBE22A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44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IN" sz="44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ASSET TOKENIZATION IN</a:t>
            </a:r>
            <a:br>
              <a:rPr lang="en-IN" sz="44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IN" sz="44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E-COMMERCE</a:t>
            </a:r>
            <a:br>
              <a:rPr lang="en-IN" sz="44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023AB-A7E2-EE43-0FB5-58605FCBA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802" y="2285979"/>
            <a:ext cx="10652289" cy="4369345"/>
          </a:xfrm>
        </p:spPr>
        <p:txBody>
          <a:bodyPr>
            <a:normAutofit fontScale="55000" lnSpcReduction="20000"/>
          </a:bodyPr>
          <a:lstStyle/>
          <a:p>
            <a:endParaRPr lang="en-IN" sz="2800" b="1" dirty="0">
              <a:effectLst/>
              <a:latin typeface="Trebuchet MS" panose="020B060302020202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28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Transparency</a:t>
            </a:r>
          </a:p>
          <a:p>
            <a:r>
              <a:rPr lang="en-IN" sz="28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Decentralization</a:t>
            </a:r>
          </a:p>
          <a:p>
            <a:r>
              <a:rPr lang="en-IN" sz="28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Fractional ownership</a:t>
            </a:r>
            <a:endParaRPr lang="en-IN" sz="2800" b="1" dirty="0">
              <a:latin typeface="Trebuchet MS" panose="020B060302020202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28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Payment systems</a:t>
            </a:r>
          </a:p>
          <a:p>
            <a:r>
              <a:rPr lang="en-IN" sz="28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Payment processing</a:t>
            </a:r>
            <a:endParaRPr lang="en-IN" sz="2800" b="1" dirty="0">
              <a:latin typeface="Trebuchet MS" panose="020B060302020202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28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Smart contracts</a:t>
            </a:r>
          </a:p>
          <a:p>
            <a:r>
              <a:rPr lang="en-IN" sz="28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Product authenticity</a:t>
            </a:r>
            <a:endParaRPr lang="en-IN" sz="2800" b="1" dirty="0">
              <a:latin typeface="Trebuchet MS" panose="020B060302020202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28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Supply chain management</a:t>
            </a:r>
          </a:p>
          <a:p>
            <a:r>
              <a:rPr lang="en-IN" sz="28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Loyalty programs</a:t>
            </a:r>
            <a:endParaRPr lang="en-IN" sz="2800" b="1" dirty="0">
              <a:latin typeface="Trebuchet MS" panose="020B060302020202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28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Dispute resolution</a:t>
            </a:r>
          </a:p>
          <a:p>
            <a:r>
              <a:rPr lang="en-IN" sz="28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Non-fungible tokens (NFTs):</a:t>
            </a:r>
            <a:r>
              <a:rPr lang="en-IN" sz="28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</a:p>
          <a:p>
            <a:r>
              <a:rPr lang="en-IN" sz="2800" b="1" dirty="0">
                <a:latin typeface="Trebuchet MS" panose="020B0603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Real estate </a:t>
            </a:r>
          </a:p>
          <a:p>
            <a:r>
              <a:rPr lang="en-IN" sz="2800" b="1" dirty="0">
                <a:latin typeface="Trebuchet MS" panose="020B0603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Luxury goods</a:t>
            </a:r>
          </a:p>
        </p:txBody>
      </p:sp>
      <p:pic>
        <p:nvPicPr>
          <p:cNvPr id="4" name="Picture 2" descr="What will be the effect of Tokenization on e-commerce?">
            <a:extLst>
              <a:ext uri="{FF2B5EF4-FFF2-40B4-BE49-F238E27FC236}">
                <a16:creationId xmlns:a16="http://schemas.microsoft.com/office/drawing/2014/main" id="{F0DA648F-4825-2991-5100-16A61C017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673" y="2977204"/>
            <a:ext cx="5538907" cy="298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93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4831E-3070-6C38-4A94-6EA0AC4A1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225484"/>
            <a:ext cx="8761413" cy="455147"/>
          </a:xfrm>
        </p:spPr>
        <p:txBody>
          <a:bodyPr>
            <a:normAutofit fontScale="90000"/>
          </a:bodyPr>
          <a:lstStyle/>
          <a:p>
            <a:r>
              <a:rPr lang="en-IN" sz="4000" b="1" kern="1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APPLICATION OF ASSET TOKENIZATION IN LOYALTY PROGRAMS</a:t>
            </a:r>
            <a:br>
              <a:rPr lang="en-IN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670BC-4752-88A7-43AD-89C1BC93F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41041"/>
            <a:ext cx="9827273" cy="4316319"/>
          </a:xfrm>
        </p:spPr>
        <p:txBody>
          <a:bodyPr/>
          <a:lstStyle/>
          <a:p>
            <a:endParaRPr lang="en-IN" sz="1800" b="1" dirty="0">
              <a:effectLst/>
              <a:latin typeface="Trebuchet MS" panose="020B060302020202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b="1" dirty="0">
              <a:latin typeface="Trebuchet MS" panose="020B060302020202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24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Increased engagement</a:t>
            </a:r>
          </a:p>
          <a:p>
            <a:r>
              <a:rPr lang="en-IN" sz="2400" b="1" dirty="0">
                <a:latin typeface="Trebuchet MS" panose="020B0603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Reduced cost </a:t>
            </a:r>
          </a:p>
          <a:p>
            <a:r>
              <a:rPr lang="en-IN" sz="2400" b="1" dirty="0">
                <a:latin typeface="Trebuchet MS" panose="020B0603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Improved security</a:t>
            </a:r>
          </a:p>
          <a:p>
            <a:r>
              <a:rPr lang="en-IN" sz="2400" b="1" dirty="0">
                <a:latin typeface="Trebuchet MS" panose="020B0603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Increased transparency </a:t>
            </a:r>
          </a:p>
          <a:p>
            <a:r>
              <a:rPr lang="en-IN" sz="2400" b="1" dirty="0">
                <a:latin typeface="Trebuchet MS" panose="020B0603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Increased flexibility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2173930-C0BA-B506-B938-6C644F6E6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082" y="2668943"/>
            <a:ext cx="4257380" cy="274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48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E8F2-5ACC-874F-3D6C-97505B6E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211213"/>
          </a:xfrm>
        </p:spPr>
        <p:txBody>
          <a:bodyPr>
            <a:noAutofit/>
          </a:bodyPr>
          <a:lstStyle/>
          <a:p>
            <a:br>
              <a:rPr lang="en-IN" sz="4000" b="1" kern="1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IN" sz="4000" b="1" kern="1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CHALLENGES FOR ASSET TOKENIZATION IN E-COMMERCE</a:t>
            </a:r>
            <a:br>
              <a:rPr lang="en-IN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EE778-994B-A23B-49AB-AFD589179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11604"/>
            <a:ext cx="9899900" cy="3908196"/>
          </a:xfrm>
        </p:spPr>
        <p:txBody>
          <a:bodyPr>
            <a:normAutofit/>
          </a:bodyPr>
          <a:lstStyle/>
          <a:p>
            <a:endParaRPr lang="en-IN" sz="2000" b="1" dirty="0">
              <a:effectLst/>
              <a:latin typeface="Trebuchet MS" panose="020B060302020202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sz="2000" b="1" dirty="0">
              <a:effectLst/>
              <a:latin typeface="Trebuchet MS" panose="020B060302020202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20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Regulatory Compliance</a:t>
            </a:r>
          </a:p>
          <a:p>
            <a:r>
              <a:rPr lang="en-IN" sz="20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Technical Complexity</a:t>
            </a:r>
          </a:p>
          <a:p>
            <a:r>
              <a:rPr lang="en-IN" sz="20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Security Concerns </a:t>
            </a:r>
            <a:endParaRPr lang="en-IN" sz="2000" b="1" dirty="0">
              <a:latin typeface="Trebuchet MS" panose="020B060302020202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2000" b="1" dirty="0">
                <a:latin typeface="Trebuchet MS" panose="020B0603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Liquidity</a:t>
            </a:r>
          </a:p>
          <a:p>
            <a:r>
              <a:rPr lang="en-IN" sz="2000" b="1" dirty="0">
                <a:latin typeface="Trebuchet MS" panose="020B0603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Valuation </a:t>
            </a:r>
            <a:endParaRPr lang="en-IN" sz="2000" dirty="0"/>
          </a:p>
        </p:txBody>
      </p:sp>
      <p:pic>
        <p:nvPicPr>
          <p:cNvPr id="5" name="Picture 2" descr="Strengthening data and payment processing security with Tokenization  Technology">
            <a:extLst>
              <a:ext uri="{FF2B5EF4-FFF2-40B4-BE49-F238E27FC236}">
                <a16:creationId xmlns:a16="http://schemas.microsoft.com/office/drawing/2014/main" id="{961423D9-7A1E-12F6-7A3E-FA72DFE83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472" y="2824579"/>
            <a:ext cx="4501805" cy="248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30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06A0-281D-D2A3-FF27-7FB99C77C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kern="100" dirty="0">
                <a:latin typeface="Trebuchet MS" panose="020B0603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CASE STUDY </a:t>
            </a:r>
            <a:endParaRPr lang="en-IN" sz="4000" b="1" kern="100" dirty="0">
              <a:latin typeface="Trebuchet MS" panose="020B060302020202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D8254-93C2-410C-EC75-88E3EBD77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480007"/>
            <a:ext cx="10769953" cy="4722829"/>
          </a:xfrm>
        </p:spPr>
        <p:txBody>
          <a:bodyPr>
            <a:normAutofit/>
          </a:bodyPr>
          <a:lstStyle/>
          <a:p>
            <a:endParaRPr lang="en-US" sz="2000" b="1" dirty="0">
              <a:latin typeface="Trebuchet MS" panose="020B060302020202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sz="2000" b="1" dirty="0">
              <a:latin typeface="Trebuchet MS" panose="020B060302020202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US" sz="2000" b="1" dirty="0">
                <a:latin typeface="Trebuchet MS" panose="020B0603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Payment tokenization </a:t>
            </a:r>
          </a:p>
          <a:p>
            <a:r>
              <a:rPr lang="en-US" sz="2000" b="1" dirty="0">
                <a:latin typeface="Trebuchet MS" panose="020B0603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How does tokenization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Trebuchet MS" panose="020B0603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Collect payment details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Trebuchet MS" panose="020B0603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Generate a token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Trebuchet MS" panose="020B0603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Send token to the payment processor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Trebuchet MS" panose="020B0603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Encrypt the token and send to ACH network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Trebuchet MS" panose="020B0603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Authorize and notify relevant parties</a:t>
            </a:r>
          </a:p>
          <a:p>
            <a:r>
              <a:rPr lang="en-US" sz="2000" b="1" dirty="0">
                <a:latin typeface="Trebuchet MS" panose="020B0603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Examples of payment tokenization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12326"/>
              </a:solidFill>
              <a:effectLst/>
              <a:latin typeface="ShopifySans"/>
            </a:endParaRPr>
          </a:p>
          <a:p>
            <a:endParaRPr lang="en-IN" dirty="0"/>
          </a:p>
        </p:txBody>
      </p:sp>
      <p:pic>
        <p:nvPicPr>
          <p:cNvPr id="5" name="Picture 2" descr="Shopthru - NFT token-gating for products &amp; discounts | Set up in... |  Shopify App Store">
            <a:extLst>
              <a:ext uri="{FF2B5EF4-FFF2-40B4-BE49-F238E27FC236}">
                <a16:creationId xmlns:a16="http://schemas.microsoft.com/office/drawing/2014/main" id="{0DEB2432-50E4-1908-B992-9193C6821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164" y="2718606"/>
            <a:ext cx="4348897" cy="244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913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80</TotalTime>
  <Words>135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ShopifySans</vt:lpstr>
      <vt:lpstr>Trebuchet MS</vt:lpstr>
      <vt:lpstr>Wingdings 3</vt:lpstr>
      <vt:lpstr>Ion Boardroom</vt:lpstr>
      <vt:lpstr>APPLICATIONS OF ASSET TOKENIZATION CONTRACTS: INDIVIDUAL PRODUCT TOKENISATION FOR DECENTRALISED E-COMMERCE </vt:lpstr>
      <vt:lpstr> ASSET TOKENIZATION IN E-COMMERCE </vt:lpstr>
      <vt:lpstr>APPLICATION OF ASSET TOKENIZATION IN LOYALTY PROGRAMS </vt:lpstr>
      <vt:lpstr> CHALLENGES FOR ASSET TOKENIZATION IN E-COMMERCE </vt:lpstr>
      <vt:lpstr>CASE STUDY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asset tokenization contracts: Individual product tokenisation for decentralised e-commerce </dc:title>
  <dc:creator>SIDDHI KELSHIKAR</dc:creator>
  <cp:lastModifiedBy>Ishita Dubey</cp:lastModifiedBy>
  <cp:revision>3</cp:revision>
  <dcterms:created xsi:type="dcterms:W3CDTF">2023-04-23T21:18:16Z</dcterms:created>
  <dcterms:modified xsi:type="dcterms:W3CDTF">2023-04-23T22:40:50Z</dcterms:modified>
</cp:coreProperties>
</file>