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2"/>
  </p:notesMasterIdLst>
  <p:sldIdLst>
    <p:sldId id="367" r:id="rId2"/>
    <p:sldId id="371" r:id="rId3"/>
    <p:sldId id="369" r:id="rId4"/>
    <p:sldId id="379" r:id="rId5"/>
    <p:sldId id="257" r:id="rId6"/>
    <p:sldId id="372" r:id="rId7"/>
    <p:sldId id="375" r:id="rId8"/>
    <p:sldId id="377" r:id="rId9"/>
    <p:sldId id="380" r:id="rId10"/>
    <p:sldId id="37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4AF4EE-DE08-46EE-931F-3CBEB6730DD8}" type="doc">
      <dgm:prSet loTypeId="urn:microsoft.com/office/officeart/2005/8/layout/list1" loCatId="list" qsTypeId="urn:microsoft.com/office/officeart/2005/8/quickstyle/3d2" qsCatId="3D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68F0B617-8724-4ADA-830B-0EA7B7EF82E3}">
      <dgm:prSet phldrT="[Text]"/>
      <dgm:spPr/>
      <dgm:t>
        <a:bodyPr/>
        <a:lstStyle/>
        <a:p>
          <a:pPr algn="l"/>
          <a:r>
            <a:rPr lang="en-IN">
              <a:effectLst/>
              <a:latin typeface="Times New Roman" panose="02020603050405020304" pitchFamily="18" charset="0"/>
              <a:ea typeface="Calibri" panose="020F0502020204030204" pitchFamily="34" charset="0"/>
            </a:rPr>
            <a:t>Power glasses</a:t>
          </a:r>
          <a:endParaRPr lang="en-IN" dirty="0"/>
        </a:p>
      </dgm:t>
    </dgm:pt>
    <dgm:pt modelId="{4D96E4F4-4420-4775-8AB6-38DCE9DF0FD7}" type="parTrans" cxnId="{3005FDD4-AD66-44A5-8303-7319AE3EF0B1}">
      <dgm:prSet/>
      <dgm:spPr/>
      <dgm:t>
        <a:bodyPr/>
        <a:lstStyle/>
        <a:p>
          <a:endParaRPr lang="en-IN"/>
        </a:p>
      </dgm:t>
    </dgm:pt>
    <dgm:pt modelId="{93265E65-DBAC-4EA4-B4D0-CC370AF82D8F}" type="sibTrans" cxnId="{3005FDD4-AD66-44A5-8303-7319AE3EF0B1}">
      <dgm:prSet/>
      <dgm:spPr/>
      <dgm:t>
        <a:bodyPr/>
        <a:lstStyle/>
        <a:p>
          <a:endParaRPr lang="en-IN"/>
        </a:p>
      </dgm:t>
    </dgm:pt>
    <dgm:pt modelId="{B41EA201-28D7-4A98-9133-E85A516F4DEF}">
      <dgm:prSet phldrT="[Text]"/>
      <dgm:spPr/>
      <dgm:t>
        <a:bodyPr/>
        <a:lstStyle/>
        <a:p>
          <a:r>
            <a:rPr lang="en-IN">
              <a:effectLst/>
              <a:latin typeface="Times New Roman" panose="02020603050405020304" pitchFamily="18" charset="0"/>
              <a:ea typeface="Calibri" panose="020F0502020204030204" pitchFamily="34" charset="0"/>
            </a:rPr>
            <a:t>BLU glasses</a:t>
          </a:r>
          <a:endParaRPr lang="en-IN" dirty="0"/>
        </a:p>
      </dgm:t>
    </dgm:pt>
    <dgm:pt modelId="{CB279039-FCD7-494A-A3F9-28AD04E12A8D}" type="parTrans" cxnId="{66B9C091-D78C-46A4-B0FB-F96EF97B6C45}">
      <dgm:prSet/>
      <dgm:spPr/>
      <dgm:t>
        <a:bodyPr/>
        <a:lstStyle/>
        <a:p>
          <a:endParaRPr lang="en-IN"/>
        </a:p>
      </dgm:t>
    </dgm:pt>
    <dgm:pt modelId="{4479D706-CE52-458A-B88D-1F099DE034BA}" type="sibTrans" cxnId="{66B9C091-D78C-46A4-B0FB-F96EF97B6C45}">
      <dgm:prSet/>
      <dgm:spPr/>
      <dgm:t>
        <a:bodyPr/>
        <a:lstStyle/>
        <a:p>
          <a:endParaRPr lang="en-IN"/>
        </a:p>
      </dgm:t>
    </dgm:pt>
    <dgm:pt modelId="{66205B4B-12FB-4470-B57D-4595E253A8EE}">
      <dgm:prSet phldrT="[Text]"/>
      <dgm:spPr/>
      <dgm:t>
        <a:bodyPr/>
        <a:lstStyle/>
        <a:p>
          <a:r>
            <a:rPr lang="en-IN">
              <a:effectLst/>
              <a:latin typeface="Times New Roman" panose="02020603050405020304" pitchFamily="18" charset="0"/>
              <a:ea typeface="Calibri" panose="020F0502020204030204" pitchFamily="34" charset="0"/>
            </a:rPr>
            <a:t>Frames</a:t>
          </a:r>
          <a:endParaRPr lang="en-IN" dirty="0"/>
        </a:p>
      </dgm:t>
    </dgm:pt>
    <dgm:pt modelId="{D7CA2397-683F-4D7F-81E0-DE819B2D9427}" type="parTrans" cxnId="{3EB18184-450A-4059-B4B0-D4AD8D5FDDB0}">
      <dgm:prSet/>
      <dgm:spPr/>
      <dgm:t>
        <a:bodyPr/>
        <a:lstStyle/>
        <a:p>
          <a:endParaRPr lang="en-IN"/>
        </a:p>
      </dgm:t>
    </dgm:pt>
    <dgm:pt modelId="{77B33076-82E1-4F83-937D-030290EB68D8}" type="sibTrans" cxnId="{3EB18184-450A-4059-B4B0-D4AD8D5FDDB0}">
      <dgm:prSet/>
      <dgm:spPr/>
      <dgm:t>
        <a:bodyPr/>
        <a:lstStyle/>
        <a:p>
          <a:endParaRPr lang="en-IN"/>
        </a:p>
      </dgm:t>
    </dgm:pt>
    <dgm:pt modelId="{07B97640-E053-4598-B228-61814E626081}">
      <dgm:prSet/>
      <dgm:spPr/>
      <dgm:t>
        <a:bodyPr/>
        <a:lstStyle/>
        <a:p>
          <a:r>
            <a:rPr lang="en-IN">
              <a:effectLst/>
              <a:latin typeface="Times New Roman" panose="02020603050405020304" pitchFamily="18" charset="0"/>
              <a:ea typeface="Calibri" panose="020F0502020204030204" pitchFamily="34" charset="0"/>
            </a:rPr>
            <a:t>Goggles</a:t>
          </a:r>
          <a:endParaRPr lang="en-IN" dirty="0"/>
        </a:p>
      </dgm:t>
    </dgm:pt>
    <dgm:pt modelId="{37C11A59-56F1-4A8B-B7B3-5EA97A87A306}" type="parTrans" cxnId="{EDDE9661-6E0E-44F7-9313-365B0297C9E5}">
      <dgm:prSet/>
      <dgm:spPr/>
      <dgm:t>
        <a:bodyPr/>
        <a:lstStyle/>
        <a:p>
          <a:endParaRPr lang="en-IN"/>
        </a:p>
      </dgm:t>
    </dgm:pt>
    <dgm:pt modelId="{7D1FBA56-6222-410B-9E9A-69C642F31FE8}" type="sibTrans" cxnId="{EDDE9661-6E0E-44F7-9313-365B0297C9E5}">
      <dgm:prSet/>
      <dgm:spPr/>
      <dgm:t>
        <a:bodyPr/>
        <a:lstStyle/>
        <a:p>
          <a:endParaRPr lang="en-IN"/>
        </a:p>
      </dgm:t>
    </dgm:pt>
    <dgm:pt modelId="{2243CB75-E103-4665-8CCB-26F2533808D2}" type="pres">
      <dgm:prSet presAssocID="{914AF4EE-DE08-46EE-931F-3CBEB6730DD8}" presName="linear" presStyleCnt="0">
        <dgm:presLayoutVars>
          <dgm:dir/>
          <dgm:animLvl val="lvl"/>
          <dgm:resizeHandles val="exact"/>
        </dgm:presLayoutVars>
      </dgm:prSet>
      <dgm:spPr/>
    </dgm:pt>
    <dgm:pt modelId="{F8828A1F-D091-40C5-B70B-BD18222FE361}" type="pres">
      <dgm:prSet presAssocID="{07B97640-E053-4598-B228-61814E626081}" presName="parentLin" presStyleCnt="0"/>
      <dgm:spPr/>
    </dgm:pt>
    <dgm:pt modelId="{9E987E10-8349-4916-91DA-70AC969A53A1}" type="pres">
      <dgm:prSet presAssocID="{07B97640-E053-4598-B228-61814E626081}" presName="parentLeftMargin" presStyleLbl="node1" presStyleIdx="0" presStyleCnt="4"/>
      <dgm:spPr/>
    </dgm:pt>
    <dgm:pt modelId="{4CEC77F3-0935-40D7-9795-5B121DA6A309}" type="pres">
      <dgm:prSet presAssocID="{07B97640-E053-4598-B228-61814E62608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8C5EA33-EA95-4BD1-B67A-6F8CC8633475}" type="pres">
      <dgm:prSet presAssocID="{07B97640-E053-4598-B228-61814E626081}" presName="negativeSpace" presStyleCnt="0"/>
      <dgm:spPr/>
    </dgm:pt>
    <dgm:pt modelId="{61FB2972-03E1-4866-BDCA-CDFDB601EF30}" type="pres">
      <dgm:prSet presAssocID="{07B97640-E053-4598-B228-61814E626081}" presName="childText" presStyleLbl="conFgAcc1" presStyleIdx="0" presStyleCnt="4">
        <dgm:presLayoutVars>
          <dgm:bulletEnabled val="1"/>
        </dgm:presLayoutVars>
      </dgm:prSet>
      <dgm:spPr/>
    </dgm:pt>
    <dgm:pt modelId="{9D3E92FD-94A1-4409-A996-C0030DA7C656}" type="pres">
      <dgm:prSet presAssocID="{7D1FBA56-6222-410B-9E9A-69C642F31FE8}" presName="spaceBetweenRectangles" presStyleCnt="0"/>
      <dgm:spPr/>
    </dgm:pt>
    <dgm:pt modelId="{8FDD2D9F-43B0-4111-ACC6-6F3DB3FE205A}" type="pres">
      <dgm:prSet presAssocID="{68F0B617-8724-4ADA-830B-0EA7B7EF82E3}" presName="parentLin" presStyleCnt="0"/>
      <dgm:spPr/>
    </dgm:pt>
    <dgm:pt modelId="{39A302C0-E6DA-45B4-99EF-657C1EED8F29}" type="pres">
      <dgm:prSet presAssocID="{68F0B617-8724-4ADA-830B-0EA7B7EF82E3}" presName="parentLeftMargin" presStyleLbl="node1" presStyleIdx="0" presStyleCnt="4"/>
      <dgm:spPr/>
    </dgm:pt>
    <dgm:pt modelId="{94525B24-A349-47BB-99FD-83DD7716088C}" type="pres">
      <dgm:prSet presAssocID="{68F0B617-8724-4ADA-830B-0EA7B7EF82E3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A40425C-3C56-451A-A994-453C02097344}" type="pres">
      <dgm:prSet presAssocID="{68F0B617-8724-4ADA-830B-0EA7B7EF82E3}" presName="negativeSpace" presStyleCnt="0"/>
      <dgm:spPr/>
    </dgm:pt>
    <dgm:pt modelId="{DBAC1FAC-04A7-4807-A7CD-136356463273}" type="pres">
      <dgm:prSet presAssocID="{68F0B617-8724-4ADA-830B-0EA7B7EF82E3}" presName="childText" presStyleLbl="conFgAcc1" presStyleIdx="1" presStyleCnt="4">
        <dgm:presLayoutVars>
          <dgm:bulletEnabled val="1"/>
        </dgm:presLayoutVars>
      </dgm:prSet>
      <dgm:spPr/>
    </dgm:pt>
    <dgm:pt modelId="{FE9A95A1-D1C6-4DD9-BCD5-218F16B9764E}" type="pres">
      <dgm:prSet presAssocID="{93265E65-DBAC-4EA4-B4D0-CC370AF82D8F}" presName="spaceBetweenRectangles" presStyleCnt="0"/>
      <dgm:spPr/>
    </dgm:pt>
    <dgm:pt modelId="{19F06CA8-2F44-42E9-828D-42FEA3815A97}" type="pres">
      <dgm:prSet presAssocID="{B41EA201-28D7-4A98-9133-E85A516F4DEF}" presName="parentLin" presStyleCnt="0"/>
      <dgm:spPr/>
    </dgm:pt>
    <dgm:pt modelId="{0CC09314-D69C-4050-9650-B80B1F4378BC}" type="pres">
      <dgm:prSet presAssocID="{B41EA201-28D7-4A98-9133-E85A516F4DEF}" presName="parentLeftMargin" presStyleLbl="node1" presStyleIdx="1" presStyleCnt="4"/>
      <dgm:spPr/>
    </dgm:pt>
    <dgm:pt modelId="{A464D6AD-7F21-41E3-8CFF-2B930D89D914}" type="pres">
      <dgm:prSet presAssocID="{B41EA201-28D7-4A98-9133-E85A516F4DE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7E4E41A-FC6E-4102-BDB0-4AFDF6967854}" type="pres">
      <dgm:prSet presAssocID="{B41EA201-28D7-4A98-9133-E85A516F4DEF}" presName="negativeSpace" presStyleCnt="0"/>
      <dgm:spPr/>
    </dgm:pt>
    <dgm:pt modelId="{75AB3ED9-AC93-430A-9EA5-E6CD631DADC9}" type="pres">
      <dgm:prSet presAssocID="{B41EA201-28D7-4A98-9133-E85A516F4DEF}" presName="childText" presStyleLbl="conFgAcc1" presStyleIdx="2" presStyleCnt="4">
        <dgm:presLayoutVars>
          <dgm:bulletEnabled val="1"/>
        </dgm:presLayoutVars>
      </dgm:prSet>
      <dgm:spPr/>
    </dgm:pt>
    <dgm:pt modelId="{4453B2C2-03E9-4E61-8F74-3E83E97852E6}" type="pres">
      <dgm:prSet presAssocID="{4479D706-CE52-458A-B88D-1F099DE034BA}" presName="spaceBetweenRectangles" presStyleCnt="0"/>
      <dgm:spPr/>
    </dgm:pt>
    <dgm:pt modelId="{DB287915-C095-496E-B048-FD83F88EC8E2}" type="pres">
      <dgm:prSet presAssocID="{66205B4B-12FB-4470-B57D-4595E253A8EE}" presName="parentLin" presStyleCnt="0"/>
      <dgm:spPr/>
    </dgm:pt>
    <dgm:pt modelId="{B425745E-AE22-4F96-A996-6D35BC615CDA}" type="pres">
      <dgm:prSet presAssocID="{66205B4B-12FB-4470-B57D-4595E253A8EE}" presName="parentLeftMargin" presStyleLbl="node1" presStyleIdx="2" presStyleCnt="4"/>
      <dgm:spPr/>
    </dgm:pt>
    <dgm:pt modelId="{73346505-F86F-4691-9111-5FBB8C4A65FA}" type="pres">
      <dgm:prSet presAssocID="{66205B4B-12FB-4470-B57D-4595E253A8EE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2F168182-DFE9-47EC-A2E5-0105C4008D87}" type="pres">
      <dgm:prSet presAssocID="{66205B4B-12FB-4470-B57D-4595E253A8EE}" presName="negativeSpace" presStyleCnt="0"/>
      <dgm:spPr/>
    </dgm:pt>
    <dgm:pt modelId="{ADB1ABFC-1059-4124-B792-FAF2754A4CE9}" type="pres">
      <dgm:prSet presAssocID="{66205B4B-12FB-4470-B57D-4595E253A8EE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50A26217-7384-4B6A-BC04-3E376F8222DF}" type="presOf" srcId="{68F0B617-8724-4ADA-830B-0EA7B7EF82E3}" destId="{39A302C0-E6DA-45B4-99EF-657C1EED8F29}" srcOrd="0" destOrd="0" presId="urn:microsoft.com/office/officeart/2005/8/layout/list1"/>
    <dgm:cxn modelId="{A4206D22-AC9E-4021-9707-ACA980629CCB}" type="presOf" srcId="{66205B4B-12FB-4470-B57D-4595E253A8EE}" destId="{B425745E-AE22-4F96-A996-6D35BC615CDA}" srcOrd="0" destOrd="0" presId="urn:microsoft.com/office/officeart/2005/8/layout/list1"/>
    <dgm:cxn modelId="{37DAB338-7F80-4AD8-BFCB-1C45657AA48C}" type="presOf" srcId="{07B97640-E053-4598-B228-61814E626081}" destId="{4CEC77F3-0935-40D7-9795-5B121DA6A309}" srcOrd="1" destOrd="0" presId="urn:microsoft.com/office/officeart/2005/8/layout/list1"/>
    <dgm:cxn modelId="{EDDE9661-6E0E-44F7-9313-365B0297C9E5}" srcId="{914AF4EE-DE08-46EE-931F-3CBEB6730DD8}" destId="{07B97640-E053-4598-B228-61814E626081}" srcOrd="0" destOrd="0" parTransId="{37C11A59-56F1-4A8B-B7B3-5EA97A87A306}" sibTransId="{7D1FBA56-6222-410B-9E9A-69C642F31FE8}"/>
    <dgm:cxn modelId="{D83BB455-61DC-4CFD-8583-7200CF325A53}" type="presOf" srcId="{68F0B617-8724-4ADA-830B-0EA7B7EF82E3}" destId="{94525B24-A349-47BB-99FD-83DD7716088C}" srcOrd="1" destOrd="0" presId="urn:microsoft.com/office/officeart/2005/8/layout/list1"/>
    <dgm:cxn modelId="{3EB18184-450A-4059-B4B0-D4AD8D5FDDB0}" srcId="{914AF4EE-DE08-46EE-931F-3CBEB6730DD8}" destId="{66205B4B-12FB-4470-B57D-4595E253A8EE}" srcOrd="3" destOrd="0" parTransId="{D7CA2397-683F-4D7F-81E0-DE819B2D9427}" sibTransId="{77B33076-82E1-4F83-937D-030290EB68D8}"/>
    <dgm:cxn modelId="{81DA078E-852F-422A-867A-380F253B61A2}" type="presOf" srcId="{914AF4EE-DE08-46EE-931F-3CBEB6730DD8}" destId="{2243CB75-E103-4665-8CCB-26F2533808D2}" srcOrd="0" destOrd="0" presId="urn:microsoft.com/office/officeart/2005/8/layout/list1"/>
    <dgm:cxn modelId="{0B5C728F-24F9-4062-B89B-6EEC5166A322}" type="presOf" srcId="{B41EA201-28D7-4A98-9133-E85A516F4DEF}" destId="{0CC09314-D69C-4050-9650-B80B1F4378BC}" srcOrd="0" destOrd="0" presId="urn:microsoft.com/office/officeart/2005/8/layout/list1"/>
    <dgm:cxn modelId="{66B9C091-D78C-46A4-B0FB-F96EF97B6C45}" srcId="{914AF4EE-DE08-46EE-931F-3CBEB6730DD8}" destId="{B41EA201-28D7-4A98-9133-E85A516F4DEF}" srcOrd="2" destOrd="0" parTransId="{CB279039-FCD7-494A-A3F9-28AD04E12A8D}" sibTransId="{4479D706-CE52-458A-B88D-1F099DE034BA}"/>
    <dgm:cxn modelId="{4FB9DE9A-0F9C-4732-B9DD-548D18E3EA46}" type="presOf" srcId="{B41EA201-28D7-4A98-9133-E85A516F4DEF}" destId="{A464D6AD-7F21-41E3-8CFF-2B930D89D914}" srcOrd="1" destOrd="0" presId="urn:microsoft.com/office/officeart/2005/8/layout/list1"/>
    <dgm:cxn modelId="{D15332A9-3E93-45A2-AADD-0B639AFB7EE9}" type="presOf" srcId="{66205B4B-12FB-4470-B57D-4595E253A8EE}" destId="{73346505-F86F-4691-9111-5FBB8C4A65FA}" srcOrd="1" destOrd="0" presId="urn:microsoft.com/office/officeart/2005/8/layout/list1"/>
    <dgm:cxn modelId="{3005FDD4-AD66-44A5-8303-7319AE3EF0B1}" srcId="{914AF4EE-DE08-46EE-931F-3CBEB6730DD8}" destId="{68F0B617-8724-4ADA-830B-0EA7B7EF82E3}" srcOrd="1" destOrd="0" parTransId="{4D96E4F4-4420-4775-8AB6-38DCE9DF0FD7}" sibTransId="{93265E65-DBAC-4EA4-B4D0-CC370AF82D8F}"/>
    <dgm:cxn modelId="{193EACE3-EEC4-45B3-B426-B5CAB0F845FA}" type="presOf" srcId="{07B97640-E053-4598-B228-61814E626081}" destId="{9E987E10-8349-4916-91DA-70AC969A53A1}" srcOrd="0" destOrd="0" presId="urn:microsoft.com/office/officeart/2005/8/layout/list1"/>
    <dgm:cxn modelId="{503B6706-C540-4A7C-A34A-5289E245D388}" type="presParOf" srcId="{2243CB75-E103-4665-8CCB-26F2533808D2}" destId="{F8828A1F-D091-40C5-B70B-BD18222FE361}" srcOrd="0" destOrd="0" presId="urn:microsoft.com/office/officeart/2005/8/layout/list1"/>
    <dgm:cxn modelId="{4615DB7F-B6E1-48D4-A63F-D73B6BFB20D8}" type="presParOf" srcId="{F8828A1F-D091-40C5-B70B-BD18222FE361}" destId="{9E987E10-8349-4916-91DA-70AC969A53A1}" srcOrd="0" destOrd="0" presId="urn:microsoft.com/office/officeart/2005/8/layout/list1"/>
    <dgm:cxn modelId="{36820763-8F8F-4765-AFA5-5D1BEA0C675D}" type="presParOf" srcId="{F8828A1F-D091-40C5-B70B-BD18222FE361}" destId="{4CEC77F3-0935-40D7-9795-5B121DA6A309}" srcOrd="1" destOrd="0" presId="urn:microsoft.com/office/officeart/2005/8/layout/list1"/>
    <dgm:cxn modelId="{EAFC269A-DF5C-4C42-838A-E00AFAB7414F}" type="presParOf" srcId="{2243CB75-E103-4665-8CCB-26F2533808D2}" destId="{88C5EA33-EA95-4BD1-B67A-6F8CC8633475}" srcOrd="1" destOrd="0" presId="urn:microsoft.com/office/officeart/2005/8/layout/list1"/>
    <dgm:cxn modelId="{51374902-3855-462F-8F0F-AF44BAB96962}" type="presParOf" srcId="{2243CB75-E103-4665-8CCB-26F2533808D2}" destId="{61FB2972-03E1-4866-BDCA-CDFDB601EF30}" srcOrd="2" destOrd="0" presId="urn:microsoft.com/office/officeart/2005/8/layout/list1"/>
    <dgm:cxn modelId="{3777B92D-EAB8-4B7D-AB20-AF19A2E8A045}" type="presParOf" srcId="{2243CB75-E103-4665-8CCB-26F2533808D2}" destId="{9D3E92FD-94A1-4409-A996-C0030DA7C656}" srcOrd="3" destOrd="0" presId="urn:microsoft.com/office/officeart/2005/8/layout/list1"/>
    <dgm:cxn modelId="{B35BBAC7-B56E-401C-912D-FCB5EB44C5AB}" type="presParOf" srcId="{2243CB75-E103-4665-8CCB-26F2533808D2}" destId="{8FDD2D9F-43B0-4111-ACC6-6F3DB3FE205A}" srcOrd="4" destOrd="0" presId="urn:microsoft.com/office/officeart/2005/8/layout/list1"/>
    <dgm:cxn modelId="{E26AA218-4B29-42E3-B2D5-15B04D32AC4A}" type="presParOf" srcId="{8FDD2D9F-43B0-4111-ACC6-6F3DB3FE205A}" destId="{39A302C0-E6DA-45B4-99EF-657C1EED8F29}" srcOrd="0" destOrd="0" presId="urn:microsoft.com/office/officeart/2005/8/layout/list1"/>
    <dgm:cxn modelId="{3D20E03A-29F9-4B52-892F-A71AE6F54A33}" type="presParOf" srcId="{8FDD2D9F-43B0-4111-ACC6-6F3DB3FE205A}" destId="{94525B24-A349-47BB-99FD-83DD7716088C}" srcOrd="1" destOrd="0" presId="urn:microsoft.com/office/officeart/2005/8/layout/list1"/>
    <dgm:cxn modelId="{12F0C70E-D5D6-4ADC-B59B-F083EB73B4EB}" type="presParOf" srcId="{2243CB75-E103-4665-8CCB-26F2533808D2}" destId="{FA40425C-3C56-451A-A994-453C02097344}" srcOrd="5" destOrd="0" presId="urn:microsoft.com/office/officeart/2005/8/layout/list1"/>
    <dgm:cxn modelId="{54C41C6D-6A3F-4355-856F-9F1330F195C4}" type="presParOf" srcId="{2243CB75-E103-4665-8CCB-26F2533808D2}" destId="{DBAC1FAC-04A7-4807-A7CD-136356463273}" srcOrd="6" destOrd="0" presId="urn:microsoft.com/office/officeart/2005/8/layout/list1"/>
    <dgm:cxn modelId="{9A99BB53-F1BE-496F-8C28-E3A79BECF7AA}" type="presParOf" srcId="{2243CB75-E103-4665-8CCB-26F2533808D2}" destId="{FE9A95A1-D1C6-4DD9-BCD5-218F16B9764E}" srcOrd="7" destOrd="0" presId="urn:microsoft.com/office/officeart/2005/8/layout/list1"/>
    <dgm:cxn modelId="{0EA538C4-DB62-4EE5-8FF4-C76CADE51034}" type="presParOf" srcId="{2243CB75-E103-4665-8CCB-26F2533808D2}" destId="{19F06CA8-2F44-42E9-828D-42FEA3815A97}" srcOrd="8" destOrd="0" presId="urn:microsoft.com/office/officeart/2005/8/layout/list1"/>
    <dgm:cxn modelId="{F8C052E1-E0F4-4C96-AE4B-AFE5D7670B84}" type="presParOf" srcId="{19F06CA8-2F44-42E9-828D-42FEA3815A97}" destId="{0CC09314-D69C-4050-9650-B80B1F4378BC}" srcOrd="0" destOrd="0" presId="urn:microsoft.com/office/officeart/2005/8/layout/list1"/>
    <dgm:cxn modelId="{C98E36CC-3ACB-47A8-A565-E7259486D8A4}" type="presParOf" srcId="{19F06CA8-2F44-42E9-828D-42FEA3815A97}" destId="{A464D6AD-7F21-41E3-8CFF-2B930D89D914}" srcOrd="1" destOrd="0" presId="urn:microsoft.com/office/officeart/2005/8/layout/list1"/>
    <dgm:cxn modelId="{8B69296E-A769-4EDC-9438-A6FB1C9AA889}" type="presParOf" srcId="{2243CB75-E103-4665-8CCB-26F2533808D2}" destId="{F7E4E41A-FC6E-4102-BDB0-4AFDF6967854}" srcOrd="9" destOrd="0" presId="urn:microsoft.com/office/officeart/2005/8/layout/list1"/>
    <dgm:cxn modelId="{5E862D51-195F-4EDC-AD27-E5E28D5EB1CE}" type="presParOf" srcId="{2243CB75-E103-4665-8CCB-26F2533808D2}" destId="{75AB3ED9-AC93-430A-9EA5-E6CD631DADC9}" srcOrd="10" destOrd="0" presId="urn:microsoft.com/office/officeart/2005/8/layout/list1"/>
    <dgm:cxn modelId="{E579D126-C5A6-4F40-9806-3BBEEAA1DF95}" type="presParOf" srcId="{2243CB75-E103-4665-8CCB-26F2533808D2}" destId="{4453B2C2-03E9-4E61-8F74-3E83E97852E6}" srcOrd="11" destOrd="0" presId="urn:microsoft.com/office/officeart/2005/8/layout/list1"/>
    <dgm:cxn modelId="{1A008952-210B-412C-834A-6604F18ECB80}" type="presParOf" srcId="{2243CB75-E103-4665-8CCB-26F2533808D2}" destId="{DB287915-C095-496E-B048-FD83F88EC8E2}" srcOrd="12" destOrd="0" presId="urn:microsoft.com/office/officeart/2005/8/layout/list1"/>
    <dgm:cxn modelId="{9A2AFB6C-8E96-47F5-A9A1-28C8D8319CD7}" type="presParOf" srcId="{DB287915-C095-496E-B048-FD83F88EC8E2}" destId="{B425745E-AE22-4F96-A996-6D35BC615CDA}" srcOrd="0" destOrd="0" presId="urn:microsoft.com/office/officeart/2005/8/layout/list1"/>
    <dgm:cxn modelId="{1DCCF44C-BE65-47E8-A6E7-36FF7344C2FC}" type="presParOf" srcId="{DB287915-C095-496E-B048-FD83F88EC8E2}" destId="{73346505-F86F-4691-9111-5FBB8C4A65FA}" srcOrd="1" destOrd="0" presId="urn:microsoft.com/office/officeart/2005/8/layout/list1"/>
    <dgm:cxn modelId="{C47721C3-C07A-4A30-B1C2-84566A1374C4}" type="presParOf" srcId="{2243CB75-E103-4665-8CCB-26F2533808D2}" destId="{2F168182-DFE9-47EC-A2E5-0105C4008D87}" srcOrd="13" destOrd="0" presId="urn:microsoft.com/office/officeart/2005/8/layout/list1"/>
    <dgm:cxn modelId="{A8D3827C-FCF3-4885-AC50-09CC7DD50D5A}" type="presParOf" srcId="{2243CB75-E103-4665-8CCB-26F2533808D2}" destId="{ADB1ABFC-1059-4124-B792-FAF2754A4CE9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234D13D-B0F2-4FFA-B827-728A3D49C27D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E053300-419A-4AF6-BDDC-18663BB36429}">
      <dgm:prSet custT="1"/>
      <dgm:spPr/>
      <dgm:t>
        <a:bodyPr/>
        <a:lstStyle/>
        <a:p>
          <a:r>
            <a:rPr lang="en-US" sz="3600" dirty="0">
              <a:latin typeface="Times New Roman" panose="02020603050405020304" pitchFamily="18" charset="0"/>
              <a:cs typeface="Times New Roman" panose="02020603050405020304" pitchFamily="18" charset="0"/>
            </a:rPr>
            <a:t>B2C Business Model</a:t>
          </a:r>
          <a:endParaRPr lang="en-IN" sz="3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3431A3F-4BE9-4B80-ADAB-D7EDD5C5311A}" type="parTrans" cxnId="{B6C0EF65-4E35-4EEC-B420-1496B3A57073}">
      <dgm:prSet/>
      <dgm:spPr/>
      <dgm:t>
        <a:bodyPr/>
        <a:lstStyle/>
        <a:p>
          <a:endParaRPr lang="en-IN"/>
        </a:p>
      </dgm:t>
    </dgm:pt>
    <dgm:pt modelId="{3FD6BF65-E638-4567-82BF-B58BDB4B4A21}" type="sibTrans" cxnId="{B6C0EF65-4E35-4EEC-B420-1496B3A57073}">
      <dgm:prSet/>
      <dgm:spPr/>
      <dgm:t>
        <a:bodyPr/>
        <a:lstStyle/>
        <a:p>
          <a:endParaRPr lang="en-IN"/>
        </a:p>
      </dgm:t>
    </dgm:pt>
    <dgm:pt modelId="{4CA5D3F7-10A9-4881-8226-230595647136}">
      <dgm:prSet/>
      <dgm:spPr/>
      <dgm:t>
        <a:bodyPr/>
        <a:lstStyle/>
        <a:p>
          <a:r>
            <a:rPr lang="en-IN" dirty="0"/>
            <a:t>Omni Strategy</a:t>
          </a:r>
        </a:p>
      </dgm:t>
    </dgm:pt>
    <dgm:pt modelId="{6B6E1682-2C83-4E32-A2F9-366ADE314A93}" type="parTrans" cxnId="{059E6721-EF5E-4807-9483-3D47799DC7D3}">
      <dgm:prSet/>
      <dgm:spPr/>
      <dgm:t>
        <a:bodyPr/>
        <a:lstStyle/>
        <a:p>
          <a:endParaRPr lang="en-IN"/>
        </a:p>
      </dgm:t>
    </dgm:pt>
    <dgm:pt modelId="{C7C97A4B-E3B4-40E3-9469-F4D915EECAD8}" type="sibTrans" cxnId="{059E6721-EF5E-4807-9483-3D47799DC7D3}">
      <dgm:prSet/>
      <dgm:spPr/>
      <dgm:t>
        <a:bodyPr/>
        <a:lstStyle/>
        <a:p>
          <a:endParaRPr lang="en-IN"/>
        </a:p>
      </dgm:t>
    </dgm:pt>
    <dgm:pt modelId="{310A0FC2-33CB-4C07-8630-B71F54D0C921}">
      <dgm:prSet/>
      <dgm:spPr/>
      <dgm:t>
        <a:bodyPr/>
        <a:lstStyle/>
        <a:p>
          <a:r>
            <a:rPr lang="en-IN" dirty="0"/>
            <a:t>Eliminating intermediaries by controlling the supply chain.</a:t>
          </a:r>
        </a:p>
      </dgm:t>
    </dgm:pt>
    <dgm:pt modelId="{1FAF4AFE-8D26-4AEE-B97C-938BAC04F556}" type="parTrans" cxnId="{96AD47CF-5DAE-466F-B6EC-DD757586B775}">
      <dgm:prSet/>
      <dgm:spPr/>
      <dgm:t>
        <a:bodyPr/>
        <a:lstStyle/>
        <a:p>
          <a:endParaRPr lang="en-IN"/>
        </a:p>
      </dgm:t>
    </dgm:pt>
    <dgm:pt modelId="{833F1AA2-81A9-4AA5-8342-339EE3181A64}" type="sibTrans" cxnId="{96AD47CF-5DAE-466F-B6EC-DD757586B775}">
      <dgm:prSet/>
      <dgm:spPr/>
      <dgm:t>
        <a:bodyPr/>
        <a:lstStyle/>
        <a:p>
          <a:endParaRPr lang="en-IN"/>
        </a:p>
      </dgm:t>
    </dgm:pt>
    <dgm:pt modelId="{480839F6-9960-47FC-8E29-601CE14CCFCD}">
      <dgm:prSet/>
      <dgm:spPr/>
      <dgm:t>
        <a:bodyPr/>
        <a:lstStyle/>
        <a:p>
          <a:r>
            <a:rPr lang="en-IN" dirty="0"/>
            <a:t>Spreading its reach across online and offline stores</a:t>
          </a:r>
        </a:p>
      </dgm:t>
    </dgm:pt>
    <dgm:pt modelId="{A2BD9F17-28E7-4E74-939A-FA4AD8048BF2}" type="parTrans" cxnId="{0EFE49FE-4FE0-408B-AC5D-0071F7FD3E52}">
      <dgm:prSet/>
      <dgm:spPr/>
      <dgm:t>
        <a:bodyPr/>
        <a:lstStyle/>
        <a:p>
          <a:endParaRPr lang="en-IN"/>
        </a:p>
      </dgm:t>
    </dgm:pt>
    <dgm:pt modelId="{299173EF-E11D-43C0-853F-86590A1056DE}" type="sibTrans" cxnId="{0EFE49FE-4FE0-408B-AC5D-0071F7FD3E52}">
      <dgm:prSet/>
      <dgm:spPr/>
      <dgm:t>
        <a:bodyPr/>
        <a:lstStyle/>
        <a:p>
          <a:endParaRPr lang="en-IN"/>
        </a:p>
      </dgm:t>
    </dgm:pt>
    <dgm:pt modelId="{F5160B21-714F-4049-AEB2-F2EDFB069240}">
      <dgm:prSet/>
      <dgm:spPr/>
      <dgm:t>
        <a:bodyPr/>
        <a:lstStyle/>
        <a:p>
          <a:r>
            <a:rPr lang="en-IN" dirty="0"/>
            <a:t>Target segment </a:t>
          </a:r>
        </a:p>
      </dgm:t>
    </dgm:pt>
    <dgm:pt modelId="{FD204102-3B09-456A-8B62-600176F89EE9}" type="parTrans" cxnId="{17DEBAE2-81C3-4FDE-A8C5-C5AC302342CD}">
      <dgm:prSet/>
      <dgm:spPr/>
      <dgm:t>
        <a:bodyPr/>
        <a:lstStyle/>
        <a:p>
          <a:endParaRPr lang="en-IN"/>
        </a:p>
      </dgm:t>
    </dgm:pt>
    <dgm:pt modelId="{134B09EE-86ED-47F9-91BD-FFB3519A4AF2}" type="sibTrans" cxnId="{17DEBAE2-81C3-4FDE-A8C5-C5AC302342CD}">
      <dgm:prSet/>
      <dgm:spPr/>
      <dgm:t>
        <a:bodyPr/>
        <a:lstStyle/>
        <a:p>
          <a:endParaRPr lang="en-IN"/>
        </a:p>
      </dgm:t>
    </dgm:pt>
    <dgm:pt modelId="{3B8C270E-D29C-4EE1-A5D3-A339E17DE766}">
      <dgm:prSet/>
      <dgm:spPr/>
      <dgm:t>
        <a:bodyPr/>
        <a:lstStyle/>
        <a:p>
          <a:r>
            <a:rPr lang="en-US" dirty="0" err="1"/>
            <a:t>Mellenials</a:t>
          </a:r>
          <a:r>
            <a:rPr lang="en-US" dirty="0"/>
            <a:t> who </a:t>
          </a:r>
          <a:r>
            <a:rPr lang="en-IN" dirty="0"/>
            <a:t>want to appear fashionable in their social circles.</a:t>
          </a:r>
        </a:p>
      </dgm:t>
    </dgm:pt>
    <dgm:pt modelId="{1F38002D-955D-4E41-BBED-03DA735D3410}" type="parTrans" cxnId="{961A0B5C-E4F4-430C-8127-5536DD6499F5}">
      <dgm:prSet/>
      <dgm:spPr/>
      <dgm:t>
        <a:bodyPr/>
        <a:lstStyle/>
        <a:p>
          <a:endParaRPr lang="en-IN"/>
        </a:p>
      </dgm:t>
    </dgm:pt>
    <dgm:pt modelId="{6E7DD6CC-8A94-4BE3-A997-03EA84347208}" type="sibTrans" cxnId="{961A0B5C-E4F4-430C-8127-5536DD6499F5}">
      <dgm:prSet/>
      <dgm:spPr/>
      <dgm:t>
        <a:bodyPr/>
        <a:lstStyle/>
        <a:p>
          <a:endParaRPr lang="en-IN"/>
        </a:p>
      </dgm:t>
    </dgm:pt>
    <dgm:pt modelId="{2CB1CDA2-1EE4-4772-9EC5-4114D89C62A6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endParaRPr lang="en-IN" dirty="0">
            <a:solidFill>
              <a:schemeClr val="tx1"/>
            </a:solidFill>
          </a:endParaRPr>
        </a:p>
      </dgm:t>
    </dgm:pt>
    <dgm:pt modelId="{CC32EF9F-30F5-4A74-8287-ABF998983B87}" type="parTrans" cxnId="{452C38CF-E79E-4C0D-899B-51A1E119068D}">
      <dgm:prSet/>
      <dgm:spPr/>
      <dgm:t>
        <a:bodyPr/>
        <a:lstStyle/>
        <a:p>
          <a:endParaRPr lang="en-IN"/>
        </a:p>
      </dgm:t>
    </dgm:pt>
    <dgm:pt modelId="{F9FBFC18-65D2-4B64-AB56-E1BC054B0FEE}" type="sibTrans" cxnId="{452C38CF-E79E-4C0D-899B-51A1E119068D}">
      <dgm:prSet/>
      <dgm:spPr/>
      <dgm:t>
        <a:bodyPr/>
        <a:lstStyle/>
        <a:p>
          <a:endParaRPr lang="en-IN"/>
        </a:p>
      </dgm:t>
    </dgm:pt>
    <dgm:pt modelId="{44604DC8-5140-4E59-AA96-315F5D31A20A}" type="pres">
      <dgm:prSet presAssocID="{E234D13D-B0F2-4FFA-B827-728A3D49C27D}" presName="Name0" presStyleCnt="0">
        <dgm:presLayoutVars>
          <dgm:dir/>
          <dgm:animLvl val="lvl"/>
          <dgm:resizeHandles/>
        </dgm:presLayoutVars>
      </dgm:prSet>
      <dgm:spPr/>
    </dgm:pt>
    <dgm:pt modelId="{10E3055D-28BB-412B-BE1C-CA04B5892174}" type="pres">
      <dgm:prSet presAssocID="{DE053300-419A-4AF6-BDDC-18663BB36429}" presName="linNode" presStyleCnt="0"/>
      <dgm:spPr/>
    </dgm:pt>
    <dgm:pt modelId="{0C476989-FDEE-4F44-B8F4-2F662724B2E1}" type="pres">
      <dgm:prSet presAssocID="{DE053300-419A-4AF6-BDDC-18663BB36429}" presName="parentShp" presStyleLbl="node1" presStyleIdx="0" presStyleCnt="3">
        <dgm:presLayoutVars>
          <dgm:bulletEnabled val="1"/>
        </dgm:presLayoutVars>
      </dgm:prSet>
      <dgm:spPr/>
    </dgm:pt>
    <dgm:pt modelId="{00BAEFAF-F3B5-46D4-BCA6-6C01E4CBCD4F}" type="pres">
      <dgm:prSet presAssocID="{DE053300-419A-4AF6-BDDC-18663BB36429}" presName="childShp" presStyleLbl="bgAccFollowNode1" presStyleIdx="0" presStyleCnt="3">
        <dgm:presLayoutVars>
          <dgm:bulletEnabled val="1"/>
        </dgm:presLayoutVars>
      </dgm:prSet>
      <dgm:spPr/>
    </dgm:pt>
    <dgm:pt modelId="{765DDA1F-8D62-48FE-8936-BB061BCE8833}" type="pres">
      <dgm:prSet presAssocID="{3FD6BF65-E638-4567-82BF-B58BDB4B4A21}" presName="spacing" presStyleCnt="0"/>
      <dgm:spPr/>
    </dgm:pt>
    <dgm:pt modelId="{C335A77D-5745-4C56-8F44-FB60ECDF9BB9}" type="pres">
      <dgm:prSet presAssocID="{4CA5D3F7-10A9-4881-8226-230595647136}" presName="linNode" presStyleCnt="0"/>
      <dgm:spPr/>
    </dgm:pt>
    <dgm:pt modelId="{C82A27F9-DD5A-48CC-B285-058FF95D2171}" type="pres">
      <dgm:prSet presAssocID="{4CA5D3F7-10A9-4881-8226-230595647136}" presName="parentShp" presStyleLbl="node1" presStyleIdx="1" presStyleCnt="3">
        <dgm:presLayoutVars>
          <dgm:bulletEnabled val="1"/>
        </dgm:presLayoutVars>
      </dgm:prSet>
      <dgm:spPr/>
    </dgm:pt>
    <dgm:pt modelId="{EB43566F-6816-4CFB-9305-82F783F9A671}" type="pres">
      <dgm:prSet presAssocID="{4CA5D3F7-10A9-4881-8226-230595647136}" presName="childShp" presStyleLbl="bgAccFollowNode1" presStyleIdx="1" presStyleCnt="3">
        <dgm:presLayoutVars>
          <dgm:bulletEnabled val="1"/>
        </dgm:presLayoutVars>
      </dgm:prSet>
      <dgm:spPr/>
    </dgm:pt>
    <dgm:pt modelId="{D77394E3-B7B1-4659-8131-235265643098}" type="pres">
      <dgm:prSet presAssocID="{C7C97A4B-E3B4-40E3-9469-F4D915EECAD8}" presName="spacing" presStyleCnt="0"/>
      <dgm:spPr/>
    </dgm:pt>
    <dgm:pt modelId="{9AE0CF36-5B87-4EE6-92D1-EFF185DAD0B2}" type="pres">
      <dgm:prSet presAssocID="{F5160B21-714F-4049-AEB2-F2EDFB069240}" presName="linNode" presStyleCnt="0"/>
      <dgm:spPr/>
    </dgm:pt>
    <dgm:pt modelId="{4C3240AD-07FB-4CA1-9831-7B67DD48FEEE}" type="pres">
      <dgm:prSet presAssocID="{F5160B21-714F-4049-AEB2-F2EDFB069240}" presName="parentShp" presStyleLbl="node1" presStyleIdx="2" presStyleCnt="3">
        <dgm:presLayoutVars>
          <dgm:bulletEnabled val="1"/>
        </dgm:presLayoutVars>
      </dgm:prSet>
      <dgm:spPr/>
    </dgm:pt>
    <dgm:pt modelId="{DB6F6AA7-3E9C-4CFB-81E9-26BBE1637877}" type="pres">
      <dgm:prSet presAssocID="{F5160B21-714F-4049-AEB2-F2EDFB069240}" presName="childShp" presStyleLbl="bgAccFollowNode1" presStyleIdx="2" presStyleCnt="3">
        <dgm:presLayoutVars>
          <dgm:bulletEnabled val="1"/>
        </dgm:presLayoutVars>
      </dgm:prSet>
      <dgm:spPr/>
    </dgm:pt>
  </dgm:ptLst>
  <dgm:cxnLst>
    <dgm:cxn modelId="{0A96C20B-3F70-4E49-BC6B-AB639C5B964F}" type="presOf" srcId="{E234D13D-B0F2-4FFA-B827-728A3D49C27D}" destId="{44604DC8-5140-4E59-AA96-315F5D31A20A}" srcOrd="0" destOrd="0" presId="urn:microsoft.com/office/officeart/2005/8/layout/vList6"/>
    <dgm:cxn modelId="{7535890F-8B50-40C8-BF0C-83695A41D34D}" type="presOf" srcId="{2CB1CDA2-1EE4-4772-9EC5-4114D89C62A6}" destId="{00BAEFAF-F3B5-46D4-BCA6-6C01E4CBCD4F}" srcOrd="0" destOrd="0" presId="urn:microsoft.com/office/officeart/2005/8/layout/vList6"/>
    <dgm:cxn modelId="{059E6721-EF5E-4807-9483-3D47799DC7D3}" srcId="{E234D13D-B0F2-4FFA-B827-728A3D49C27D}" destId="{4CA5D3F7-10A9-4881-8226-230595647136}" srcOrd="1" destOrd="0" parTransId="{6B6E1682-2C83-4E32-A2F9-366ADE314A93}" sibTransId="{C7C97A4B-E3B4-40E3-9469-F4D915EECAD8}"/>
    <dgm:cxn modelId="{F6761A32-E8AB-4AA3-A6EA-C99551680092}" type="presOf" srcId="{4CA5D3F7-10A9-4881-8226-230595647136}" destId="{C82A27F9-DD5A-48CC-B285-058FF95D2171}" srcOrd="0" destOrd="0" presId="urn:microsoft.com/office/officeart/2005/8/layout/vList6"/>
    <dgm:cxn modelId="{961A0B5C-E4F4-430C-8127-5536DD6499F5}" srcId="{F5160B21-714F-4049-AEB2-F2EDFB069240}" destId="{3B8C270E-D29C-4EE1-A5D3-A339E17DE766}" srcOrd="0" destOrd="0" parTransId="{1F38002D-955D-4E41-BBED-03DA735D3410}" sibTransId="{6E7DD6CC-8A94-4BE3-A997-03EA84347208}"/>
    <dgm:cxn modelId="{743FDC62-0F2C-483F-84F9-7FA961769D3A}" type="presOf" srcId="{3B8C270E-D29C-4EE1-A5D3-A339E17DE766}" destId="{DB6F6AA7-3E9C-4CFB-81E9-26BBE1637877}" srcOrd="0" destOrd="0" presId="urn:microsoft.com/office/officeart/2005/8/layout/vList6"/>
    <dgm:cxn modelId="{67795264-23D7-4535-AC23-768F668399FE}" type="presOf" srcId="{F5160B21-714F-4049-AEB2-F2EDFB069240}" destId="{4C3240AD-07FB-4CA1-9831-7B67DD48FEEE}" srcOrd="0" destOrd="0" presId="urn:microsoft.com/office/officeart/2005/8/layout/vList6"/>
    <dgm:cxn modelId="{B6C0EF65-4E35-4EEC-B420-1496B3A57073}" srcId="{E234D13D-B0F2-4FFA-B827-728A3D49C27D}" destId="{DE053300-419A-4AF6-BDDC-18663BB36429}" srcOrd="0" destOrd="0" parTransId="{A3431A3F-4BE9-4B80-ADAB-D7EDD5C5311A}" sibTransId="{3FD6BF65-E638-4567-82BF-B58BDB4B4A21}"/>
    <dgm:cxn modelId="{EE7D4251-C454-462B-9276-AD0BF08BB715}" type="presOf" srcId="{DE053300-419A-4AF6-BDDC-18663BB36429}" destId="{0C476989-FDEE-4F44-B8F4-2F662724B2E1}" srcOrd="0" destOrd="0" presId="urn:microsoft.com/office/officeart/2005/8/layout/vList6"/>
    <dgm:cxn modelId="{452C38CF-E79E-4C0D-899B-51A1E119068D}" srcId="{DE053300-419A-4AF6-BDDC-18663BB36429}" destId="{2CB1CDA2-1EE4-4772-9EC5-4114D89C62A6}" srcOrd="0" destOrd="0" parTransId="{CC32EF9F-30F5-4A74-8287-ABF998983B87}" sibTransId="{F9FBFC18-65D2-4B64-AB56-E1BC054B0FEE}"/>
    <dgm:cxn modelId="{96AD47CF-5DAE-466F-B6EC-DD757586B775}" srcId="{DE053300-419A-4AF6-BDDC-18663BB36429}" destId="{310A0FC2-33CB-4C07-8630-B71F54D0C921}" srcOrd="1" destOrd="0" parTransId="{1FAF4AFE-8D26-4AEE-B97C-938BAC04F556}" sibTransId="{833F1AA2-81A9-4AA5-8342-339EE3181A64}"/>
    <dgm:cxn modelId="{17DEBAE2-81C3-4FDE-A8C5-C5AC302342CD}" srcId="{E234D13D-B0F2-4FFA-B827-728A3D49C27D}" destId="{F5160B21-714F-4049-AEB2-F2EDFB069240}" srcOrd="2" destOrd="0" parTransId="{FD204102-3B09-456A-8B62-600176F89EE9}" sibTransId="{134B09EE-86ED-47F9-91BD-FFB3519A4AF2}"/>
    <dgm:cxn modelId="{5D14BFEB-30E1-4F0C-989E-272209A85BF1}" type="presOf" srcId="{480839F6-9960-47FC-8E29-601CE14CCFCD}" destId="{EB43566F-6816-4CFB-9305-82F783F9A671}" srcOrd="0" destOrd="0" presId="urn:microsoft.com/office/officeart/2005/8/layout/vList6"/>
    <dgm:cxn modelId="{208435F6-168D-4612-A66C-33F0F62F7736}" type="presOf" srcId="{310A0FC2-33CB-4C07-8630-B71F54D0C921}" destId="{00BAEFAF-F3B5-46D4-BCA6-6C01E4CBCD4F}" srcOrd="0" destOrd="1" presId="urn:microsoft.com/office/officeart/2005/8/layout/vList6"/>
    <dgm:cxn modelId="{0EFE49FE-4FE0-408B-AC5D-0071F7FD3E52}" srcId="{4CA5D3F7-10A9-4881-8226-230595647136}" destId="{480839F6-9960-47FC-8E29-601CE14CCFCD}" srcOrd="0" destOrd="0" parTransId="{A2BD9F17-28E7-4E74-939A-FA4AD8048BF2}" sibTransId="{299173EF-E11D-43C0-853F-86590A1056DE}"/>
    <dgm:cxn modelId="{826218FC-8D6F-4A3B-83E7-1E6B247F921B}" type="presParOf" srcId="{44604DC8-5140-4E59-AA96-315F5D31A20A}" destId="{10E3055D-28BB-412B-BE1C-CA04B5892174}" srcOrd="0" destOrd="0" presId="urn:microsoft.com/office/officeart/2005/8/layout/vList6"/>
    <dgm:cxn modelId="{CF889F48-71EB-4E56-8746-D027668E3885}" type="presParOf" srcId="{10E3055D-28BB-412B-BE1C-CA04B5892174}" destId="{0C476989-FDEE-4F44-B8F4-2F662724B2E1}" srcOrd="0" destOrd="0" presId="urn:microsoft.com/office/officeart/2005/8/layout/vList6"/>
    <dgm:cxn modelId="{F70ABA17-1469-4342-981E-BC4E187BABC5}" type="presParOf" srcId="{10E3055D-28BB-412B-BE1C-CA04B5892174}" destId="{00BAEFAF-F3B5-46D4-BCA6-6C01E4CBCD4F}" srcOrd="1" destOrd="0" presId="urn:microsoft.com/office/officeart/2005/8/layout/vList6"/>
    <dgm:cxn modelId="{AF8CA859-3D01-49A9-82EA-7CBD33B36EF4}" type="presParOf" srcId="{44604DC8-5140-4E59-AA96-315F5D31A20A}" destId="{765DDA1F-8D62-48FE-8936-BB061BCE8833}" srcOrd="1" destOrd="0" presId="urn:microsoft.com/office/officeart/2005/8/layout/vList6"/>
    <dgm:cxn modelId="{3AC91D1A-6099-4005-A2BF-1DD66833278D}" type="presParOf" srcId="{44604DC8-5140-4E59-AA96-315F5D31A20A}" destId="{C335A77D-5745-4C56-8F44-FB60ECDF9BB9}" srcOrd="2" destOrd="0" presId="urn:microsoft.com/office/officeart/2005/8/layout/vList6"/>
    <dgm:cxn modelId="{79E11A5D-B613-423A-928E-EBA73AB1E103}" type="presParOf" srcId="{C335A77D-5745-4C56-8F44-FB60ECDF9BB9}" destId="{C82A27F9-DD5A-48CC-B285-058FF95D2171}" srcOrd="0" destOrd="0" presId="urn:microsoft.com/office/officeart/2005/8/layout/vList6"/>
    <dgm:cxn modelId="{946D4862-378C-4A53-83EA-13CFCCF95118}" type="presParOf" srcId="{C335A77D-5745-4C56-8F44-FB60ECDF9BB9}" destId="{EB43566F-6816-4CFB-9305-82F783F9A671}" srcOrd="1" destOrd="0" presId="urn:microsoft.com/office/officeart/2005/8/layout/vList6"/>
    <dgm:cxn modelId="{2CE05EA6-9401-4134-8B25-0DBBC4EA5E03}" type="presParOf" srcId="{44604DC8-5140-4E59-AA96-315F5D31A20A}" destId="{D77394E3-B7B1-4659-8131-235265643098}" srcOrd="3" destOrd="0" presId="urn:microsoft.com/office/officeart/2005/8/layout/vList6"/>
    <dgm:cxn modelId="{3F3A888D-90A5-4970-9D99-9DE8FF6AD55D}" type="presParOf" srcId="{44604DC8-5140-4E59-AA96-315F5D31A20A}" destId="{9AE0CF36-5B87-4EE6-92D1-EFF185DAD0B2}" srcOrd="4" destOrd="0" presId="urn:microsoft.com/office/officeart/2005/8/layout/vList6"/>
    <dgm:cxn modelId="{98D8947A-38BE-4EF5-8DE8-3C8356E0DE6A}" type="presParOf" srcId="{9AE0CF36-5B87-4EE6-92D1-EFF185DAD0B2}" destId="{4C3240AD-07FB-4CA1-9831-7B67DD48FEEE}" srcOrd="0" destOrd="0" presId="urn:microsoft.com/office/officeart/2005/8/layout/vList6"/>
    <dgm:cxn modelId="{6BAE8902-660F-4CC4-8369-AB7FF3549B30}" type="presParOf" srcId="{9AE0CF36-5B87-4EE6-92D1-EFF185DAD0B2}" destId="{DB6F6AA7-3E9C-4CFB-81E9-26BBE1637877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FB2972-03E1-4866-BDCA-CDFDB601EF30}">
      <dsp:nvSpPr>
        <dsp:cNvPr id="0" name=""/>
        <dsp:cNvSpPr/>
      </dsp:nvSpPr>
      <dsp:spPr>
        <a:xfrm>
          <a:off x="0" y="228722"/>
          <a:ext cx="5822302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CEC77F3-0935-40D7-9795-5B121DA6A309}">
      <dsp:nvSpPr>
        <dsp:cNvPr id="0" name=""/>
        <dsp:cNvSpPr/>
      </dsp:nvSpPr>
      <dsp:spPr>
        <a:xfrm>
          <a:off x="291115" y="22082"/>
          <a:ext cx="4075611" cy="4132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4048" tIns="0" rIns="154048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>
              <a:effectLst/>
              <a:latin typeface="Times New Roman" panose="02020603050405020304" pitchFamily="18" charset="0"/>
              <a:ea typeface="Calibri" panose="020F0502020204030204" pitchFamily="34" charset="0"/>
            </a:rPr>
            <a:t>Goggles</a:t>
          </a:r>
          <a:endParaRPr lang="en-IN" sz="1400" kern="1200" dirty="0"/>
        </a:p>
      </dsp:txBody>
      <dsp:txXfrm>
        <a:off x="311290" y="42257"/>
        <a:ext cx="4035261" cy="372930"/>
      </dsp:txXfrm>
    </dsp:sp>
    <dsp:sp modelId="{DBAC1FAC-04A7-4807-A7CD-136356463273}">
      <dsp:nvSpPr>
        <dsp:cNvPr id="0" name=""/>
        <dsp:cNvSpPr/>
      </dsp:nvSpPr>
      <dsp:spPr>
        <a:xfrm>
          <a:off x="0" y="863762"/>
          <a:ext cx="5822302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4525B24-A349-47BB-99FD-83DD7716088C}">
      <dsp:nvSpPr>
        <dsp:cNvPr id="0" name=""/>
        <dsp:cNvSpPr/>
      </dsp:nvSpPr>
      <dsp:spPr>
        <a:xfrm>
          <a:off x="291115" y="657122"/>
          <a:ext cx="4075611" cy="41328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4048" tIns="0" rIns="154048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>
              <a:effectLst/>
              <a:latin typeface="Times New Roman" panose="02020603050405020304" pitchFamily="18" charset="0"/>
              <a:ea typeface="Calibri" panose="020F0502020204030204" pitchFamily="34" charset="0"/>
            </a:rPr>
            <a:t>Power glasses</a:t>
          </a:r>
          <a:endParaRPr lang="en-IN" sz="1400" kern="1200" dirty="0"/>
        </a:p>
      </dsp:txBody>
      <dsp:txXfrm>
        <a:off x="311290" y="677297"/>
        <a:ext cx="4035261" cy="372930"/>
      </dsp:txXfrm>
    </dsp:sp>
    <dsp:sp modelId="{75AB3ED9-AC93-430A-9EA5-E6CD631DADC9}">
      <dsp:nvSpPr>
        <dsp:cNvPr id="0" name=""/>
        <dsp:cNvSpPr/>
      </dsp:nvSpPr>
      <dsp:spPr>
        <a:xfrm>
          <a:off x="0" y="1498802"/>
          <a:ext cx="5822302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464D6AD-7F21-41E3-8CFF-2B930D89D914}">
      <dsp:nvSpPr>
        <dsp:cNvPr id="0" name=""/>
        <dsp:cNvSpPr/>
      </dsp:nvSpPr>
      <dsp:spPr>
        <a:xfrm>
          <a:off x="291115" y="1292162"/>
          <a:ext cx="4075611" cy="41328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4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4048" tIns="0" rIns="154048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>
              <a:effectLst/>
              <a:latin typeface="Times New Roman" panose="02020603050405020304" pitchFamily="18" charset="0"/>
              <a:ea typeface="Calibri" panose="020F0502020204030204" pitchFamily="34" charset="0"/>
            </a:rPr>
            <a:t>BLU glasses</a:t>
          </a:r>
          <a:endParaRPr lang="en-IN" sz="1400" kern="1200" dirty="0"/>
        </a:p>
      </dsp:txBody>
      <dsp:txXfrm>
        <a:off x="311290" y="1312337"/>
        <a:ext cx="4035261" cy="372930"/>
      </dsp:txXfrm>
    </dsp:sp>
    <dsp:sp modelId="{ADB1ABFC-1059-4124-B792-FAF2754A4CE9}">
      <dsp:nvSpPr>
        <dsp:cNvPr id="0" name=""/>
        <dsp:cNvSpPr/>
      </dsp:nvSpPr>
      <dsp:spPr>
        <a:xfrm>
          <a:off x="0" y="2133842"/>
          <a:ext cx="5822302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3346505-F86F-4691-9111-5FBB8C4A65FA}">
      <dsp:nvSpPr>
        <dsp:cNvPr id="0" name=""/>
        <dsp:cNvSpPr/>
      </dsp:nvSpPr>
      <dsp:spPr>
        <a:xfrm>
          <a:off x="291115" y="1927202"/>
          <a:ext cx="4075611" cy="41328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5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4048" tIns="0" rIns="154048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>
              <a:effectLst/>
              <a:latin typeface="Times New Roman" panose="02020603050405020304" pitchFamily="18" charset="0"/>
              <a:ea typeface="Calibri" panose="020F0502020204030204" pitchFamily="34" charset="0"/>
            </a:rPr>
            <a:t>Frames</a:t>
          </a:r>
          <a:endParaRPr lang="en-IN" sz="1400" kern="1200" dirty="0"/>
        </a:p>
      </dsp:txBody>
      <dsp:txXfrm>
        <a:off x="311290" y="1947377"/>
        <a:ext cx="4035261" cy="3729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BAEFAF-F3B5-46D4-BCA6-6C01E4CBCD4F}">
      <dsp:nvSpPr>
        <dsp:cNvPr id="0" name=""/>
        <dsp:cNvSpPr/>
      </dsp:nvSpPr>
      <dsp:spPr>
        <a:xfrm>
          <a:off x="3438667" y="0"/>
          <a:ext cx="5158000" cy="1212741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" tIns="13335" rIns="13335" bIns="13335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endParaRPr lang="en-IN" sz="2100" kern="1200" dirty="0">
            <a:solidFill>
              <a:schemeClr val="tx1"/>
            </a:solidFill>
          </a:endParaRP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100" kern="1200" dirty="0"/>
            <a:t>Eliminating intermediaries by controlling the supply chain.</a:t>
          </a:r>
        </a:p>
      </dsp:txBody>
      <dsp:txXfrm>
        <a:off x="3438667" y="151593"/>
        <a:ext cx="4703222" cy="909555"/>
      </dsp:txXfrm>
    </dsp:sp>
    <dsp:sp modelId="{0C476989-FDEE-4F44-B8F4-2F662724B2E1}">
      <dsp:nvSpPr>
        <dsp:cNvPr id="0" name=""/>
        <dsp:cNvSpPr/>
      </dsp:nvSpPr>
      <dsp:spPr>
        <a:xfrm>
          <a:off x="0" y="0"/>
          <a:ext cx="3438667" cy="121274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B2C Business Model</a:t>
          </a:r>
          <a:endParaRPr lang="en-IN" sz="3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9201" y="59201"/>
        <a:ext cx="3320265" cy="1094339"/>
      </dsp:txXfrm>
    </dsp:sp>
    <dsp:sp modelId="{EB43566F-6816-4CFB-9305-82F783F9A671}">
      <dsp:nvSpPr>
        <dsp:cNvPr id="0" name=""/>
        <dsp:cNvSpPr/>
      </dsp:nvSpPr>
      <dsp:spPr>
        <a:xfrm>
          <a:off x="3438667" y="1334015"/>
          <a:ext cx="5158000" cy="1212741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" tIns="13335" rIns="13335" bIns="13335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100" kern="1200" dirty="0"/>
            <a:t>Spreading its reach across online and offline stores</a:t>
          </a:r>
        </a:p>
      </dsp:txBody>
      <dsp:txXfrm>
        <a:off x="3438667" y="1485608"/>
        <a:ext cx="4703222" cy="909555"/>
      </dsp:txXfrm>
    </dsp:sp>
    <dsp:sp modelId="{C82A27F9-DD5A-48CC-B285-058FF95D2171}">
      <dsp:nvSpPr>
        <dsp:cNvPr id="0" name=""/>
        <dsp:cNvSpPr/>
      </dsp:nvSpPr>
      <dsp:spPr>
        <a:xfrm>
          <a:off x="0" y="1334015"/>
          <a:ext cx="3438667" cy="121274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kern="1200" dirty="0"/>
            <a:t>Omni Strategy</a:t>
          </a:r>
        </a:p>
      </dsp:txBody>
      <dsp:txXfrm>
        <a:off x="59201" y="1393216"/>
        <a:ext cx="3320265" cy="1094339"/>
      </dsp:txXfrm>
    </dsp:sp>
    <dsp:sp modelId="{DB6F6AA7-3E9C-4CFB-81E9-26BBE1637877}">
      <dsp:nvSpPr>
        <dsp:cNvPr id="0" name=""/>
        <dsp:cNvSpPr/>
      </dsp:nvSpPr>
      <dsp:spPr>
        <a:xfrm>
          <a:off x="3438667" y="2668031"/>
          <a:ext cx="5158000" cy="1212741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" tIns="13335" rIns="13335" bIns="13335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 err="1"/>
            <a:t>Mellenials</a:t>
          </a:r>
          <a:r>
            <a:rPr lang="en-US" sz="2100" kern="1200" dirty="0"/>
            <a:t> who </a:t>
          </a:r>
          <a:r>
            <a:rPr lang="en-IN" sz="2100" kern="1200" dirty="0"/>
            <a:t>want to appear fashionable in their social circles.</a:t>
          </a:r>
        </a:p>
      </dsp:txBody>
      <dsp:txXfrm>
        <a:off x="3438667" y="2819624"/>
        <a:ext cx="4703222" cy="909555"/>
      </dsp:txXfrm>
    </dsp:sp>
    <dsp:sp modelId="{4C3240AD-07FB-4CA1-9831-7B67DD48FEEE}">
      <dsp:nvSpPr>
        <dsp:cNvPr id="0" name=""/>
        <dsp:cNvSpPr/>
      </dsp:nvSpPr>
      <dsp:spPr>
        <a:xfrm>
          <a:off x="0" y="2668031"/>
          <a:ext cx="3438667" cy="121274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kern="1200" dirty="0"/>
            <a:t>Target segment </a:t>
          </a:r>
        </a:p>
      </dsp:txBody>
      <dsp:txXfrm>
        <a:off x="59201" y="2727232"/>
        <a:ext cx="3320265" cy="10943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750E1E-AFEC-40B4-92DF-BEAC7D3114A3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B33592-811E-4EB6-B7F6-16A338F646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5488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4" name="Google Shape;12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15788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8990D-9182-4437-B587-A12A5F72F7C9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A8E45-2089-4390-9F92-0E3CD94AA7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8490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8990D-9182-4437-B587-A12A5F72F7C9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A8E45-2089-4390-9F92-0E3CD94AA7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5538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8990D-9182-4437-B587-A12A5F72F7C9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A8E45-2089-4390-9F92-0E3CD94AA750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990009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8990D-9182-4437-B587-A12A5F72F7C9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A8E45-2089-4390-9F92-0E3CD94AA7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58964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8990D-9182-4437-B587-A12A5F72F7C9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A8E45-2089-4390-9F92-0E3CD94AA750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74021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8990D-9182-4437-B587-A12A5F72F7C9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A8E45-2089-4390-9F92-0E3CD94AA7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04319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8990D-9182-4437-B587-A12A5F72F7C9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A8E45-2089-4390-9F92-0E3CD94AA7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34367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8990D-9182-4437-B587-A12A5F72F7C9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A8E45-2089-4390-9F92-0E3CD94AA7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85293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1_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5373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8990D-9182-4437-B587-A12A5F72F7C9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A8E45-2089-4390-9F92-0E3CD94AA7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2627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8990D-9182-4437-B587-A12A5F72F7C9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A8E45-2089-4390-9F92-0E3CD94AA7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2235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8990D-9182-4437-B587-A12A5F72F7C9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A8E45-2089-4390-9F92-0E3CD94AA7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5049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8990D-9182-4437-B587-A12A5F72F7C9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A8E45-2089-4390-9F92-0E3CD94AA7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4538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8990D-9182-4437-B587-A12A5F72F7C9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A8E45-2089-4390-9F92-0E3CD94AA7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6881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8990D-9182-4437-B587-A12A5F72F7C9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A8E45-2089-4390-9F92-0E3CD94AA7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9745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8990D-9182-4437-B587-A12A5F72F7C9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A8E45-2089-4390-9F92-0E3CD94AA7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4227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A8E45-2089-4390-9F92-0E3CD94AA750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8990D-9182-4437-B587-A12A5F72F7C9}" type="datetimeFigureOut">
              <a:rPr lang="en-IN" smtClean="0"/>
              <a:t>23-01-2023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857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8990D-9182-4437-B587-A12A5F72F7C9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1CA8E45-2089-4390-9F92-0E3CD94AA7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2416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"/>
          <p:cNvSpPr txBox="1"/>
          <p:nvPr/>
        </p:nvSpPr>
        <p:spPr>
          <a:xfrm>
            <a:off x="6914512" y="2202202"/>
            <a:ext cx="4805996" cy="1297115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000000"/>
              </a:buClr>
              <a:buSzPts val="6600"/>
            </a:pPr>
            <a:endParaRPr lang="en-US" sz="3700" kern="1200" dirty="0">
              <a:solidFill>
                <a:schemeClr val="tx2"/>
              </a:solidFill>
              <a:latin typeface="+mj-lt"/>
              <a:ea typeface="+mj-ea"/>
              <a:cs typeface="+mj-cs"/>
              <a:sym typeface="Calibri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000000"/>
              </a:buClr>
              <a:buSzPts val="6600"/>
            </a:pPr>
            <a:r>
              <a:rPr lang="en-US" sz="3700" kern="1200" dirty="0">
                <a:solidFill>
                  <a:schemeClr val="tx2"/>
                </a:solidFill>
                <a:latin typeface="+mj-lt"/>
                <a:ea typeface="+mj-ea"/>
                <a:cs typeface="+mj-cs"/>
                <a:sym typeface="Calibri"/>
              </a:rPr>
              <a:t> </a:t>
            </a:r>
            <a:r>
              <a:rPr lang="en-US" sz="37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  <a:sym typeface="Calibri"/>
              </a:rPr>
              <a:t>Ev</a:t>
            </a:r>
            <a:endParaRPr lang="en-US" sz="3700" kern="1200" dirty="0">
              <a:solidFill>
                <a:schemeClr val="tx2"/>
              </a:solidFill>
              <a:latin typeface="+mj-lt"/>
              <a:ea typeface="+mj-ea"/>
              <a:cs typeface="+mj-cs"/>
              <a:sym typeface="Calibri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000000"/>
              </a:buClr>
              <a:buSzPts val="6600"/>
            </a:pPr>
            <a:endParaRPr lang="en-US" sz="3700" kern="1200" dirty="0">
              <a:solidFill>
                <a:schemeClr val="tx2"/>
              </a:solidFill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2" name="Picture Placeholder 5" descr="Icon&#10;&#10;Description automatically generated with low confidence">
            <a:extLst>
              <a:ext uri="{FF2B5EF4-FFF2-40B4-BE49-F238E27FC236}">
                <a16:creationId xmlns:a16="http://schemas.microsoft.com/office/drawing/2014/main" id="{06BA98F8-A98E-2CEB-F17A-11F654860FB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3" r="1263"/>
          <a:stretch>
            <a:fillRect/>
          </a:stretch>
        </p:blipFill>
        <p:spPr>
          <a:xfrm>
            <a:off x="11215396" y="0"/>
            <a:ext cx="976604" cy="64664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75D7311-ED2C-D323-CEB0-45D144CC89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4213" y="1104745"/>
            <a:ext cx="6657094" cy="575325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59CC40D-F2A8-CB25-FB5F-C9EE6D2348C5}"/>
              </a:ext>
            </a:extLst>
          </p:cNvPr>
          <p:cNvSpPr/>
          <p:nvPr/>
        </p:nvSpPr>
        <p:spPr>
          <a:xfrm>
            <a:off x="1605280" y="304800"/>
            <a:ext cx="5151120" cy="189740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5FC5A8-F22E-D235-4963-BD5D37E6F302}"/>
              </a:ext>
            </a:extLst>
          </p:cNvPr>
          <p:cNvSpPr/>
          <p:nvPr/>
        </p:nvSpPr>
        <p:spPr>
          <a:xfrm>
            <a:off x="1583813" y="127588"/>
            <a:ext cx="7977894" cy="195431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4000" b="1" i="1" dirty="0">
                <a:ln w="0"/>
                <a:solidFill>
                  <a:schemeClr val="accent4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Characteristics of a Unicorn -</a:t>
            </a:r>
            <a:endParaRPr lang="en-IN" sz="4000" b="1" dirty="0">
              <a:ln w="0"/>
              <a:solidFill>
                <a:schemeClr val="accent4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4000" b="1" i="1" dirty="0">
                <a:ln w="0"/>
                <a:solidFill>
                  <a:schemeClr val="accent4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guide for aspirants</a:t>
            </a:r>
            <a:endParaRPr lang="en-IN" sz="4000" b="1" dirty="0">
              <a:ln w="0"/>
              <a:solidFill>
                <a:schemeClr val="accent4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5675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6D748-4BF2-0FCA-B5B6-6328053CA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</a:t>
            </a:r>
            <a:endParaRPr lang="en-IN" sz="4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76E23-F4CC-42F8-758B-4E5D969DC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Diversification into Omni strategy – Reachability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Market Penetration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Identifying the need of target market – “Vision for India”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Attractive introductory offers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Innovative services such as “Home eye check-ups”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Wide variety of products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Adopting B2C concept (Saves costs due to elimination of intermediaries)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N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8629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2F7B9-FFA0-61F5-A888-F0F733304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u="sng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4800" b="1" u="sng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EE109-691B-DC73-FF3A-FF172BD1A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257560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Currently, one-third of India's population requires spectacles.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Lenskart is an Indian multinational optical eyewear headquartered in New Delhi, India.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It serves as an ECommerce marketplace for prescription: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D9CC22B-7AF4-8890-B74B-15B9B41A33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73844275"/>
              </p:ext>
            </p:extLst>
          </p:nvPr>
        </p:nvGraphicFramePr>
        <p:xfrm>
          <a:off x="1119674" y="3739675"/>
          <a:ext cx="5822302" cy="2508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8199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79A0F-76C5-4DBA-67B0-7A7EBA4FFE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9389" y="574075"/>
            <a:ext cx="7766936" cy="956145"/>
          </a:xfrm>
        </p:spPr>
        <p:txBody>
          <a:bodyPr/>
          <a:lstStyle/>
          <a:p>
            <a:pPr algn="ctr"/>
            <a:r>
              <a:rPr lang="en-US" sz="4800" b="1" u="sng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FOUNDERS</a:t>
            </a:r>
            <a:endParaRPr lang="en-IN" sz="4800" b="1" u="sng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1A182C-9E19-6E1A-97CC-3D4133C89D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2453952"/>
            <a:ext cx="7766936" cy="4142792"/>
          </a:xfrm>
        </p:spPr>
        <p:txBody>
          <a:bodyPr>
            <a:normAutofit fontScale="92500"/>
          </a:bodyPr>
          <a:lstStyle/>
          <a:p>
            <a:pPr algn="ctr"/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Peyush Bansal, Sumeet Kapahi, and Amit Chaudhary founded Lenskart.</a:t>
            </a:r>
          </a:p>
          <a:p>
            <a:pPr algn="ctr"/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marL="285750" indent="-285750" algn="l">
              <a:buClrTx/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The CEO and founder of Lenskart's parent company, Valyoo Technologies, is Peyush Bansal.</a:t>
            </a:r>
          </a:p>
          <a:p>
            <a:pPr marL="285750" indent="-285750" algn="l">
              <a:buClrTx/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Another Lenskart co-founder, Sumeet Kapahi, works for Valyoo Technologies Pvt. Ltd. as the vice president of supply.</a:t>
            </a:r>
          </a:p>
          <a:p>
            <a:pPr marL="285750" indent="-285750" algn="l">
              <a:buClrTx/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Amit Chaudhary, a former bodybuilder who won a national gold medal, is another co-founder of Lenskart.</a:t>
            </a:r>
          </a:p>
          <a:p>
            <a:pPr algn="l"/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l"/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Lenskart's mission statement says, "</a:t>
            </a:r>
            <a:r>
              <a:rPr lang="en-IN" sz="20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Our mission is to give India a vision</a:t>
            </a: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," as the world's fastest-growing eyewear company and largest presence online.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080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AE14F-A86D-8FD5-3688-2848686B9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AND LOGO</a:t>
            </a:r>
            <a:endParaRPr lang="en-IN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542F0-FA43-5D63-BC9B-6106293B1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Lenskart logo was created by editing the three most widely recognized frame shapes –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IN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square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IN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circle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IN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triangle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into slightly more abstract forms. </a:t>
            </a:r>
          </a:p>
          <a:p>
            <a:r>
              <a:rPr lang="en-IN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Lenskart logo font was narrowed down to Rajdhani.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1388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0D1DA-3C21-062A-9AE7-B0301AAD7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85935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900" b="1" u="sng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 MODEL STRATEGY</a:t>
            </a:r>
            <a:br>
              <a:rPr lang="en-IN" u="sng" dirty="0">
                <a:solidFill>
                  <a:schemeClr val="tx2">
                    <a:lumMod val="50000"/>
                  </a:schemeClr>
                </a:solidFill>
              </a:rPr>
            </a:br>
            <a:endParaRPr lang="en-IN" u="sng" dirty="0">
              <a:solidFill>
                <a:schemeClr val="tx2">
                  <a:lumMod val="50000"/>
                </a:schemeClr>
              </a:solidFill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19DF976-917D-C720-653E-BD81D3EA8B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9185519"/>
              </p:ext>
            </p:extLst>
          </p:nvPr>
        </p:nvGraphicFramePr>
        <p:xfrm>
          <a:off x="677334" y="2160589"/>
          <a:ext cx="8596668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38569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54CA1-7E82-5BA9-79A1-927AE9E79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PRODUCTS AND SERVICES</a:t>
            </a:r>
            <a:br>
              <a:rPr lang="en-IN" sz="1800" u="none" strike="noStrik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44749-8755-344C-F66A-AA204D7D6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8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Lenskart has over 5000 frames, glasses and different types of high-quality lenses</a:t>
            </a:r>
            <a:r>
              <a:rPr lang="en-IN" sz="24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sz="24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24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Its product offerings range from –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+mj-lt"/>
              <a:buAutoNum type="arabicPeriod"/>
              <a:tabLst>
                <a:tab pos="457200" algn="l"/>
              </a:tabLst>
            </a:pPr>
            <a:r>
              <a:rPr lang="en-IN" sz="24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Eyeglasses</a:t>
            </a:r>
            <a:endParaRPr lang="en-IN" sz="2400" dirty="0">
              <a:solidFill>
                <a:srgbClr val="333333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+mj-lt"/>
              <a:buAutoNum type="arabicPeriod"/>
              <a:tabLst>
                <a:tab pos="457200" algn="l"/>
              </a:tabLst>
            </a:pPr>
            <a:r>
              <a:rPr lang="en-IN" sz="24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Premium Eyeglasses</a:t>
            </a:r>
            <a:endParaRPr lang="en-IN" sz="2400" dirty="0">
              <a:solidFill>
                <a:srgbClr val="333333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+mj-lt"/>
              <a:buAutoNum type="arabicPeriod"/>
              <a:tabLst>
                <a:tab pos="457200" algn="l"/>
              </a:tabLst>
            </a:pPr>
            <a:r>
              <a:rPr lang="en-IN" sz="24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Sunglasses</a:t>
            </a:r>
            <a:endParaRPr lang="en-IN" sz="2400" dirty="0">
              <a:solidFill>
                <a:srgbClr val="333333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+mj-lt"/>
              <a:buAutoNum type="arabicPeriod"/>
              <a:tabLst>
                <a:tab pos="457200" algn="l"/>
              </a:tabLst>
            </a:pPr>
            <a:r>
              <a:rPr lang="en-IN" sz="24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Shape - Wayfarer, Oval, Rounders, Cat Eye</a:t>
            </a:r>
            <a:endParaRPr lang="en-IN" sz="2400" dirty="0">
              <a:solidFill>
                <a:srgbClr val="333333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+mj-lt"/>
              <a:buAutoNum type="arabicPeriod"/>
              <a:tabLst>
                <a:tab pos="457200" algn="l"/>
              </a:tabLst>
            </a:pPr>
            <a:r>
              <a:rPr lang="en-IN" sz="24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Size- Small, Medium and Large</a:t>
            </a:r>
            <a:endParaRPr lang="en-IN" sz="2400" dirty="0">
              <a:solidFill>
                <a:srgbClr val="333333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+mj-lt"/>
              <a:buAutoNum type="arabicPeriod"/>
              <a:tabLst>
                <a:tab pos="457200" algn="l"/>
              </a:tabLst>
            </a:pPr>
            <a:r>
              <a:rPr lang="en-IN" sz="24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Brands - Bausch and Lomb, Johnson &amp; Johnson, Alcon</a:t>
            </a:r>
            <a:endParaRPr lang="en-IN" sz="2400" dirty="0">
              <a:solidFill>
                <a:srgbClr val="333333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+mj-lt"/>
              <a:buAutoNum type="arabicPeriod"/>
              <a:tabLst>
                <a:tab pos="457200" algn="l"/>
              </a:tabLst>
            </a:pPr>
            <a:r>
              <a:rPr lang="en-IN" sz="24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Colour Contact Lenses, and many more.</a:t>
            </a:r>
            <a:endParaRPr lang="en-IN" sz="2400" dirty="0">
              <a:solidFill>
                <a:srgbClr val="333333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0901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E1022-DB25-37D9-B8EC-8A5A2B974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REVENUE AND GROWTH</a:t>
            </a:r>
            <a:endParaRPr lang="en-IN" sz="4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174DF-67FB-6E85-181D-619270A93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Overall, Lenskart operating revenues witnessed less than 1% growth, which was Rs 900.2 crore in FY20 and became Rs 905.3 crore during FY21.</a:t>
            </a:r>
          </a:p>
          <a:p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94.5% of the Lenskart revenue is derived from the sale of its </a:t>
            </a:r>
            <a:r>
              <a:rPr lang="en-IN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products via physical stores and online apps/websites while the remainder is derived from subscription fees.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one of the top 3 optical businesses in India</a:t>
            </a:r>
            <a:endParaRPr lang="en-IN" sz="2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served 10 million customers</a:t>
            </a:r>
            <a:endParaRPr lang="en-IN" sz="2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company reaches out to over 1,00,000 customers a month</a:t>
            </a:r>
            <a:endParaRPr lang="en-IN" sz="2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spread over 235 cities in India</a:t>
            </a:r>
            <a:endParaRPr lang="en-IN" sz="2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growth of over 200% in the last 2 years</a:t>
            </a:r>
            <a:endParaRPr lang="en-IN" sz="2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3815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DA7E0-07F2-FA33-8E19-53CFC28A8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endParaRPr lang="en-IN" sz="4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2551C36-1728-AA5C-CAB1-71EC31993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Live chat with the customer support team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Scan product barcodes with the camera.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 online and pay cash on delivery.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Shop from a range of 100% authentic brands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Book Eye </a:t>
            </a:r>
            <a:r>
              <a:rPr lang="en-IN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checkup</a:t>
            </a: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at your own home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Replace Old Eyeglasses.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3D Try 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Latest collection with fashionable trends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 a frame that suits your style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Infinite variations and model of Eyewear.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3646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CA3AC-528A-2B67-4CD5-D7734B5A4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sz="53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FUTURE PLANS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C16E2-FFD6-A6B4-B3A7-1FBEA8C5F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Lenskart’s future seems to be promising as it aims to reach the masses by developing a low-cost franchise model.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Through Lenskart Lite, it aims to reach tier 3 and tier 4 cities and further expand itself in tier 2 cities.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Its main goal is to close the gap between selected and unselected lenses, and the company plans to open more than 500 stores in the next two years.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It intends to open 2,000 stores by the end of the next five years</a:t>
            </a:r>
            <a:endParaRPr lang="en-IN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436337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97</TotalTime>
  <Words>596</Words>
  <Application>Microsoft Office PowerPoint</Application>
  <PresentationFormat>Widescreen</PresentationFormat>
  <Paragraphs>77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Symbol</vt:lpstr>
      <vt:lpstr>Times New Roman</vt:lpstr>
      <vt:lpstr>Trebuchet MS</vt:lpstr>
      <vt:lpstr>Wingdings</vt:lpstr>
      <vt:lpstr>Wingdings 3</vt:lpstr>
      <vt:lpstr>Facet</vt:lpstr>
      <vt:lpstr>PowerPoint Presentation</vt:lpstr>
      <vt:lpstr>INTRODUCTION</vt:lpstr>
      <vt:lpstr>ABOUT FOUNDERS</vt:lpstr>
      <vt:lpstr>NAME AND LOGO</vt:lpstr>
      <vt:lpstr>BUSINESS MODEL STRATEGY </vt:lpstr>
      <vt:lpstr>PRODUCTS AND SERVICES </vt:lpstr>
      <vt:lpstr>REVENUE AND GROWTH</vt:lpstr>
      <vt:lpstr>FEATURES</vt:lpstr>
      <vt:lpstr>FUTURE PLANS 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harshit tekchandani</dc:creator>
  <cp:lastModifiedBy>SIDDHI KELSHIKAR</cp:lastModifiedBy>
  <cp:revision>3</cp:revision>
  <dcterms:created xsi:type="dcterms:W3CDTF">2022-11-06T00:10:32Z</dcterms:created>
  <dcterms:modified xsi:type="dcterms:W3CDTF">2023-01-23T20:42:30Z</dcterms:modified>
</cp:coreProperties>
</file>